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0" r:id="rId4"/>
    <p:sldId id="262" r:id="rId5"/>
    <p:sldId id="263" r:id="rId6"/>
    <p:sldId id="266" r:id="rId7"/>
    <p:sldId id="270" r:id="rId8"/>
    <p:sldId id="271" r:id="rId9"/>
    <p:sldId id="278" r:id="rId10"/>
    <p:sldId id="277" r:id="rId11"/>
    <p:sldId id="272" r:id="rId1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59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215A7-F578-42EB-8EF2-4E76CF276DFD}" type="datetimeFigureOut">
              <a:rPr lang="fi-FI" smtClean="0"/>
              <a:t>15.8.2016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57DE3-2BB4-435F-982A-58B49779A5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74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9542A-A01F-4682-8EAC-1B05410264D6}" type="datetime1">
              <a:rPr lang="fi-FI" smtClean="0"/>
              <a:t>15.8.2016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72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F49C-744A-4BB4-9732-4CA3EA123BB6}" type="datetime1">
              <a:rPr lang="fi-FI" smtClean="0"/>
              <a:t>15.8.2016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44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9A48-89C5-4F4A-AC28-DF6E0A7E426B}" type="datetime1">
              <a:rPr lang="fi-FI" smtClean="0"/>
              <a:t>15.8.2016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120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A45D0-A56A-4F29-81A2-EE9D38E1F620}" type="datetime1">
              <a:rPr lang="fi-FI" smtClean="0"/>
              <a:t>15.8.2016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3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D7104-6A2A-4CE3-9B0A-C9596C76E957}" type="datetime1">
              <a:rPr lang="fi-FI" smtClean="0"/>
              <a:t>15.8.2016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05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CB16-3CAA-4B7C-93DF-DD5F0E234DDC}" type="datetime1">
              <a:rPr lang="fi-FI" smtClean="0"/>
              <a:t>15.8.2016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85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DF6C1-8A7E-474D-9A57-BE241B0FF798}" type="datetime1">
              <a:rPr lang="fi-FI" smtClean="0"/>
              <a:t>15.8.2016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139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45C-6973-44AB-8A25-18CCE3284312}" type="datetime1">
              <a:rPr lang="fi-FI" smtClean="0"/>
              <a:t>15.8.2016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672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FD40-674D-4B84-80A5-D46259584A75}" type="datetime1">
              <a:rPr lang="fi-FI" smtClean="0"/>
              <a:t>15.8.2016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635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A879-29B6-43BB-8C6B-3CC88FF5A09C}" type="datetime1">
              <a:rPr lang="fi-FI" smtClean="0"/>
              <a:t>15.8.2016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09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19E5-6BD1-457A-BE4D-D9A51C4225A2}" type="datetime1">
              <a:rPr lang="fi-FI" smtClean="0"/>
              <a:t>15.8.2016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451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9D6B3-19FF-4A3C-9E11-B3BB0E7B0334}" type="datetime1">
              <a:rPr lang="fi-FI" smtClean="0"/>
              <a:t>15.8.2016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LeH 11.8.2016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E547C-EF9A-413F-BDBF-B092E7661B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78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Retki  Sortavalaan 8.-10.8.2016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idx="1"/>
          </p:nvPr>
        </p:nvSpPr>
        <p:spPr>
          <a:xfrm>
            <a:off x="457200" y="1370757"/>
            <a:ext cx="4040188" cy="834107"/>
          </a:xfrm>
        </p:spPr>
        <p:txBody>
          <a:bodyPr>
            <a:normAutofit fontScale="62500" lnSpcReduction="20000"/>
          </a:bodyPr>
          <a:lstStyle/>
          <a:p>
            <a:r>
              <a:rPr lang="fi-FI" dirty="0" smtClean="0"/>
              <a:t>Matkan vetäjänä toimi Timo Saarinen. Hän oli hyvin perehtynyt alueen paikkoihin ja historiaan ja niinpä saimmekin kuulla seikkaperäisiä tarinoita käyntikohteistamme.</a:t>
            </a:r>
            <a:endParaRPr lang="fi-FI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27584" y="2470190"/>
            <a:ext cx="3240360" cy="391113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isällön paikkamerkki 4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Tarkoituksemme oli mennä myös Valamon luostariin Laatokalle, mutta myrsky esti alusten kulkemisen, joten emme päässeet sinne.  </a:t>
            </a: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Niinpä </a:t>
            </a:r>
            <a:r>
              <a:rPr lang="fi-FI" dirty="0"/>
              <a:t>tutustuimme alueen historiaan ja nähtävyyksiin.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Tässä joitakin otoksia matkalta Seppo V:n ja Leena H:n kameroista koottuna.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966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/>
          <p:cNvSpPr>
            <a:spLocks noGrp="1"/>
          </p:cNvSpPr>
          <p:nvPr>
            <p:ph type="title"/>
          </p:nvPr>
        </p:nvSpPr>
        <p:spPr>
          <a:xfrm>
            <a:off x="457200" y="4797152"/>
            <a:ext cx="8229600" cy="1143000"/>
          </a:xfrm>
        </p:spPr>
        <p:txBody>
          <a:bodyPr>
            <a:normAutofit/>
          </a:bodyPr>
          <a:lstStyle/>
          <a:p>
            <a:r>
              <a:rPr lang="fi-FI" sz="1600" dirty="0" smtClean="0"/>
              <a:t>Osa ryhmästämme pistäytyi Sortavalan keskustassa tutustumassa kupolikirkkoon.</a:t>
            </a:r>
            <a:endParaRPr lang="fi-FI" sz="1600" dirty="0"/>
          </a:p>
        </p:txBody>
      </p:sp>
      <p:pic>
        <p:nvPicPr>
          <p:cNvPr id="13" name="Sisällön paikkamerkki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4038600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Sisällön paikkamerkki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0728"/>
            <a:ext cx="4038600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29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457200" y="5526360"/>
            <a:ext cx="8229600" cy="1143000"/>
          </a:xfrm>
        </p:spPr>
        <p:txBody>
          <a:bodyPr>
            <a:normAutofit/>
          </a:bodyPr>
          <a:lstStyle/>
          <a:p>
            <a:r>
              <a:rPr lang="fi-FI" sz="1600" dirty="0" smtClean="0"/>
              <a:t>Tuokiokuvia matkan varrelta..</a:t>
            </a:r>
            <a:endParaRPr lang="fi-FI" sz="1600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269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isällön paikkamerkk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420">
            <a:off x="4874903" y="316587"/>
            <a:ext cx="3790384" cy="2842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503">
            <a:off x="620268" y="3458223"/>
            <a:ext cx="34563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45" y="3336701"/>
            <a:ext cx="32432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0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idx="1"/>
          </p:nvPr>
        </p:nvSpPr>
        <p:spPr>
          <a:xfrm>
            <a:off x="457200" y="47667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fi-FI" sz="1600" dirty="0" smtClean="0"/>
              <a:t>Kaikki </a:t>
            </a:r>
            <a:r>
              <a:rPr lang="fi-FI" sz="1600" dirty="0"/>
              <a:t>matkalle osallistuneet yhteisessä potretissa</a:t>
            </a:r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7" y="1484784"/>
            <a:ext cx="4320481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in paikkamerkki 5"/>
          <p:cNvSpPr>
            <a:spLocks noGrp="1"/>
          </p:cNvSpPr>
          <p:nvPr>
            <p:ph type="body" sz="quarter" idx="3"/>
          </p:nvPr>
        </p:nvSpPr>
        <p:spPr>
          <a:xfrm>
            <a:off x="4645025" y="1628800"/>
            <a:ext cx="4041775" cy="792088"/>
          </a:xfrm>
        </p:spPr>
        <p:txBody>
          <a:bodyPr>
            <a:normAutofit fontScale="62500" lnSpcReduction="20000"/>
          </a:bodyPr>
          <a:lstStyle/>
          <a:p>
            <a:r>
              <a:rPr lang="fi-FI" sz="2900" dirty="0"/>
              <a:t>Majoituimme Hotelli Piipun Pihassa Sortavalassa. Hotelli oli pieni ja viihtyisä Laatokan rannalla.</a:t>
            </a:r>
          </a:p>
          <a:p>
            <a:endParaRPr lang="fi-F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597322"/>
            <a:ext cx="4041775" cy="306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29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fi-FI" sz="1800" dirty="0" smtClean="0"/>
              <a:t/>
            </a:r>
            <a:br>
              <a:rPr lang="fi-FI" sz="1800" dirty="0" smtClean="0"/>
            </a:br>
            <a:r>
              <a:rPr lang="fi-FI" sz="1800" dirty="0"/>
              <a:t/>
            </a:r>
            <a:br>
              <a:rPr lang="fi-FI" sz="1800" dirty="0"/>
            </a:br>
            <a:r>
              <a:rPr lang="fi-FI" sz="1800" dirty="0" smtClean="0"/>
              <a:t>Hotellin </a:t>
            </a:r>
            <a:r>
              <a:rPr lang="fi-FI" sz="1800" dirty="0"/>
              <a:t>pihapiiristä avautui näkymä Laatokalle ja </a:t>
            </a:r>
            <a:r>
              <a:rPr lang="fi-FI" sz="1800" dirty="0" smtClean="0"/>
              <a:t>venesatamaan, </a:t>
            </a:r>
            <a:br>
              <a:rPr lang="fi-FI" sz="1800" dirty="0" smtClean="0"/>
            </a:br>
            <a:r>
              <a:rPr lang="fi-FI" sz="1800" dirty="0" smtClean="0"/>
              <a:t>jossa pääsimme näkemään paikallista touhua.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172272" cy="3316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uvan paikkamerkk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6080" y="2132856"/>
            <a:ext cx="4326400" cy="324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27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idx="1"/>
          </p:nvPr>
        </p:nvSpPr>
        <p:spPr>
          <a:xfrm>
            <a:off x="457200" y="4581128"/>
            <a:ext cx="4040188" cy="936104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fi-FI" sz="4000" dirty="0" smtClean="0"/>
              <a:t>Yhteisen illanviettomme arpajaisissa onni suosi Onnia! </a:t>
            </a:r>
          </a:p>
          <a:p>
            <a:pPr algn="ctr"/>
            <a:r>
              <a:rPr lang="fi-FI" sz="4000" dirty="0" smtClean="0"/>
              <a:t>Tässä hänelle on juuri luovutettu voittosaalis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" y="1123008"/>
            <a:ext cx="4474840" cy="2983226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kstin paikkamerkki 2"/>
          <p:cNvSpPr>
            <a:spLocks noGrp="1"/>
          </p:cNvSpPr>
          <p:nvPr>
            <p:ph type="body" sz="quarter" idx="3"/>
          </p:nvPr>
        </p:nvSpPr>
        <p:spPr>
          <a:xfrm>
            <a:off x="5508104" y="1853134"/>
            <a:ext cx="3178696" cy="639762"/>
          </a:xfrm>
        </p:spPr>
        <p:txBody>
          <a:bodyPr>
            <a:normAutofit/>
          </a:bodyPr>
          <a:lstStyle/>
          <a:p>
            <a:r>
              <a:rPr lang="fi-FI" sz="1600" dirty="0" smtClean="0"/>
              <a:t>Liekö menossa kovinkin tärkeä neuvottelu?</a:t>
            </a:r>
            <a:endParaRPr lang="fi-FI" sz="1600" dirty="0"/>
          </a:p>
        </p:txBody>
      </p:sp>
      <p:pic>
        <p:nvPicPr>
          <p:cNvPr id="9" name="Kuvan paikkamerkki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4805467" y="2847985"/>
            <a:ext cx="4231029" cy="3173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46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pPr algn="l"/>
            <a:r>
              <a:rPr lang="fi-FI" sz="1800" dirty="0"/>
              <a:t>Jaakkiman kirkon rauniot. Kirkon on suunnitellut C.L. Engel ja se on rakennettu vuonna 1850.  Kirkkoon mahtui 3000 henkeä yhtä </a:t>
            </a:r>
            <a:r>
              <a:rPr lang="fi-FI" sz="1800" dirty="0" smtClean="0"/>
              <a:t>aikaa. Kirkko </a:t>
            </a:r>
            <a:r>
              <a:rPr lang="fi-FI" sz="1800" dirty="0"/>
              <a:t>paloi sisuksiltaan vuonna 1977.</a:t>
            </a:r>
            <a:r>
              <a:rPr lang="fi-FI" sz="1600" dirty="0"/>
              <a:t/>
            </a:r>
            <a:br>
              <a:rPr lang="fi-FI" sz="1600" dirty="0"/>
            </a:br>
            <a:endParaRPr lang="fi-FI" sz="1600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409">
            <a:off x="467544" y="1071122"/>
            <a:ext cx="3106688" cy="2330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553223"/>
            <a:ext cx="40354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uvan paikkamerkki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8868">
            <a:off x="4845844" y="908720"/>
            <a:ext cx="3206750" cy="2405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Kuvan paikkamerkki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6264" y="2802378"/>
            <a:ext cx="5155976" cy="3866982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uorakulmio 5"/>
          <p:cNvSpPr/>
          <p:nvPr/>
        </p:nvSpPr>
        <p:spPr>
          <a:xfrm>
            <a:off x="6805736" y="4509120"/>
            <a:ext cx="201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/>
              <a:t>Kirkon sisätiloihin oli kasvanut viheralue.  Tunnelma oli satumainen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73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/>
          </a:bodyPr>
          <a:lstStyle/>
          <a:p>
            <a:pPr algn="l"/>
            <a:r>
              <a:rPr lang="fi-FI" sz="1600" dirty="0" smtClean="0"/>
              <a:t>Jäniskosken kuohuja joen ylittävältä sillalta sellutehtaan varjossa.</a:t>
            </a:r>
            <a:endParaRPr lang="fi-FI" sz="1600" dirty="0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4028256" cy="3240360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52936"/>
            <a:ext cx="4243224" cy="3456384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96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1800" dirty="0" smtClean="0"/>
              <a:t>Sodan muistomerkki Murheenristi, jossa Äiti Venäjältä ja Äiti Suomesta surevat yhdessä sodassa kaatuneita omaisiaan.</a:t>
            </a:r>
            <a:endParaRPr lang="fi-FI" sz="1800" dirty="0"/>
          </a:p>
        </p:txBody>
      </p:sp>
      <p:pic>
        <p:nvPicPr>
          <p:cNvPr id="9" name="Sisällön paikkamerkki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4038600" cy="3028950"/>
          </a:xfrm>
          <a:ln>
            <a:solidFill>
              <a:schemeClr val="tx1"/>
            </a:solidFill>
          </a:ln>
        </p:spPr>
      </p:pic>
      <p:pic>
        <p:nvPicPr>
          <p:cNvPr id="12" name="Sisällön paikkamerkki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  <a:ln>
            <a:solidFill>
              <a:schemeClr val="tx1"/>
            </a:solidFill>
          </a:ln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8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457200" y="4437112"/>
            <a:ext cx="8229600" cy="1143000"/>
          </a:xfrm>
        </p:spPr>
        <p:txBody>
          <a:bodyPr>
            <a:normAutofit/>
          </a:bodyPr>
          <a:lstStyle/>
          <a:p>
            <a:r>
              <a:rPr lang="fi-FI" sz="1600" dirty="0" smtClean="0"/>
              <a:t>Kurkijoen kirkosta oli jäljellä vain portaat.  </a:t>
            </a:r>
            <a:endParaRPr lang="fi-FI" sz="1600" dirty="0"/>
          </a:p>
        </p:txBody>
      </p:sp>
      <p:pic>
        <p:nvPicPr>
          <p:cNvPr id="8" name="Sisällön paikkamerkki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0056"/>
            <a:ext cx="3826768" cy="316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03738"/>
            <a:ext cx="3673897" cy="269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827584" y="33265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/>
              <a:t>Kurkijoen kirkosta oli jäljellä vain portaat. Mäen päällä on aiemmin ollut asutusta. Nykyinen kylän raitti asfalttiteineen.</a:t>
            </a:r>
            <a:endParaRPr lang="fi-FI" sz="1600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901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980728"/>
            <a:ext cx="5111750" cy="3833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3008313" cy="4691063"/>
          </a:xfrm>
        </p:spPr>
        <p:txBody>
          <a:bodyPr>
            <a:normAutofit/>
          </a:bodyPr>
          <a:lstStyle/>
          <a:p>
            <a:r>
              <a:rPr lang="fi-FI" sz="1600" dirty="0" err="1" smtClean="0"/>
              <a:t>Hiitolan</a:t>
            </a:r>
            <a:r>
              <a:rPr lang="fi-FI" sz="1600" dirty="0" smtClean="0"/>
              <a:t> kylässä tapahtui kummia.</a:t>
            </a:r>
          </a:p>
          <a:p>
            <a:r>
              <a:rPr lang="fi-FI" sz="1600" dirty="0" smtClean="0"/>
              <a:t>Pääsimme tutustumaan kirpputorin antimiin sekä todistamaan paikallista lihamyyntiä.  </a:t>
            </a:r>
          </a:p>
          <a:p>
            <a:r>
              <a:rPr lang="fi-FI" sz="1600" dirty="0" smtClean="0"/>
              <a:t>Myynti tapahtui suoraan pakettiauton </a:t>
            </a:r>
            <a:r>
              <a:rPr lang="fi-FI" sz="1600" dirty="0" err="1" smtClean="0"/>
              <a:t>takapaksista</a:t>
            </a:r>
            <a:r>
              <a:rPr lang="fi-FI" sz="1600" dirty="0" smtClean="0"/>
              <a:t>, jossa lihat olivat paljaina odottelemassa ostajiaan. </a:t>
            </a:r>
          </a:p>
          <a:p>
            <a:r>
              <a:rPr lang="fi-FI" sz="1600" dirty="0" smtClean="0"/>
              <a:t>Ostajien jono oli huomattavan pitkä.</a:t>
            </a:r>
          </a:p>
          <a:p>
            <a:endParaRPr lang="fi-FI" sz="1600" dirty="0"/>
          </a:p>
          <a:p>
            <a:r>
              <a:rPr lang="fi-FI" sz="1600" dirty="0" smtClean="0"/>
              <a:t>Entisajan tunnelmaa kylällä.</a:t>
            </a:r>
            <a:endParaRPr lang="fi-FI" sz="1600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LeH 11.8.2016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26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264</Words>
  <Application>Microsoft Office PowerPoint</Application>
  <PresentationFormat>Näytössä katseltava diaesitys (4:3)</PresentationFormat>
  <Paragraphs>37</Paragraphs>
  <Slides>11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2" baseType="lpstr">
      <vt:lpstr>Office-teema</vt:lpstr>
      <vt:lpstr>Retki  Sortavalaan 8.-10.8.2016</vt:lpstr>
      <vt:lpstr>PowerPoint-esitys</vt:lpstr>
      <vt:lpstr>  Hotellin pihapiiristä avautui näkymä Laatokalle ja venesatamaan,  jossa pääsimme näkemään paikallista touhua. </vt:lpstr>
      <vt:lpstr>PowerPoint-esitys</vt:lpstr>
      <vt:lpstr>Jaakkiman kirkon rauniot. Kirkon on suunnitellut C.L. Engel ja se on rakennettu vuonna 1850.  Kirkkoon mahtui 3000 henkeä yhtä aikaa. Kirkko paloi sisuksiltaan vuonna 1977. </vt:lpstr>
      <vt:lpstr>Jäniskosken kuohuja joen ylittävältä sillalta sellutehtaan varjossa.</vt:lpstr>
      <vt:lpstr>Sodan muistomerkki Murheenristi, jossa Äiti Venäjältä ja Äiti Suomesta surevat yhdessä sodassa kaatuneita omaisiaan.</vt:lpstr>
      <vt:lpstr>Kurkijoen kirkosta oli jäljellä vain portaat.  </vt:lpstr>
      <vt:lpstr>PowerPoint-esitys</vt:lpstr>
      <vt:lpstr>Osa ryhmästämme pistäytyi Sortavalan keskustassa tutustumassa kupolikirkkoon.</vt:lpstr>
      <vt:lpstr>Tuokiokuvia matkan varrelta..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Retki  Sortavalaan 8.-10.8.2016</dc:title>
  <dc:creator>Koti</dc:creator>
  <cp:lastModifiedBy>Koti</cp:lastModifiedBy>
  <cp:revision>18</cp:revision>
  <dcterms:created xsi:type="dcterms:W3CDTF">2016-08-11T12:25:26Z</dcterms:created>
  <dcterms:modified xsi:type="dcterms:W3CDTF">2016-08-15T14:31:48Z</dcterms:modified>
</cp:coreProperties>
</file>