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BE20"/>
    <a:srgbClr val="BCDF90"/>
    <a:srgbClr val="80C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66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90F97-C06E-4FDA-85CA-32AC7AF65A21}" type="datetimeFigureOut">
              <a:rPr lang="en-GB" smtClean="0"/>
              <a:t>19/12/2023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2E393-ADB4-484E-A1DE-6324D095EC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45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A2E393-ADB4-484E-A1DE-6324D095EC84}" type="slidenum">
              <a:rPr lang="fi-FI" smtClean="0"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58714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5" y="0"/>
            <a:ext cx="12187909" cy="6858000"/>
          </a:xfrm>
          <a:prstGeom prst="rect">
            <a:avLst/>
          </a:prstGeom>
        </p:spPr>
      </p:pic>
      <p:sp>
        <p:nvSpPr>
          <p:cNvPr id="23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6181725"/>
            <a:ext cx="8156575" cy="201613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bg1"/>
                </a:solidFill>
              </a:defRPr>
            </a:lvl1pPr>
            <a:lvl2pPr marL="177800" indent="0">
              <a:buNone/>
              <a:defRPr sz="900"/>
            </a:lvl2pPr>
            <a:lvl3pPr marL="360000" indent="0">
              <a:buNone/>
              <a:defRPr sz="900"/>
            </a:lvl3pPr>
            <a:lvl4pPr marL="539025" indent="0">
              <a:buNone/>
              <a:defRPr sz="900"/>
            </a:lvl4pPr>
            <a:lvl5pPr marL="718525" indent="0">
              <a:buNone/>
              <a:defRPr sz="900"/>
            </a:lvl5pPr>
          </a:lstStyle>
          <a:p>
            <a:pPr lvl="0"/>
            <a:r>
              <a:rPr lang="fi-FI"/>
              <a:t>Creator</a:t>
            </a:r>
            <a:endParaRPr lang="fi-FI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50863" y="641351"/>
            <a:ext cx="8156575" cy="2988948"/>
          </a:xfrm>
        </p:spPr>
        <p:txBody>
          <a:bodyPr anchor="b"/>
          <a:lstStyle>
            <a:lvl1pPr>
              <a:defRPr sz="5300" b="1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863" y="3899392"/>
            <a:ext cx="8156575" cy="1500187"/>
          </a:xfrm>
        </p:spPr>
        <p:txBody>
          <a:bodyPr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  <a:endParaRPr lang="fi-FI" dirty="0"/>
          </a:p>
        </p:txBody>
      </p:sp>
      <p:grpSp>
        <p:nvGrpSpPr>
          <p:cNvPr id="24" name="Tagline"/>
          <p:cNvGrpSpPr>
            <a:grpSpLocks noChangeAspect="1"/>
          </p:cNvGrpSpPr>
          <p:nvPr userDrawn="1"/>
        </p:nvGrpSpPr>
        <p:grpSpPr>
          <a:xfrm>
            <a:off x="9391516" y="6262684"/>
            <a:ext cx="2259146" cy="76204"/>
            <a:chOff x="2967038" y="3806825"/>
            <a:chExt cx="6202362" cy="222250"/>
          </a:xfrm>
          <a:solidFill>
            <a:schemeClr val="bg1"/>
          </a:solidFill>
        </p:grpSpPr>
        <p:sp>
          <p:nvSpPr>
            <p:cNvPr id="25" name="Freeform 1230"/>
            <p:cNvSpPr>
              <a:spLocks/>
            </p:cNvSpPr>
            <p:nvPr userDrawn="1"/>
          </p:nvSpPr>
          <p:spPr bwMode="auto">
            <a:xfrm>
              <a:off x="2967038" y="3806825"/>
              <a:ext cx="166688" cy="222250"/>
            </a:xfrm>
            <a:custGeom>
              <a:avLst/>
              <a:gdLst>
                <a:gd name="T0" fmla="*/ 39 w 105"/>
                <a:gd name="T1" fmla="*/ 27 h 140"/>
                <a:gd name="T2" fmla="*/ 0 w 105"/>
                <a:gd name="T3" fmla="*/ 27 h 140"/>
                <a:gd name="T4" fmla="*/ 0 w 105"/>
                <a:gd name="T5" fmla="*/ 0 h 140"/>
                <a:gd name="T6" fmla="*/ 105 w 105"/>
                <a:gd name="T7" fmla="*/ 0 h 140"/>
                <a:gd name="T8" fmla="*/ 105 w 105"/>
                <a:gd name="T9" fmla="*/ 27 h 140"/>
                <a:gd name="T10" fmla="*/ 67 w 105"/>
                <a:gd name="T11" fmla="*/ 27 h 140"/>
                <a:gd name="T12" fmla="*/ 67 w 105"/>
                <a:gd name="T13" fmla="*/ 140 h 140"/>
                <a:gd name="T14" fmla="*/ 39 w 105"/>
                <a:gd name="T15" fmla="*/ 140 h 140"/>
                <a:gd name="T16" fmla="*/ 39 w 105"/>
                <a:gd name="T17" fmla="*/ 2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40">
                  <a:moveTo>
                    <a:pt x="39" y="27"/>
                  </a:moveTo>
                  <a:lnTo>
                    <a:pt x="0" y="27"/>
                  </a:lnTo>
                  <a:lnTo>
                    <a:pt x="0" y="0"/>
                  </a:lnTo>
                  <a:lnTo>
                    <a:pt x="105" y="0"/>
                  </a:lnTo>
                  <a:lnTo>
                    <a:pt x="105" y="27"/>
                  </a:lnTo>
                  <a:lnTo>
                    <a:pt x="67" y="27"/>
                  </a:lnTo>
                  <a:lnTo>
                    <a:pt x="67" y="140"/>
                  </a:lnTo>
                  <a:lnTo>
                    <a:pt x="39" y="140"/>
                  </a:lnTo>
                  <a:lnTo>
                    <a:pt x="39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6" name="Freeform 1231"/>
            <p:cNvSpPr>
              <a:spLocks/>
            </p:cNvSpPr>
            <p:nvPr userDrawn="1"/>
          </p:nvSpPr>
          <p:spPr bwMode="auto">
            <a:xfrm>
              <a:off x="3173413" y="3806825"/>
              <a:ext cx="166688" cy="222250"/>
            </a:xfrm>
            <a:custGeom>
              <a:avLst/>
              <a:gdLst>
                <a:gd name="T0" fmla="*/ 0 w 105"/>
                <a:gd name="T1" fmla="*/ 0 h 140"/>
                <a:gd name="T2" fmla="*/ 28 w 105"/>
                <a:gd name="T3" fmla="*/ 0 h 140"/>
                <a:gd name="T4" fmla="*/ 28 w 105"/>
                <a:gd name="T5" fmla="*/ 53 h 140"/>
                <a:gd name="T6" fmla="*/ 77 w 105"/>
                <a:gd name="T7" fmla="*/ 53 h 140"/>
                <a:gd name="T8" fmla="*/ 77 w 105"/>
                <a:gd name="T9" fmla="*/ 0 h 140"/>
                <a:gd name="T10" fmla="*/ 105 w 105"/>
                <a:gd name="T11" fmla="*/ 0 h 140"/>
                <a:gd name="T12" fmla="*/ 105 w 105"/>
                <a:gd name="T13" fmla="*/ 140 h 140"/>
                <a:gd name="T14" fmla="*/ 77 w 105"/>
                <a:gd name="T15" fmla="*/ 140 h 140"/>
                <a:gd name="T16" fmla="*/ 77 w 105"/>
                <a:gd name="T17" fmla="*/ 79 h 140"/>
                <a:gd name="T18" fmla="*/ 28 w 105"/>
                <a:gd name="T19" fmla="*/ 79 h 140"/>
                <a:gd name="T20" fmla="*/ 28 w 105"/>
                <a:gd name="T21" fmla="*/ 140 h 140"/>
                <a:gd name="T22" fmla="*/ 0 w 105"/>
                <a:gd name="T23" fmla="*/ 140 h 140"/>
                <a:gd name="T24" fmla="*/ 0 w 105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40">
                  <a:moveTo>
                    <a:pt x="0" y="0"/>
                  </a:moveTo>
                  <a:lnTo>
                    <a:pt x="28" y="0"/>
                  </a:lnTo>
                  <a:lnTo>
                    <a:pt x="28" y="53"/>
                  </a:lnTo>
                  <a:lnTo>
                    <a:pt x="77" y="53"/>
                  </a:lnTo>
                  <a:lnTo>
                    <a:pt x="77" y="0"/>
                  </a:lnTo>
                  <a:lnTo>
                    <a:pt x="105" y="0"/>
                  </a:lnTo>
                  <a:lnTo>
                    <a:pt x="105" y="140"/>
                  </a:lnTo>
                  <a:lnTo>
                    <a:pt x="77" y="140"/>
                  </a:lnTo>
                  <a:lnTo>
                    <a:pt x="77" y="79"/>
                  </a:lnTo>
                  <a:lnTo>
                    <a:pt x="28" y="79"/>
                  </a:lnTo>
                  <a:lnTo>
                    <a:pt x="28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7" name="Freeform 1232"/>
            <p:cNvSpPr>
              <a:spLocks/>
            </p:cNvSpPr>
            <p:nvPr userDrawn="1"/>
          </p:nvSpPr>
          <p:spPr bwMode="auto">
            <a:xfrm>
              <a:off x="3395663" y="3806825"/>
              <a:ext cx="153988" cy="222250"/>
            </a:xfrm>
            <a:custGeom>
              <a:avLst/>
              <a:gdLst>
                <a:gd name="T0" fmla="*/ 0 w 97"/>
                <a:gd name="T1" fmla="*/ 0 h 140"/>
                <a:gd name="T2" fmla="*/ 94 w 97"/>
                <a:gd name="T3" fmla="*/ 0 h 140"/>
                <a:gd name="T4" fmla="*/ 94 w 97"/>
                <a:gd name="T5" fmla="*/ 27 h 140"/>
                <a:gd name="T6" fmla="*/ 28 w 97"/>
                <a:gd name="T7" fmla="*/ 27 h 140"/>
                <a:gd name="T8" fmla="*/ 28 w 97"/>
                <a:gd name="T9" fmla="*/ 57 h 140"/>
                <a:gd name="T10" fmla="*/ 90 w 97"/>
                <a:gd name="T11" fmla="*/ 57 h 140"/>
                <a:gd name="T12" fmla="*/ 90 w 97"/>
                <a:gd name="T13" fmla="*/ 79 h 140"/>
                <a:gd name="T14" fmla="*/ 28 w 97"/>
                <a:gd name="T15" fmla="*/ 79 h 140"/>
                <a:gd name="T16" fmla="*/ 28 w 97"/>
                <a:gd name="T17" fmla="*/ 113 h 140"/>
                <a:gd name="T18" fmla="*/ 97 w 97"/>
                <a:gd name="T19" fmla="*/ 113 h 140"/>
                <a:gd name="T20" fmla="*/ 97 w 97"/>
                <a:gd name="T21" fmla="*/ 140 h 140"/>
                <a:gd name="T22" fmla="*/ 0 w 97"/>
                <a:gd name="T23" fmla="*/ 140 h 140"/>
                <a:gd name="T24" fmla="*/ 0 w 97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40">
                  <a:moveTo>
                    <a:pt x="0" y="0"/>
                  </a:moveTo>
                  <a:lnTo>
                    <a:pt x="94" y="0"/>
                  </a:lnTo>
                  <a:lnTo>
                    <a:pt x="94" y="27"/>
                  </a:lnTo>
                  <a:lnTo>
                    <a:pt x="28" y="27"/>
                  </a:lnTo>
                  <a:lnTo>
                    <a:pt x="28" y="57"/>
                  </a:lnTo>
                  <a:lnTo>
                    <a:pt x="90" y="57"/>
                  </a:lnTo>
                  <a:lnTo>
                    <a:pt x="90" y="79"/>
                  </a:lnTo>
                  <a:lnTo>
                    <a:pt x="28" y="79"/>
                  </a:lnTo>
                  <a:lnTo>
                    <a:pt x="28" y="113"/>
                  </a:lnTo>
                  <a:lnTo>
                    <a:pt x="97" y="113"/>
                  </a:lnTo>
                  <a:lnTo>
                    <a:pt x="97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8" name="Freeform 1233"/>
            <p:cNvSpPr>
              <a:spLocks noEditPoints="1"/>
            </p:cNvSpPr>
            <p:nvPr userDrawn="1"/>
          </p:nvSpPr>
          <p:spPr bwMode="auto">
            <a:xfrm>
              <a:off x="3711575" y="3806825"/>
              <a:ext cx="171450" cy="222250"/>
            </a:xfrm>
            <a:custGeom>
              <a:avLst/>
              <a:gdLst>
                <a:gd name="T0" fmla="*/ 0 w 31"/>
                <a:gd name="T1" fmla="*/ 0 h 37"/>
                <a:gd name="T2" fmla="*/ 20 w 31"/>
                <a:gd name="T3" fmla="*/ 0 h 37"/>
                <a:gd name="T4" fmla="*/ 30 w 31"/>
                <a:gd name="T5" fmla="*/ 10 h 37"/>
                <a:gd name="T6" fmla="*/ 24 w 31"/>
                <a:gd name="T7" fmla="*/ 20 h 37"/>
                <a:gd name="T8" fmla="*/ 24 w 31"/>
                <a:gd name="T9" fmla="*/ 20 h 37"/>
                <a:gd name="T10" fmla="*/ 30 w 31"/>
                <a:gd name="T11" fmla="*/ 28 h 37"/>
                <a:gd name="T12" fmla="*/ 31 w 31"/>
                <a:gd name="T13" fmla="*/ 37 h 37"/>
                <a:gd name="T14" fmla="*/ 23 w 31"/>
                <a:gd name="T15" fmla="*/ 37 h 37"/>
                <a:gd name="T16" fmla="*/ 22 w 31"/>
                <a:gd name="T17" fmla="*/ 28 h 37"/>
                <a:gd name="T18" fmla="*/ 16 w 31"/>
                <a:gd name="T19" fmla="*/ 22 h 37"/>
                <a:gd name="T20" fmla="*/ 8 w 31"/>
                <a:gd name="T21" fmla="*/ 22 h 37"/>
                <a:gd name="T22" fmla="*/ 8 w 31"/>
                <a:gd name="T23" fmla="*/ 37 h 37"/>
                <a:gd name="T24" fmla="*/ 0 w 31"/>
                <a:gd name="T25" fmla="*/ 37 h 37"/>
                <a:gd name="T26" fmla="*/ 0 w 31"/>
                <a:gd name="T27" fmla="*/ 0 h 37"/>
                <a:gd name="T28" fmla="*/ 8 w 31"/>
                <a:gd name="T29" fmla="*/ 17 h 37"/>
                <a:gd name="T30" fmla="*/ 17 w 31"/>
                <a:gd name="T31" fmla="*/ 17 h 37"/>
                <a:gd name="T32" fmla="*/ 22 w 31"/>
                <a:gd name="T33" fmla="*/ 12 h 37"/>
                <a:gd name="T34" fmla="*/ 17 w 31"/>
                <a:gd name="T35" fmla="*/ 7 h 37"/>
                <a:gd name="T36" fmla="*/ 8 w 31"/>
                <a:gd name="T37" fmla="*/ 7 h 37"/>
                <a:gd name="T38" fmla="*/ 8 w 31"/>
                <a:gd name="T39" fmla="*/ 1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37">
                  <a:moveTo>
                    <a:pt x="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6" y="0"/>
                    <a:pt x="30" y="5"/>
                    <a:pt x="30" y="10"/>
                  </a:cubicBezTo>
                  <a:cubicBezTo>
                    <a:pt x="30" y="15"/>
                    <a:pt x="28" y="18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8" y="21"/>
                    <a:pt x="29" y="24"/>
                    <a:pt x="30" y="28"/>
                  </a:cubicBezTo>
                  <a:cubicBezTo>
                    <a:pt x="30" y="30"/>
                    <a:pt x="30" y="35"/>
                    <a:pt x="31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2" y="34"/>
                    <a:pt x="22" y="31"/>
                    <a:pt x="22" y="28"/>
                  </a:cubicBezTo>
                  <a:cubicBezTo>
                    <a:pt x="21" y="24"/>
                    <a:pt x="20" y="22"/>
                    <a:pt x="16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0" y="37"/>
                    <a:pt x="0" y="37"/>
                    <a:pt x="0" y="37"/>
                  </a:cubicBezTo>
                  <a:lnTo>
                    <a:pt x="0" y="0"/>
                  </a:lnTo>
                  <a:close/>
                  <a:moveTo>
                    <a:pt x="8" y="17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20" y="17"/>
                    <a:pt x="22" y="15"/>
                    <a:pt x="22" y="12"/>
                  </a:cubicBezTo>
                  <a:cubicBezTo>
                    <a:pt x="22" y="8"/>
                    <a:pt x="20" y="7"/>
                    <a:pt x="17" y="7"/>
                  </a:cubicBezTo>
                  <a:cubicBezTo>
                    <a:pt x="8" y="7"/>
                    <a:pt x="8" y="7"/>
                    <a:pt x="8" y="7"/>
                  </a:cubicBezTo>
                  <a:lnTo>
                    <a:pt x="8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9" name="Freeform 1234"/>
            <p:cNvSpPr>
              <a:spLocks/>
            </p:cNvSpPr>
            <p:nvPr userDrawn="1"/>
          </p:nvSpPr>
          <p:spPr bwMode="auto">
            <a:xfrm>
              <a:off x="3933825" y="3806825"/>
              <a:ext cx="149225" cy="222250"/>
            </a:xfrm>
            <a:custGeom>
              <a:avLst/>
              <a:gdLst>
                <a:gd name="T0" fmla="*/ 0 w 94"/>
                <a:gd name="T1" fmla="*/ 0 h 140"/>
                <a:gd name="T2" fmla="*/ 94 w 94"/>
                <a:gd name="T3" fmla="*/ 0 h 140"/>
                <a:gd name="T4" fmla="*/ 94 w 94"/>
                <a:gd name="T5" fmla="*/ 27 h 140"/>
                <a:gd name="T6" fmla="*/ 27 w 94"/>
                <a:gd name="T7" fmla="*/ 27 h 140"/>
                <a:gd name="T8" fmla="*/ 27 w 94"/>
                <a:gd name="T9" fmla="*/ 57 h 140"/>
                <a:gd name="T10" fmla="*/ 87 w 94"/>
                <a:gd name="T11" fmla="*/ 57 h 140"/>
                <a:gd name="T12" fmla="*/ 87 w 94"/>
                <a:gd name="T13" fmla="*/ 79 h 140"/>
                <a:gd name="T14" fmla="*/ 27 w 94"/>
                <a:gd name="T15" fmla="*/ 79 h 140"/>
                <a:gd name="T16" fmla="*/ 27 w 94"/>
                <a:gd name="T17" fmla="*/ 113 h 140"/>
                <a:gd name="T18" fmla="*/ 94 w 94"/>
                <a:gd name="T19" fmla="*/ 113 h 140"/>
                <a:gd name="T20" fmla="*/ 94 w 94"/>
                <a:gd name="T21" fmla="*/ 140 h 140"/>
                <a:gd name="T22" fmla="*/ 0 w 94"/>
                <a:gd name="T23" fmla="*/ 140 h 140"/>
                <a:gd name="T24" fmla="*/ 0 w 94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40">
                  <a:moveTo>
                    <a:pt x="0" y="0"/>
                  </a:moveTo>
                  <a:lnTo>
                    <a:pt x="94" y="0"/>
                  </a:lnTo>
                  <a:lnTo>
                    <a:pt x="94" y="27"/>
                  </a:lnTo>
                  <a:lnTo>
                    <a:pt x="27" y="27"/>
                  </a:lnTo>
                  <a:lnTo>
                    <a:pt x="27" y="57"/>
                  </a:lnTo>
                  <a:lnTo>
                    <a:pt x="87" y="57"/>
                  </a:lnTo>
                  <a:lnTo>
                    <a:pt x="87" y="79"/>
                  </a:lnTo>
                  <a:lnTo>
                    <a:pt x="27" y="79"/>
                  </a:lnTo>
                  <a:lnTo>
                    <a:pt x="27" y="113"/>
                  </a:lnTo>
                  <a:lnTo>
                    <a:pt x="94" y="113"/>
                  </a:lnTo>
                  <a:lnTo>
                    <a:pt x="94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30" name="Freeform 1235"/>
            <p:cNvSpPr>
              <a:spLocks/>
            </p:cNvSpPr>
            <p:nvPr userDrawn="1"/>
          </p:nvSpPr>
          <p:spPr bwMode="auto">
            <a:xfrm>
              <a:off x="4132263" y="3806825"/>
              <a:ext cx="173038" cy="222250"/>
            </a:xfrm>
            <a:custGeom>
              <a:avLst/>
              <a:gdLst>
                <a:gd name="T0" fmla="*/ 0 w 109"/>
                <a:gd name="T1" fmla="*/ 0 h 140"/>
                <a:gd name="T2" fmla="*/ 28 w 109"/>
                <a:gd name="T3" fmla="*/ 0 h 140"/>
                <a:gd name="T4" fmla="*/ 81 w 109"/>
                <a:gd name="T5" fmla="*/ 95 h 140"/>
                <a:gd name="T6" fmla="*/ 84 w 109"/>
                <a:gd name="T7" fmla="*/ 95 h 140"/>
                <a:gd name="T8" fmla="*/ 84 w 109"/>
                <a:gd name="T9" fmla="*/ 0 h 140"/>
                <a:gd name="T10" fmla="*/ 109 w 109"/>
                <a:gd name="T11" fmla="*/ 0 h 140"/>
                <a:gd name="T12" fmla="*/ 109 w 109"/>
                <a:gd name="T13" fmla="*/ 140 h 140"/>
                <a:gd name="T14" fmla="*/ 81 w 109"/>
                <a:gd name="T15" fmla="*/ 140 h 140"/>
                <a:gd name="T16" fmla="*/ 28 w 109"/>
                <a:gd name="T17" fmla="*/ 45 h 140"/>
                <a:gd name="T18" fmla="*/ 28 w 109"/>
                <a:gd name="T19" fmla="*/ 45 h 140"/>
                <a:gd name="T20" fmla="*/ 28 w 109"/>
                <a:gd name="T21" fmla="*/ 140 h 140"/>
                <a:gd name="T22" fmla="*/ 0 w 109"/>
                <a:gd name="T23" fmla="*/ 140 h 140"/>
                <a:gd name="T24" fmla="*/ 0 w 109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140">
                  <a:moveTo>
                    <a:pt x="0" y="0"/>
                  </a:moveTo>
                  <a:lnTo>
                    <a:pt x="28" y="0"/>
                  </a:lnTo>
                  <a:lnTo>
                    <a:pt x="81" y="95"/>
                  </a:lnTo>
                  <a:lnTo>
                    <a:pt x="84" y="95"/>
                  </a:lnTo>
                  <a:lnTo>
                    <a:pt x="84" y="0"/>
                  </a:lnTo>
                  <a:lnTo>
                    <a:pt x="109" y="0"/>
                  </a:lnTo>
                  <a:lnTo>
                    <a:pt x="109" y="140"/>
                  </a:lnTo>
                  <a:lnTo>
                    <a:pt x="81" y="140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31" name="Freeform 1236"/>
            <p:cNvSpPr>
              <a:spLocks/>
            </p:cNvSpPr>
            <p:nvPr userDrawn="1"/>
          </p:nvSpPr>
          <p:spPr bwMode="auto">
            <a:xfrm>
              <a:off x="4360863" y="3806825"/>
              <a:ext cx="153988" cy="222250"/>
            </a:xfrm>
            <a:custGeom>
              <a:avLst/>
              <a:gdLst>
                <a:gd name="T0" fmla="*/ 0 w 97"/>
                <a:gd name="T1" fmla="*/ 0 h 140"/>
                <a:gd name="T2" fmla="*/ 94 w 97"/>
                <a:gd name="T3" fmla="*/ 0 h 140"/>
                <a:gd name="T4" fmla="*/ 94 w 97"/>
                <a:gd name="T5" fmla="*/ 27 h 140"/>
                <a:gd name="T6" fmla="*/ 28 w 97"/>
                <a:gd name="T7" fmla="*/ 27 h 140"/>
                <a:gd name="T8" fmla="*/ 28 w 97"/>
                <a:gd name="T9" fmla="*/ 57 h 140"/>
                <a:gd name="T10" fmla="*/ 90 w 97"/>
                <a:gd name="T11" fmla="*/ 57 h 140"/>
                <a:gd name="T12" fmla="*/ 90 w 97"/>
                <a:gd name="T13" fmla="*/ 79 h 140"/>
                <a:gd name="T14" fmla="*/ 28 w 97"/>
                <a:gd name="T15" fmla="*/ 79 h 140"/>
                <a:gd name="T16" fmla="*/ 28 w 97"/>
                <a:gd name="T17" fmla="*/ 113 h 140"/>
                <a:gd name="T18" fmla="*/ 97 w 97"/>
                <a:gd name="T19" fmla="*/ 113 h 140"/>
                <a:gd name="T20" fmla="*/ 97 w 97"/>
                <a:gd name="T21" fmla="*/ 140 h 140"/>
                <a:gd name="T22" fmla="*/ 0 w 97"/>
                <a:gd name="T23" fmla="*/ 140 h 140"/>
                <a:gd name="T24" fmla="*/ 0 w 97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40">
                  <a:moveTo>
                    <a:pt x="0" y="0"/>
                  </a:moveTo>
                  <a:lnTo>
                    <a:pt x="94" y="0"/>
                  </a:lnTo>
                  <a:lnTo>
                    <a:pt x="94" y="27"/>
                  </a:lnTo>
                  <a:lnTo>
                    <a:pt x="28" y="27"/>
                  </a:lnTo>
                  <a:lnTo>
                    <a:pt x="28" y="57"/>
                  </a:lnTo>
                  <a:lnTo>
                    <a:pt x="90" y="57"/>
                  </a:lnTo>
                  <a:lnTo>
                    <a:pt x="90" y="79"/>
                  </a:lnTo>
                  <a:lnTo>
                    <a:pt x="28" y="79"/>
                  </a:lnTo>
                  <a:lnTo>
                    <a:pt x="28" y="113"/>
                  </a:lnTo>
                  <a:lnTo>
                    <a:pt x="97" y="113"/>
                  </a:lnTo>
                  <a:lnTo>
                    <a:pt x="97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32" name="Freeform 1237"/>
            <p:cNvSpPr>
              <a:spLocks/>
            </p:cNvSpPr>
            <p:nvPr userDrawn="1"/>
          </p:nvSpPr>
          <p:spPr bwMode="auto">
            <a:xfrm>
              <a:off x="4548188" y="3806825"/>
              <a:ext cx="266700" cy="222250"/>
            </a:xfrm>
            <a:custGeom>
              <a:avLst/>
              <a:gdLst>
                <a:gd name="T0" fmla="*/ 133 w 168"/>
                <a:gd name="T1" fmla="*/ 140 h 140"/>
                <a:gd name="T2" fmla="*/ 105 w 168"/>
                <a:gd name="T3" fmla="*/ 140 h 140"/>
                <a:gd name="T4" fmla="*/ 84 w 168"/>
                <a:gd name="T5" fmla="*/ 45 h 140"/>
                <a:gd name="T6" fmla="*/ 84 w 168"/>
                <a:gd name="T7" fmla="*/ 45 h 140"/>
                <a:gd name="T8" fmla="*/ 63 w 168"/>
                <a:gd name="T9" fmla="*/ 140 h 140"/>
                <a:gd name="T10" fmla="*/ 35 w 168"/>
                <a:gd name="T11" fmla="*/ 140 h 140"/>
                <a:gd name="T12" fmla="*/ 0 w 168"/>
                <a:gd name="T13" fmla="*/ 0 h 140"/>
                <a:gd name="T14" fmla="*/ 28 w 168"/>
                <a:gd name="T15" fmla="*/ 0 h 140"/>
                <a:gd name="T16" fmla="*/ 49 w 168"/>
                <a:gd name="T17" fmla="*/ 95 h 140"/>
                <a:gd name="T18" fmla="*/ 49 w 168"/>
                <a:gd name="T19" fmla="*/ 95 h 140"/>
                <a:gd name="T20" fmla="*/ 70 w 168"/>
                <a:gd name="T21" fmla="*/ 0 h 140"/>
                <a:gd name="T22" fmla="*/ 98 w 168"/>
                <a:gd name="T23" fmla="*/ 0 h 140"/>
                <a:gd name="T24" fmla="*/ 119 w 168"/>
                <a:gd name="T25" fmla="*/ 95 h 140"/>
                <a:gd name="T26" fmla="*/ 119 w 168"/>
                <a:gd name="T27" fmla="*/ 95 h 140"/>
                <a:gd name="T28" fmla="*/ 140 w 168"/>
                <a:gd name="T29" fmla="*/ 0 h 140"/>
                <a:gd name="T30" fmla="*/ 168 w 168"/>
                <a:gd name="T31" fmla="*/ 0 h 140"/>
                <a:gd name="T32" fmla="*/ 133 w 168"/>
                <a:gd name="T33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8" h="140">
                  <a:moveTo>
                    <a:pt x="133" y="140"/>
                  </a:moveTo>
                  <a:lnTo>
                    <a:pt x="105" y="140"/>
                  </a:lnTo>
                  <a:lnTo>
                    <a:pt x="84" y="45"/>
                  </a:lnTo>
                  <a:lnTo>
                    <a:pt x="84" y="45"/>
                  </a:lnTo>
                  <a:lnTo>
                    <a:pt x="63" y="140"/>
                  </a:lnTo>
                  <a:lnTo>
                    <a:pt x="35" y="140"/>
                  </a:lnTo>
                  <a:lnTo>
                    <a:pt x="0" y="0"/>
                  </a:lnTo>
                  <a:lnTo>
                    <a:pt x="28" y="0"/>
                  </a:lnTo>
                  <a:lnTo>
                    <a:pt x="49" y="95"/>
                  </a:lnTo>
                  <a:lnTo>
                    <a:pt x="49" y="95"/>
                  </a:lnTo>
                  <a:lnTo>
                    <a:pt x="70" y="0"/>
                  </a:lnTo>
                  <a:lnTo>
                    <a:pt x="98" y="0"/>
                  </a:lnTo>
                  <a:lnTo>
                    <a:pt x="119" y="95"/>
                  </a:lnTo>
                  <a:lnTo>
                    <a:pt x="119" y="95"/>
                  </a:lnTo>
                  <a:lnTo>
                    <a:pt x="140" y="0"/>
                  </a:lnTo>
                  <a:lnTo>
                    <a:pt x="168" y="0"/>
                  </a:lnTo>
                  <a:lnTo>
                    <a:pt x="133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33" name="Freeform 1238"/>
            <p:cNvSpPr>
              <a:spLocks noEditPoints="1"/>
            </p:cNvSpPr>
            <p:nvPr userDrawn="1"/>
          </p:nvSpPr>
          <p:spPr bwMode="auto">
            <a:xfrm>
              <a:off x="4810125" y="3806825"/>
              <a:ext cx="193675" cy="222250"/>
            </a:xfrm>
            <a:custGeom>
              <a:avLst/>
              <a:gdLst>
                <a:gd name="T0" fmla="*/ 49 w 122"/>
                <a:gd name="T1" fmla="*/ 0 h 140"/>
                <a:gd name="T2" fmla="*/ 77 w 122"/>
                <a:gd name="T3" fmla="*/ 0 h 140"/>
                <a:gd name="T4" fmla="*/ 122 w 122"/>
                <a:gd name="T5" fmla="*/ 140 h 140"/>
                <a:gd name="T6" fmla="*/ 94 w 122"/>
                <a:gd name="T7" fmla="*/ 140 h 140"/>
                <a:gd name="T8" fmla="*/ 84 w 122"/>
                <a:gd name="T9" fmla="*/ 110 h 140"/>
                <a:gd name="T10" fmla="*/ 38 w 122"/>
                <a:gd name="T11" fmla="*/ 110 h 140"/>
                <a:gd name="T12" fmla="*/ 28 w 122"/>
                <a:gd name="T13" fmla="*/ 140 h 140"/>
                <a:gd name="T14" fmla="*/ 0 w 122"/>
                <a:gd name="T15" fmla="*/ 140 h 140"/>
                <a:gd name="T16" fmla="*/ 49 w 122"/>
                <a:gd name="T17" fmla="*/ 0 h 140"/>
                <a:gd name="T18" fmla="*/ 45 w 122"/>
                <a:gd name="T19" fmla="*/ 87 h 140"/>
                <a:gd name="T20" fmla="*/ 77 w 122"/>
                <a:gd name="T21" fmla="*/ 87 h 140"/>
                <a:gd name="T22" fmla="*/ 63 w 122"/>
                <a:gd name="T23" fmla="*/ 34 h 140"/>
                <a:gd name="T24" fmla="*/ 59 w 122"/>
                <a:gd name="T25" fmla="*/ 34 h 140"/>
                <a:gd name="T26" fmla="*/ 45 w 122"/>
                <a:gd name="T27" fmla="*/ 8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2" h="140">
                  <a:moveTo>
                    <a:pt x="49" y="0"/>
                  </a:moveTo>
                  <a:lnTo>
                    <a:pt x="77" y="0"/>
                  </a:lnTo>
                  <a:lnTo>
                    <a:pt x="122" y="140"/>
                  </a:lnTo>
                  <a:lnTo>
                    <a:pt x="94" y="140"/>
                  </a:lnTo>
                  <a:lnTo>
                    <a:pt x="84" y="110"/>
                  </a:lnTo>
                  <a:lnTo>
                    <a:pt x="38" y="110"/>
                  </a:lnTo>
                  <a:lnTo>
                    <a:pt x="28" y="140"/>
                  </a:lnTo>
                  <a:lnTo>
                    <a:pt x="0" y="140"/>
                  </a:lnTo>
                  <a:lnTo>
                    <a:pt x="49" y="0"/>
                  </a:lnTo>
                  <a:close/>
                  <a:moveTo>
                    <a:pt x="45" y="87"/>
                  </a:moveTo>
                  <a:lnTo>
                    <a:pt x="77" y="87"/>
                  </a:lnTo>
                  <a:lnTo>
                    <a:pt x="63" y="34"/>
                  </a:lnTo>
                  <a:lnTo>
                    <a:pt x="59" y="34"/>
                  </a:lnTo>
                  <a:lnTo>
                    <a:pt x="4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34" name="Freeform 1239"/>
            <p:cNvSpPr>
              <a:spLocks noEditPoints="1"/>
            </p:cNvSpPr>
            <p:nvPr userDrawn="1"/>
          </p:nvSpPr>
          <p:spPr bwMode="auto">
            <a:xfrm>
              <a:off x="5041900" y="3806825"/>
              <a:ext cx="166688" cy="222250"/>
            </a:xfrm>
            <a:custGeom>
              <a:avLst/>
              <a:gdLst>
                <a:gd name="T0" fmla="*/ 0 w 30"/>
                <a:gd name="T1" fmla="*/ 0 h 37"/>
                <a:gd name="T2" fmla="*/ 17 w 30"/>
                <a:gd name="T3" fmla="*/ 0 h 37"/>
                <a:gd name="T4" fmla="*/ 28 w 30"/>
                <a:gd name="T5" fmla="*/ 9 h 37"/>
                <a:gd name="T6" fmla="*/ 24 w 30"/>
                <a:gd name="T7" fmla="*/ 17 h 37"/>
                <a:gd name="T8" fmla="*/ 30 w 30"/>
                <a:gd name="T9" fmla="*/ 26 h 37"/>
                <a:gd name="T10" fmla="*/ 17 w 30"/>
                <a:gd name="T11" fmla="*/ 37 h 37"/>
                <a:gd name="T12" fmla="*/ 0 w 30"/>
                <a:gd name="T13" fmla="*/ 37 h 37"/>
                <a:gd name="T14" fmla="*/ 0 w 30"/>
                <a:gd name="T15" fmla="*/ 0 h 37"/>
                <a:gd name="T16" fmla="*/ 8 w 30"/>
                <a:gd name="T17" fmla="*/ 15 h 37"/>
                <a:gd name="T18" fmla="*/ 16 w 30"/>
                <a:gd name="T19" fmla="*/ 15 h 37"/>
                <a:gd name="T20" fmla="*/ 21 w 30"/>
                <a:gd name="T21" fmla="*/ 11 h 37"/>
                <a:gd name="T22" fmla="*/ 15 w 30"/>
                <a:gd name="T23" fmla="*/ 7 h 37"/>
                <a:gd name="T24" fmla="*/ 8 w 30"/>
                <a:gd name="T25" fmla="*/ 7 h 37"/>
                <a:gd name="T26" fmla="*/ 8 w 30"/>
                <a:gd name="T27" fmla="*/ 15 h 37"/>
                <a:gd name="T28" fmla="*/ 8 w 30"/>
                <a:gd name="T29" fmla="*/ 30 h 37"/>
                <a:gd name="T30" fmla="*/ 16 w 30"/>
                <a:gd name="T31" fmla="*/ 30 h 37"/>
                <a:gd name="T32" fmla="*/ 22 w 30"/>
                <a:gd name="T33" fmla="*/ 26 h 37"/>
                <a:gd name="T34" fmla="*/ 16 w 30"/>
                <a:gd name="T35" fmla="*/ 21 h 37"/>
                <a:gd name="T36" fmla="*/ 8 w 30"/>
                <a:gd name="T37" fmla="*/ 21 h 37"/>
                <a:gd name="T38" fmla="*/ 8 w 30"/>
                <a:gd name="T39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" h="37">
                  <a:moveTo>
                    <a:pt x="0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24" y="0"/>
                    <a:pt x="28" y="3"/>
                    <a:pt x="28" y="9"/>
                  </a:cubicBezTo>
                  <a:cubicBezTo>
                    <a:pt x="28" y="13"/>
                    <a:pt x="27" y="15"/>
                    <a:pt x="24" y="17"/>
                  </a:cubicBezTo>
                  <a:cubicBezTo>
                    <a:pt x="28" y="18"/>
                    <a:pt x="30" y="22"/>
                    <a:pt x="30" y="26"/>
                  </a:cubicBezTo>
                  <a:cubicBezTo>
                    <a:pt x="30" y="33"/>
                    <a:pt x="24" y="37"/>
                    <a:pt x="17" y="37"/>
                  </a:cubicBezTo>
                  <a:cubicBezTo>
                    <a:pt x="0" y="37"/>
                    <a:pt x="0" y="37"/>
                    <a:pt x="0" y="37"/>
                  </a:cubicBezTo>
                  <a:lnTo>
                    <a:pt x="0" y="0"/>
                  </a:lnTo>
                  <a:close/>
                  <a:moveTo>
                    <a:pt x="8" y="15"/>
                  </a:moveTo>
                  <a:cubicBezTo>
                    <a:pt x="16" y="15"/>
                    <a:pt x="16" y="15"/>
                    <a:pt x="16" y="15"/>
                  </a:cubicBezTo>
                  <a:cubicBezTo>
                    <a:pt x="19" y="15"/>
                    <a:pt x="21" y="14"/>
                    <a:pt x="21" y="11"/>
                  </a:cubicBezTo>
                  <a:cubicBezTo>
                    <a:pt x="21" y="7"/>
                    <a:pt x="18" y="7"/>
                    <a:pt x="15" y="7"/>
                  </a:cubicBezTo>
                  <a:cubicBezTo>
                    <a:pt x="8" y="7"/>
                    <a:pt x="8" y="7"/>
                    <a:pt x="8" y="7"/>
                  </a:cubicBezTo>
                  <a:lnTo>
                    <a:pt x="8" y="15"/>
                  </a:lnTo>
                  <a:close/>
                  <a:moveTo>
                    <a:pt x="8" y="30"/>
                  </a:moveTo>
                  <a:cubicBezTo>
                    <a:pt x="16" y="30"/>
                    <a:pt x="16" y="30"/>
                    <a:pt x="16" y="30"/>
                  </a:cubicBezTo>
                  <a:cubicBezTo>
                    <a:pt x="19" y="30"/>
                    <a:pt x="22" y="29"/>
                    <a:pt x="22" y="26"/>
                  </a:cubicBezTo>
                  <a:cubicBezTo>
                    <a:pt x="22" y="22"/>
                    <a:pt x="20" y="21"/>
                    <a:pt x="16" y="21"/>
                  </a:cubicBezTo>
                  <a:cubicBezTo>
                    <a:pt x="8" y="21"/>
                    <a:pt x="8" y="21"/>
                    <a:pt x="8" y="21"/>
                  </a:cubicBezTo>
                  <a:lnTo>
                    <a:pt x="8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35" name="Freeform 1240"/>
            <p:cNvSpPr>
              <a:spLocks/>
            </p:cNvSpPr>
            <p:nvPr userDrawn="1"/>
          </p:nvSpPr>
          <p:spPr bwMode="auto">
            <a:xfrm>
              <a:off x="5259388" y="3806825"/>
              <a:ext cx="144463" cy="222250"/>
            </a:xfrm>
            <a:custGeom>
              <a:avLst/>
              <a:gdLst>
                <a:gd name="T0" fmla="*/ 0 w 91"/>
                <a:gd name="T1" fmla="*/ 0 h 140"/>
                <a:gd name="T2" fmla="*/ 28 w 91"/>
                <a:gd name="T3" fmla="*/ 0 h 140"/>
                <a:gd name="T4" fmla="*/ 28 w 91"/>
                <a:gd name="T5" fmla="*/ 113 h 140"/>
                <a:gd name="T6" fmla="*/ 91 w 91"/>
                <a:gd name="T7" fmla="*/ 113 h 140"/>
                <a:gd name="T8" fmla="*/ 91 w 91"/>
                <a:gd name="T9" fmla="*/ 140 h 140"/>
                <a:gd name="T10" fmla="*/ 0 w 91"/>
                <a:gd name="T11" fmla="*/ 140 h 140"/>
                <a:gd name="T12" fmla="*/ 0 w 91"/>
                <a:gd name="T1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140">
                  <a:moveTo>
                    <a:pt x="0" y="0"/>
                  </a:moveTo>
                  <a:lnTo>
                    <a:pt x="28" y="0"/>
                  </a:lnTo>
                  <a:lnTo>
                    <a:pt x="28" y="113"/>
                  </a:lnTo>
                  <a:lnTo>
                    <a:pt x="91" y="113"/>
                  </a:lnTo>
                  <a:lnTo>
                    <a:pt x="91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36" name="Freeform 1241"/>
            <p:cNvSpPr>
              <a:spLocks/>
            </p:cNvSpPr>
            <p:nvPr userDrawn="1"/>
          </p:nvSpPr>
          <p:spPr bwMode="auto">
            <a:xfrm>
              <a:off x="5441950" y="3806825"/>
              <a:ext cx="149225" cy="222250"/>
            </a:xfrm>
            <a:custGeom>
              <a:avLst/>
              <a:gdLst>
                <a:gd name="T0" fmla="*/ 0 w 94"/>
                <a:gd name="T1" fmla="*/ 0 h 140"/>
                <a:gd name="T2" fmla="*/ 94 w 94"/>
                <a:gd name="T3" fmla="*/ 0 h 140"/>
                <a:gd name="T4" fmla="*/ 94 w 94"/>
                <a:gd name="T5" fmla="*/ 27 h 140"/>
                <a:gd name="T6" fmla="*/ 28 w 94"/>
                <a:gd name="T7" fmla="*/ 27 h 140"/>
                <a:gd name="T8" fmla="*/ 28 w 94"/>
                <a:gd name="T9" fmla="*/ 57 h 140"/>
                <a:gd name="T10" fmla="*/ 87 w 94"/>
                <a:gd name="T11" fmla="*/ 57 h 140"/>
                <a:gd name="T12" fmla="*/ 87 w 94"/>
                <a:gd name="T13" fmla="*/ 79 h 140"/>
                <a:gd name="T14" fmla="*/ 28 w 94"/>
                <a:gd name="T15" fmla="*/ 79 h 140"/>
                <a:gd name="T16" fmla="*/ 28 w 94"/>
                <a:gd name="T17" fmla="*/ 113 h 140"/>
                <a:gd name="T18" fmla="*/ 94 w 94"/>
                <a:gd name="T19" fmla="*/ 113 h 140"/>
                <a:gd name="T20" fmla="*/ 94 w 94"/>
                <a:gd name="T21" fmla="*/ 140 h 140"/>
                <a:gd name="T22" fmla="*/ 0 w 94"/>
                <a:gd name="T23" fmla="*/ 140 h 140"/>
                <a:gd name="T24" fmla="*/ 0 w 94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40">
                  <a:moveTo>
                    <a:pt x="0" y="0"/>
                  </a:moveTo>
                  <a:lnTo>
                    <a:pt x="94" y="0"/>
                  </a:lnTo>
                  <a:lnTo>
                    <a:pt x="94" y="27"/>
                  </a:lnTo>
                  <a:lnTo>
                    <a:pt x="28" y="27"/>
                  </a:lnTo>
                  <a:lnTo>
                    <a:pt x="28" y="57"/>
                  </a:lnTo>
                  <a:lnTo>
                    <a:pt x="87" y="57"/>
                  </a:lnTo>
                  <a:lnTo>
                    <a:pt x="87" y="79"/>
                  </a:lnTo>
                  <a:lnTo>
                    <a:pt x="28" y="79"/>
                  </a:lnTo>
                  <a:lnTo>
                    <a:pt x="28" y="113"/>
                  </a:lnTo>
                  <a:lnTo>
                    <a:pt x="94" y="113"/>
                  </a:lnTo>
                  <a:lnTo>
                    <a:pt x="94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37" name="Freeform 1242"/>
            <p:cNvSpPr>
              <a:spLocks/>
            </p:cNvSpPr>
            <p:nvPr userDrawn="1"/>
          </p:nvSpPr>
          <p:spPr bwMode="auto">
            <a:xfrm>
              <a:off x="5757863" y="3806825"/>
              <a:ext cx="217488" cy="222250"/>
            </a:xfrm>
            <a:custGeom>
              <a:avLst/>
              <a:gdLst>
                <a:gd name="T0" fmla="*/ 0 w 137"/>
                <a:gd name="T1" fmla="*/ 0 h 140"/>
                <a:gd name="T2" fmla="*/ 39 w 137"/>
                <a:gd name="T3" fmla="*/ 0 h 140"/>
                <a:gd name="T4" fmla="*/ 67 w 137"/>
                <a:gd name="T5" fmla="*/ 95 h 140"/>
                <a:gd name="T6" fmla="*/ 67 w 137"/>
                <a:gd name="T7" fmla="*/ 95 h 140"/>
                <a:gd name="T8" fmla="*/ 95 w 137"/>
                <a:gd name="T9" fmla="*/ 0 h 140"/>
                <a:gd name="T10" fmla="*/ 137 w 137"/>
                <a:gd name="T11" fmla="*/ 0 h 140"/>
                <a:gd name="T12" fmla="*/ 137 w 137"/>
                <a:gd name="T13" fmla="*/ 140 h 140"/>
                <a:gd name="T14" fmla="*/ 109 w 137"/>
                <a:gd name="T15" fmla="*/ 140 h 140"/>
                <a:gd name="T16" fmla="*/ 109 w 137"/>
                <a:gd name="T17" fmla="*/ 42 h 140"/>
                <a:gd name="T18" fmla="*/ 109 w 137"/>
                <a:gd name="T19" fmla="*/ 42 h 140"/>
                <a:gd name="T20" fmla="*/ 77 w 137"/>
                <a:gd name="T21" fmla="*/ 140 h 140"/>
                <a:gd name="T22" fmla="*/ 56 w 137"/>
                <a:gd name="T23" fmla="*/ 140 h 140"/>
                <a:gd name="T24" fmla="*/ 25 w 137"/>
                <a:gd name="T25" fmla="*/ 42 h 140"/>
                <a:gd name="T26" fmla="*/ 25 w 137"/>
                <a:gd name="T27" fmla="*/ 42 h 140"/>
                <a:gd name="T28" fmla="*/ 25 w 137"/>
                <a:gd name="T29" fmla="*/ 140 h 140"/>
                <a:gd name="T30" fmla="*/ 0 w 137"/>
                <a:gd name="T31" fmla="*/ 140 h 140"/>
                <a:gd name="T32" fmla="*/ 0 w 137"/>
                <a:gd name="T3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7" h="140">
                  <a:moveTo>
                    <a:pt x="0" y="0"/>
                  </a:moveTo>
                  <a:lnTo>
                    <a:pt x="39" y="0"/>
                  </a:lnTo>
                  <a:lnTo>
                    <a:pt x="67" y="95"/>
                  </a:lnTo>
                  <a:lnTo>
                    <a:pt x="67" y="95"/>
                  </a:lnTo>
                  <a:lnTo>
                    <a:pt x="95" y="0"/>
                  </a:lnTo>
                  <a:lnTo>
                    <a:pt x="137" y="0"/>
                  </a:lnTo>
                  <a:lnTo>
                    <a:pt x="137" y="140"/>
                  </a:lnTo>
                  <a:lnTo>
                    <a:pt x="109" y="140"/>
                  </a:lnTo>
                  <a:lnTo>
                    <a:pt x="109" y="42"/>
                  </a:lnTo>
                  <a:lnTo>
                    <a:pt x="109" y="42"/>
                  </a:lnTo>
                  <a:lnTo>
                    <a:pt x="77" y="140"/>
                  </a:lnTo>
                  <a:lnTo>
                    <a:pt x="56" y="140"/>
                  </a:lnTo>
                  <a:lnTo>
                    <a:pt x="25" y="42"/>
                  </a:lnTo>
                  <a:lnTo>
                    <a:pt x="25" y="42"/>
                  </a:lnTo>
                  <a:lnTo>
                    <a:pt x="25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38" name="Freeform 1243"/>
            <p:cNvSpPr>
              <a:spLocks noEditPoints="1"/>
            </p:cNvSpPr>
            <p:nvPr userDrawn="1"/>
          </p:nvSpPr>
          <p:spPr bwMode="auto">
            <a:xfrm>
              <a:off x="6008688" y="3806825"/>
              <a:ext cx="198438" cy="222250"/>
            </a:xfrm>
            <a:custGeom>
              <a:avLst/>
              <a:gdLst>
                <a:gd name="T0" fmla="*/ 48 w 125"/>
                <a:gd name="T1" fmla="*/ 0 h 140"/>
                <a:gd name="T2" fmla="*/ 76 w 125"/>
                <a:gd name="T3" fmla="*/ 0 h 140"/>
                <a:gd name="T4" fmla="*/ 125 w 125"/>
                <a:gd name="T5" fmla="*/ 140 h 140"/>
                <a:gd name="T6" fmla="*/ 94 w 125"/>
                <a:gd name="T7" fmla="*/ 140 h 140"/>
                <a:gd name="T8" fmla="*/ 87 w 125"/>
                <a:gd name="T9" fmla="*/ 110 h 140"/>
                <a:gd name="T10" fmla="*/ 38 w 125"/>
                <a:gd name="T11" fmla="*/ 110 h 140"/>
                <a:gd name="T12" fmla="*/ 27 w 125"/>
                <a:gd name="T13" fmla="*/ 140 h 140"/>
                <a:gd name="T14" fmla="*/ 0 w 125"/>
                <a:gd name="T15" fmla="*/ 140 h 140"/>
                <a:gd name="T16" fmla="*/ 48 w 125"/>
                <a:gd name="T17" fmla="*/ 0 h 140"/>
                <a:gd name="T18" fmla="*/ 45 w 125"/>
                <a:gd name="T19" fmla="*/ 87 h 140"/>
                <a:gd name="T20" fmla="*/ 80 w 125"/>
                <a:gd name="T21" fmla="*/ 87 h 140"/>
                <a:gd name="T22" fmla="*/ 62 w 125"/>
                <a:gd name="T23" fmla="*/ 34 h 140"/>
                <a:gd name="T24" fmla="*/ 62 w 125"/>
                <a:gd name="T25" fmla="*/ 34 h 140"/>
                <a:gd name="T26" fmla="*/ 45 w 125"/>
                <a:gd name="T27" fmla="*/ 8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140">
                  <a:moveTo>
                    <a:pt x="48" y="0"/>
                  </a:moveTo>
                  <a:lnTo>
                    <a:pt x="76" y="0"/>
                  </a:lnTo>
                  <a:lnTo>
                    <a:pt x="125" y="140"/>
                  </a:lnTo>
                  <a:lnTo>
                    <a:pt x="94" y="140"/>
                  </a:lnTo>
                  <a:lnTo>
                    <a:pt x="87" y="110"/>
                  </a:lnTo>
                  <a:lnTo>
                    <a:pt x="38" y="110"/>
                  </a:lnTo>
                  <a:lnTo>
                    <a:pt x="27" y="140"/>
                  </a:lnTo>
                  <a:lnTo>
                    <a:pt x="0" y="140"/>
                  </a:lnTo>
                  <a:lnTo>
                    <a:pt x="48" y="0"/>
                  </a:lnTo>
                  <a:close/>
                  <a:moveTo>
                    <a:pt x="45" y="87"/>
                  </a:moveTo>
                  <a:lnTo>
                    <a:pt x="80" y="87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4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39" name="Freeform 1244"/>
            <p:cNvSpPr>
              <a:spLocks/>
            </p:cNvSpPr>
            <p:nvPr userDrawn="1"/>
          </p:nvSpPr>
          <p:spPr bwMode="auto">
            <a:xfrm>
              <a:off x="6207125" y="3806825"/>
              <a:ext cx="161925" cy="222250"/>
            </a:xfrm>
            <a:custGeom>
              <a:avLst/>
              <a:gdLst>
                <a:gd name="T0" fmla="*/ 35 w 102"/>
                <a:gd name="T1" fmla="*/ 27 h 140"/>
                <a:gd name="T2" fmla="*/ 0 w 102"/>
                <a:gd name="T3" fmla="*/ 27 h 140"/>
                <a:gd name="T4" fmla="*/ 0 w 102"/>
                <a:gd name="T5" fmla="*/ 0 h 140"/>
                <a:gd name="T6" fmla="*/ 102 w 102"/>
                <a:gd name="T7" fmla="*/ 0 h 140"/>
                <a:gd name="T8" fmla="*/ 102 w 102"/>
                <a:gd name="T9" fmla="*/ 27 h 140"/>
                <a:gd name="T10" fmla="*/ 63 w 102"/>
                <a:gd name="T11" fmla="*/ 27 h 140"/>
                <a:gd name="T12" fmla="*/ 63 w 102"/>
                <a:gd name="T13" fmla="*/ 140 h 140"/>
                <a:gd name="T14" fmla="*/ 35 w 102"/>
                <a:gd name="T15" fmla="*/ 140 h 140"/>
                <a:gd name="T16" fmla="*/ 35 w 102"/>
                <a:gd name="T17" fmla="*/ 2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40">
                  <a:moveTo>
                    <a:pt x="35" y="27"/>
                  </a:moveTo>
                  <a:lnTo>
                    <a:pt x="0" y="27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27"/>
                  </a:lnTo>
                  <a:lnTo>
                    <a:pt x="63" y="27"/>
                  </a:lnTo>
                  <a:lnTo>
                    <a:pt x="63" y="140"/>
                  </a:lnTo>
                  <a:lnTo>
                    <a:pt x="35" y="140"/>
                  </a:lnTo>
                  <a:lnTo>
                    <a:pt x="35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40" name="Freeform 1245"/>
            <p:cNvSpPr>
              <a:spLocks/>
            </p:cNvSpPr>
            <p:nvPr userDrawn="1"/>
          </p:nvSpPr>
          <p:spPr bwMode="auto">
            <a:xfrm>
              <a:off x="6407150" y="3806825"/>
              <a:ext cx="155575" cy="222250"/>
            </a:xfrm>
            <a:custGeom>
              <a:avLst/>
              <a:gdLst>
                <a:gd name="T0" fmla="*/ 0 w 98"/>
                <a:gd name="T1" fmla="*/ 0 h 140"/>
                <a:gd name="T2" fmla="*/ 94 w 98"/>
                <a:gd name="T3" fmla="*/ 0 h 140"/>
                <a:gd name="T4" fmla="*/ 94 w 98"/>
                <a:gd name="T5" fmla="*/ 27 h 140"/>
                <a:gd name="T6" fmla="*/ 28 w 98"/>
                <a:gd name="T7" fmla="*/ 27 h 140"/>
                <a:gd name="T8" fmla="*/ 28 w 98"/>
                <a:gd name="T9" fmla="*/ 57 h 140"/>
                <a:gd name="T10" fmla="*/ 91 w 98"/>
                <a:gd name="T11" fmla="*/ 57 h 140"/>
                <a:gd name="T12" fmla="*/ 91 w 98"/>
                <a:gd name="T13" fmla="*/ 79 h 140"/>
                <a:gd name="T14" fmla="*/ 28 w 98"/>
                <a:gd name="T15" fmla="*/ 79 h 140"/>
                <a:gd name="T16" fmla="*/ 28 w 98"/>
                <a:gd name="T17" fmla="*/ 113 h 140"/>
                <a:gd name="T18" fmla="*/ 98 w 98"/>
                <a:gd name="T19" fmla="*/ 113 h 140"/>
                <a:gd name="T20" fmla="*/ 98 w 98"/>
                <a:gd name="T21" fmla="*/ 140 h 140"/>
                <a:gd name="T22" fmla="*/ 0 w 98"/>
                <a:gd name="T23" fmla="*/ 140 h 140"/>
                <a:gd name="T24" fmla="*/ 0 w 98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40">
                  <a:moveTo>
                    <a:pt x="0" y="0"/>
                  </a:moveTo>
                  <a:lnTo>
                    <a:pt x="94" y="0"/>
                  </a:lnTo>
                  <a:lnTo>
                    <a:pt x="94" y="27"/>
                  </a:lnTo>
                  <a:lnTo>
                    <a:pt x="28" y="27"/>
                  </a:lnTo>
                  <a:lnTo>
                    <a:pt x="28" y="57"/>
                  </a:lnTo>
                  <a:lnTo>
                    <a:pt x="91" y="57"/>
                  </a:lnTo>
                  <a:lnTo>
                    <a:pt x="91" y="79"/>
                  </a:lnTo>
                  <a:lnTo>
                    <a:pt x="28" y="79"/>
                  </a:lnTo>
                  <a:lnTo>
                    <a:pt x="28" y="113"/>
                  </a:lnTo>
                  <a:lnTo>
                    <a:pt x="98" y="113"/>
                  </a:lnTo>
                  <a:lnTo>
                    <a:pt x="98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41" name="Freeform 1246"/>
            <p:cNvSpPr>
              <a:spLocks noEditPoints="1"/>
            </p:cNvSpPr>
            <p:nvPr userDrawn="1"/>
          </p:nvSpPr>
          <p:spPr bwMode="auto">
            <a:xfrm>
              <a:off x="6611938" y="3806825"/>
              <a:ext cx="173038" cy="222250"/>
            </a:xfrm>
            <a:custGeom>
              <a:avLst/>
              <a:gdLst>
                <a:gd name="T0" fmla="*/ 0 w 31"/>
                <a:gd name="T1" fmla="*/ 0 h 37"/>
                <a:gd name="T2" fmla="*/ 19 w 31"/>
                <a:gd name="T3" fmla="*/ 0 h 37"/>
                <a:gd name="T4" fmla="*/ 30 w 31"/>
                <a:gd name="T5" fmla="*/ 10 h 37"/>
                <a:gd name="T6" fmla="*/ 24 w 31"/>
                <a:gd name="T7" fmla="*/ 20 h 37"/>
                <a:gd name="T8" fmla="*/ 24 w 31"/>
                <a:gd name="T9" fmla="*/ 20 h 37"/>
                <a:gd name="T10" fmla="*/ 29 w 31"/>
                <a:gd name="T11" fmla="*/ 28 h 37"/>
                <a:gd name="T12" fmla="*/ 31 w 31"/>
                <a:gd name="T13" fmla="*/ 37 h 37"/>
                <a:gd name="T14" fmla="*/ 23 w 31"/>
                <a:gd name="T15" fmla="*/ 37 h 37"/>
                <a:gd name="T16" fmla="*/ 22 w 31"/>
                <a:gd name="T17" fmla="*/ 28 h 37"/>
                <a:gd name="T18" fmla="*/ 16 w 31"/>
                <a:gd name="T19" fmla="*/ 22 h 37"/>
                <a:gd name="T20" fmla="*/ 8 w 31"/>
                <a:gd name="T21" fmla="*/ 22 h 37"/>
                <a:gd name="T22" fmla="*/ 8 w 31"/>
                <a:gd name="T23" fmla="*/ 37 h 37"/>
                <a:gd name="T24" fmla="*/ 0 w 31"/>
                <a:gd name="T25" fmla="*/ 37 h 37"/>
                <a:gd name="T26" fmla="*/ 0 w 31"/>
                <a:gd name="T27" fmla="*/ 0 h 37"/>
                <a:gd name="T28" fmla="*/ 8 w 31"/>
                <a:gd name="T29" fmla="*/ 17 h 37"/>
                <a:gd name="T30" fmla="*/ 17 w 31"/>
                <a:gd name="T31" fmla="*/ 17 h 37"/>
                <a:gd name="T32" fmla="*/ 22 w 31"/>
                <a:gd name="T33" fmla="*/ 12 h 37"/>
                <a:gd name="T34" fmla="*/ 17 w 31"/>
                <a:gd name="T35" fmla="*/ 7 h 37"/>
                <a:gd name="T36" fmla="*/ 8 w 31"/>
                <a:gd name="T37" fmla="*/ 7 h 37"/>
                <a:gd name="T38" fmla="*/ 8 w 31"/>
                <a:gd name="T39" fmla="*/ 1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37">
                  <a:moveTo>
                    <a:pt x="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26" y="0"/>
                    <a:pt x="30" y="5"/>
                    <a:pt x="30" y="10"/>
                  </a:cubicBezTo>
                  <a:cubicBezTo>
                    <a:pt x="30" y="15"/>
                    <a:pt x="28" y="18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8" y="21"/>
                    <a:pt x="29" y="24"/>
                    <a:pt x="29" y="28"/>
                  </a:cubicBezTo>
                  <a:cubicBezTo>
                    <a:pt x="30" y="30"/>
                    <a:pt x="30" y="35"/>
                    <a:pt x="31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2" y="34"/>
                    <a:pt x="22" y="31"/>
                    <a:pt x="22" y="28"/>
                  </a:cubicBezTo>
                  <a:cubicBezTo>
                    <a:pt x="21" y="24"/>
                    <a:pt x="20" y="22"/>
                    <a:pt x="16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0" y="37"/>
                    <a:pt x="0" y="37"/>
                    <a:pt x="0" y="37"/>
                  </a:cubicBezTo>
                  <a:lnTo>
                    <a:pt x="0" y="0"/>
                  </a:lnTo>
                  <a:close/>
                  <a:moveTo>
                    <a:pt x="8" y="17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20" y="17"/>
                    <a:pt x="22" y="15"/>
                    <a:pt x="22" y="12"/>
                  </a:cubicBezTo>
                  <a:cubicBezTo>
                    <a:pt x="22" y="8"/>
                    <a:pt x="20" y="7"/>
                    <a:pt x="17" y="7"/>
                  </a:cubicBezTo>
                  <a:cubicBezTo>
                    <a:pt x="8" y="7"/>
                    <a:pt x="8" y="7"/>
                    <a:pt x="8" y="7"/>
                  </a:cubicBezTo>
                  <a:lnTo>
                    <a:pt x="8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42" name="Rectangle 1247"/>
            <p:cNvSpPr>
              <a:spLocks noChangeArrowheads="1"/>
            </p:cNvSpPr>
            <p:nvPr userDrawn="1"/>
          </p:nvSpPr>
          <p:spPr bwMode="auto">
            <a:xfrm>
              <a:off x="6834188" y="3806825"/>
              <a:ext cx="44450" cy="222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43" name="Freeform 1248"/>
            <p:cNvSpPr>
              <a:spLocks noEditPoints="1"/>
            </p:cNvSpPr>
            <p:nvPr userDrawn="1"/>
          </p:nvSpPr>
          <p:spPr bwMode="auto">
            <a:xfrm>
              <a:off x="6911975" y="3806825"/>
              <a:ext cx="200025" cy="222250"/>
            </a:xfrm>
            <a:custGeom>
              <a:avLst/>
              <a:gdLst>
                <a:gd name="T0" fmla="*/ 49 w 126"/>
                <a:gd name="T1" fmla="*/ 0 h 140"/>
                <a:gd name="T2" fmla="*/ 77 w 126"/>
                <a:gd name="T3" fmla="*/ 0 h 140"/>
                <a:gd name="T4" fmla="*/ 126 w 126"/>
                <a:gd name="T5" fmla="*/ 140 h 140"/>
                <a:gd name="T6" fmla="*/ 94 w 126"/>
                <a:gd name="T7" fmla="*/ 140 h 140"/>
                <a:gd name="T8" fmla="*/ 87 w 126"/>
                <a:gd name="T9" fmla="*/ 110 h 140"/>
                <a:gd name="T10" fmla="*/ 39 w 126"/>
                <a:gd name="T11" fmla="*/ 110 h 140"/>
                <a:gd name="T12" fmla="*/ 28 w 126"/>
                <a:gd name="T13" fmla="*/ 140 h 140"/>
                <a:gd name="T14" fmla="*/ 0 w 126"/>
                <a:gd name="T15" fmla="*/ 140 h 140"/>
                <a:gd name="T16" fmla="*/ 49 w 126"/>
                <a:gd name="T17" fmla="*/ 0 h 140"/>
                <a:gd name="T18" fmla="*/ 46 w 126"/>
                <a:gd name="T19" fmla="*/ 87 h 140"/>
                <a:gd name="T20" fmla="*/ 80 w 126"/>
                <a:gd name="T21" fmla="*/ 87 h 140"/>
                <a:gd name="T22" fmla="*/ 63 w 126"/>
                <a:gd name="T23" fmla="*/ 34 h 140"/>
                <a:gd name="T24" fmla="*/ 63 w 126"/>
                <a:gd name="T25" fmla="*/ 34 h 140"/>
                <a:gd name="T26" fmla="*/ 46 w 126"/>
                <a:gd name="T27" fmla="*/ 8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6" h="140">
                  <a:moveTo>
                    <a:pt x="49" y="0"/>
                  </a:moveTo>
                  <a:lnTo>
                    <a:pt x="77" y="0"/>
                  </a:lnTo>
                  <a:lnTo>
                    <a:pt x="126" y="140"/>
                  </a:lnTo>
                  <a:lnTo>
                    <a:pt x="94" y="140"/>
                  </a:lnTo>
                  <a:lnTo>
                    <a:pt x="87" y="110"/>
                  </a:lnTo>
                  <a:lnTo>
                    <a:pt x="39" y="110"/>
                  </a:lnTo>
                  <a:lnTo>
                    <a:pt x="28" y="140"/>
                  </a:lnTo>
                  <a:lnTo>
                    <a:pt x="0" y="140"/>
                  </a:lnTo>
                  <a:lnTo>
                    <a:pt x="49" y="0"/>
                  </a:lnTo>
                  <a:close/>
                  <a:moveTo>
                    <a:pt x="46" y="87"/>
                  </a:moveTo>
                  <a:lnTo>
                    <a:pt x="80" y="87"/>
                  </a:lnTo>
                  <a:lnTo>
                    <a:pt x="63" y="34"/>
                  </a:lnTo>
                  <a:lnTo>
                    <a:pt x="63" y="34"/>
                  </a:lnTo>
                  <a:lnTo>
                    <a:pt x="46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44" name="Freeform 1249"/>
            <p:cNvSpPr>
              <a:spLocks/>
            </p:cNvSpPr>
            <p:nvPr userDrawn="1"/>
          </p:nvSpPr>
          <p:spPr bwMode="auto">
            <a:xfrm>
              <a:off x="7145338" y="3806825"/>
              <a:ext cx="144463" cy="222250"/>
            </a:xfrm>
            <a:custGeom>
              <a:avLst/>
              <a:gdLst>
                <a:gd name="T0" fmla="*/ 0 w 91"/>
                <a:gd name="T1" fmla="*/ 0 h 140"/>
                <a:gd name="T2" fmla="*/ 28 w 91"/>
                <a:gd name="T3" fmla="*/ 0 h 140"/>
                <a:gd name="T4" fmla="*/ 28 w 91"/>
                <a:gd name="T5" fmla="*/ 113 h 140"/>
                <a:gd name="T6" fmla="*/ 91 w 91"/>
                <a:gd name="T7" fmla="*/ 113 h 140"/>
                <a:gd name="T8" fmla="*/ 91 w 91"/>
                <a:gd name="T9" fmla="*/ 140 h 140"/>
                <a:gd name="T10" fmla="*/ 0 w 91"/>
                <a:gd name="T11" fmla="*/ 140 h 140"/>
                <a:gd name="T12" fmla="*/ 0 w 91"/>
                <a:gd name="T1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140">
                  <a:moveTo>
                    <a:pt x="0" y="0"/>
                  </a:moveTo>
                  <a:lnTo>
                    <a:pt x="28" y="0"/>
                  </a:lnTo>
                  <a:lnTo>
                    <a:pt x="28" y="113"/>
                  </a:lnTo>
                  <a:lnTo>
                    <a:pt x="91" y="113"/>
                  </a:lnTo>
                  <a:lnTo>
                    <a:pt x="91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45" name="Freeform 1250"/>
            <p:cNvSpPr>
              <a:spLocks/>
            </p:cNvSpPr>
            <p:nvPr userDrawn="1"/>
          </p:nvSpPr>
          <p:spPr bwMode="auto">
            <a:xfrm>
              <a:off x="7312025" y="3806825"/>
              <a:ext cx="166688" cy="222250"/>
            </a:xfrm>
            <a:custGeom>
              <a:avLst/>
              <a:gdLst>
                <a:gd name="T0" fmla="*/ 7 w 30"/>
                <a:gd name="T1" fmla="*/ 25 h 37"/>
                <a:gd name="T2" fmla="*/ 15 w 30"/>
                <a:gd name="T3" fmla="*/ 31 h 37"/>
                <a:gd name="T4" fmla="*/ 22 w 30"/>
                <a:gd name="T5" fmla="*/ 27 h 37"/>
                <a:gd name="T6" fmla="*/ 12 w 30"/>
                <a:gd name="T7" fmla="*/ 21 h 37"/>
                <a:gd name="T8" fmla="*/ 1 w 30"/>
                <a:gd name="T9" fmla="*/ 11 h 37"/>
                <a:gd name="T10" fmla="*/ 14 w 30"/>
                <a:gd name="T11" fmla="*/ 0 h 37"/>
                <a:gd name="T12" fmla="*/ 29 w 30"/>
                <a:gd name="T13" fmla="*/ 11 h 37"/>
                <a:gd name="T14" fmla="*/ 21 w 30"/>
                <a:gd name="T15" fmla="*/ 11 h 37"/>
                <a:gd name="T16" fmla="*/ 14 w 30"/>
                <a:gd name="T17" fmla="*/ 6 h 37"/>
                <a:gd name="T18" fmla="*/ 9 w 30"/>
                <a:gd name="T19" fmla="*/ 10 h 37"/>
                <a:gd name="T20" fmla="*/ 19 w 30"/>
                <a:gd name="T21" fmla="*/ 15 h 37"/>
                <a:gd name="T22" fmla="*/ 30 w 30"/>
                <a:gd name="T23" fmla="*/ 26 h 37"/>
                <a:gd name="T24" fmla="*/ 15 w 30"/>
                <a:gd name="T25" fmla="*/ 37 h 37"/>
                <a:gd name="T26" fmla="*/ 0 w 30"/>
                <a:gd name="T27" fmla="*/ 25 h 37"/>
                <a:gd name="T28" fmla="*/ 7 w 30"/>
                <a:gd name="T29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37">
                  <a:moveTo>
                    <a:pt x="7" y="25"/>
                  </a:moveTo>
                  <a:cubicBezTo>
                    <a:pt x="7" y="29"/>
                    <a:pt x="11" y="31"/>
                    <a:pt x="15" y="31"/>
                  </a:cubicBezTo>
                  <a:cubicBezTo>
                    <a:pt x="18" y="31"/>
                    <a:pt x="22" y="30"/>
                    <a:pt x="22" y="27"/>
                  </a:cubicBezTo>
                  <a:cubicBezTo>
                    <a:pt x="22" y="23"/>
                    <a:pt x="17" y="22"/>
                    <a:pt x="12" y="21"/>
                  </a:cubicBezTo>
                  <a:cubicBezTo>
                    <a:pt x="6" y="19"/>
                    <a:pt x="1" y="17"/>
                    <a:pt x="1" y="11"/>
                  </a:cubicBezTo>
                  <a:cubicBezTo>
                    <a:pt x="1" y="3"/>
                    <a:pt x="8" y="0"/>
                    <a:pt x="14" y="0"/>
                  </a:cubicBezTo>
                  <a:cubicBezTo>
                    <a:pt x="22" y="0"/>
                    <a:pt x="29" y="3"/>
                    <a:pt x="29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7"/>
                    <a:pt x="18" y="6"/>
                    <a:pt x="14" y="6"/>
                  </a:cubicBezTo>
                  <a:cubicBezTo>
                    <a:pt x="12" y="6"/>
                    <a:pt x="9" y="7"/>
                    <a:pt x="9" y="10"/>
                  </a:cubicBezTo>
                  <a:cubicBezTo>
                    <a:pt x="9" y="13"/>
                    <a:pt x="10" y="13"/>
                    <a:pt x="19" y="15"/>
                  </a:cubicBezTo>
                  <a:cubicBezTo>
                    <a:pt x="22" y="16"/>
                    <a:pt x="30" y="18"/>
                    <a:pt x="30" y="26"/>
                  </a:cubicBezTo>
                  <a:cubicBezTo>
                    <a:pt x="30" y="33"/>
                    <a:pt x="25" y="37"/>
                    <a:pt x="15" y="37"/>
                  </a:cubicBezTo>
                  <a:cubicBezTo>
                    <a:pt x="7" y="37"/>
                    <a:pt x="0" y="34"/>
                    <a:pt x="0" y="25"/>
                  </a:cubicBezTo>
                  <a:lnTo>
                    <a:pt x="7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46" name="Freeform 1251"/>
            <p:cNvSpPr>
              <a:spLocks/>
            </p:cNvSpPr>
            <p:nvPr userDrawn="1"/>
          </p:nvSpPr>
          <p:spPr bwMode="auto">
            <a:xfrm>
              <a:off x="7627938" y="3806825"/>
              <a:ext cx="182563" cy="222250"/>
            </a:xfrm>
            <a:custGeom>
              <a:avLst/>
              <a:gdLst>
                <a:gd name="T0" fmla="*/ 25 w 33"/>
                <a:gd name="T1" fmla="*/ 13 h 37"/>
                <a:gd name="T2" fmla="*/ 17 w 33"/>
                <a:gd name="T3" fmla="*/ 6 h 37"/>
                <a:gd name="T4" fmla="*/ 8 w 33"/>
                <a:gd name="T5" fmla="*/ 19 h 37"/>
                <a:gd name="T6" fmla="*/ 17 w 33"/>
                <a:gd name="T7" fmla="*/ 31 h 37"/>
                <a:gd name="T8" fmla="*/ 26 w 33"/>
                <a:gd name="T9" fmla="*/ 23 h 37"/>
                <a:gd name="T10" fmla="*/ 33 w 33"/>
                <a:gd name="T11" fmla="*/ 23 h 37"/>
                <a:gd name="T12" fmla="*/ 17 w 33"/>
                <a:gd name="T13" fmla="*/ 37 h 37"/>
                <a:gd name="T14" fmla="*/ 0 w 33"/>
                <a:gd name="T15" fmla="*/ 19 h 37"/>
                <a:gd name="T16" fmla="*/ 17 w 33"/>
                <a:gd name="T17" fmla="*/ 0 h 37"/>
                <a:gd name="T18" fmla="*/ 33 w 33"/>
                <a:gd name="T19" fmla="*/ 13 h 37"/>
                <a:gd name="T20" fmla="*/ 25 w 33"/>
                <a:gd name="T21" fmla="*/ 1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7">
                  <a:moveTo>
                    <a:pt x="25" y="13"/>
                  </a:moveTo>
                  <a:cubicBezTo>
                    <a:pt x="25" y="9"/>
                    <a:pt x="21" y="6"/>
                    <a:pt x="17" y="6"/>
                  </a:cubicBezTo>
                  <a:cubicBezTo>
                    <a:pt x="10" y="6"/>
                    <a:pt x="8" y="12"/>
                    <a:pt x="8" y="19"/>
                  </a:cubicBezTo>
                  <a:cubicBezTo>
                    <a:pt x="8" y="25"/>
                    <a:pt x="10" y="31"/>
                    <a:pt x="17" y="31"/>
                  </a:cubicBezTo>
                  <a:cubicBezTo>
                    <a:pt x="22" y="31"/>
                    <a:pt x="25" y="27"/>
                    <a:pt x="26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2" y="32"/>
                    <a:pt x="26" y="37"/>
                    <a:pt x="17" y="37"/>
                  </a:cubicBezTo>
                  <a:cubicBezTo>
                    <a:pt x="6" y="37"/>
                    <a:pt x="0" y="29"/>
                    <a:pt x="0" y="19"/>
                  </a:cubicBezTo>
                  <a:cubicBezTo>
                    <a:pt x="0" y="8"/>
                    <a:pt x="6" y="0"/>
                    <a:pt x="17" y="0"/>
                  </a:cubicBezTo>
                  <a:cubicBezTo>
                    <a:pt x="25" y="0"/>
                    <a:pt x="32" y="4"/>
                    <a:pt x="33" y="13"/>
                  </a:cubicBezTo>
                  <a:lnTo>
                    <a:pt x="25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47" name="Freeform 1252"/>
            <p:cNvSpPr>
              <a:spLocks noEditPoints="1"/>
            </p:cNvSpPr>
            <p:nvPr userDrawn="1"/>
          </p:nvSpPr>
          <p:spPr bwMode="auto">
            <a:xfrm>
              <a:off x="7850188" y="3806825"/>
              <a:ext cx="193675" cy="222250"/>
            </a:xfrm>
            <a:custGeom>
              <a:avLst/>
              <a:gdLst>
                <a:gd name="T0" fmla="*/ 17 w 35"/>
                <a:gd name="T1" fmla="*/ 0 h 37"/>
                <a:gd name="T2" fmla="*/ 35 w 35"/>
                <a:gd name="T3" fmla="*/ 19 h 37"/>
                <a:gd name="T4" fmla="*/ 17 w 35"/>
                <a:gd name="T5" fmla="*/ 37 h 37"/>
                <a:gd name="T6" fmla="*/ 0 w 35"/>
                <a:gd name="T7" fmla="*/ 19 h 37"/>
                <a:gd name="T8" fmla="*/ 17 w 35"/>
                <a:gd name="T9" fmla="*/ 0 h 37"/>
                <a:gd name="T10" fmla="*/ 17 w 35"/>
                <a:gd name="T11" fmla="*/ 31 h 37"/>
                <a:gd name="T12" fmla="*/ 27 w 35"/>
                <a:gd name="T13" fmla="*/ 19 h 37"/>
                <a:gd name="T14" fmla="*/ 17 w 35"/>
                <a:gd name="T15" fmla="*/ 6 h 37"/>
                <a:gd name="T16" fmla="*/ 8 w 35"/>
                <a:gd name="T17" fmla="*/ 19 h 37"/>
                <a:gd name="T18" fmla="*/ 17 w 35"/>
                <a:gd name="T1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7">
                  <a:moveTo>
                    <a:pt x="17" y="0"/>
                  </a:moveTo>
                  <a:cubicBezTo>
                    <a:pt x="29" y="0"/>
                    <a:pt x="35" y="8"/>
                    <a:pt x="35" y="19"/>
                  </a:cubicBezTo>
                  <a:cubicBezTo>
                    <a:pt x="35" y="29"/>
                    <a:pt x="29" y="37"/>
                    <a:pt x="17" y="37"/>
                  </a:cubicBezTo>
                  <a:cubicBezTo>
                    <a:pt x="6" y="37"/>
                    <a:pt x="0" y="29"/>
                    <a:pt x="0" y="19"/>
                  </a:cubicBezTo>
                  <a:cubicBezTo>
                    <a:pt x="0" y="8"/>
                    <a:pt x="6" y="0"/>
                    <a:pt x="17" y="0"/>
                  </a:cubicBezTo>
                  <a:close/>
                  <a:moveTo>
                    <a:pt x="17" y="31"/>
                  </a:moveTo>
                  <a:cubicBezTo>
                    <a:pt x="25" y="31"/>
                    <a:pt x="27" y="25"/>
                    <a:pt x="27" y="19"/>
                  </a:cubicBezTo>
                  <a:cubicBezTo>
                    <a:pt x="27" y="12"/>
                    <a:pt x="25" y="6"/>
                    <a:pt x="17" y="6"/>
                  </a:cubicBezTo>
                  <a:cubicBezTo>
                    <a:pt x="10" y="6"/>
                    <a:pt x="8" y="12"/>
                    <a:pt x="8" y="19"/>
                  </a:cubicBezTo>
                  <a:cubicBezTo>
                    <a:pt x="8" y="25"/>
                    <a:pt x="10" y="31"/>
                    <a:pt x="1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48" name="Freeform 1253"/>
            <p:cNvSpPr>
              <a:spLocks/>
            </p:cNvSpPr>
            <p:nvPr userDrawn="1"/>
          </p:nvSpPr>
          <p:spPr bwMode="auto">
            <a:xfrm>
              <a:off x="8088313" y="3806825"/>
              <a:ext cx="215900" cy="222250"/>
            </a:xfrm>
            <a:custGeom>
              <a:avLst/>
              <a:gdLst>
                <a:gd name="T0" fmla="*/ 0 w 136"/>
                <a:gd name="T1" fmla="*/ 0 h 140"/>
                <a:gd name="T2" fmla="*/ 38 w 136"/>
                <a:gd name="T3" fmla="*/ 0 h 140"/>
                <a:gd name="T4" fmla="*/ 70 w 136"/>
                <a:gd name="T5" fmla="*/ 95 h 140"/>
                <a:gd name="T6" fmla="*/ 70 w 136"/>
                <a:gd name="T7" fmla="*/ 95 h 140"/>
                <a:gd name="T8" fmla="*/ 98 w 136"/>
                <a:gd name="T9" fmla="*/ 0 h 140"/>
                <a:gd name="T10" fmla="*/ 136 w 136"/>
                <a:gd name="T11" fmla="*/ 0 h 140"/>
                <a:gd name="T12" fmla="*/ 136 w 136"/>
                <a:gd name="T13" fmla="*/ 140 h 140"/>
                <a:gd name="T14" fmla="*/ 108 w 136"/>
                <a:gd name="T15" fmla="*/ 140 h 140"/>
                <a:gd name="T16" fmla="*/ 108 w 136"/>
                <a:gd name="T17" fmla="*/ 42 h 140"/>
                <a:gd name="T18" fmla="*/ 108 w 136"/>
                <a:gd name="T19" fmla="*/ 42 h 140"/>
                <a:gd name="T20" fmla="*/ 80 w 136"/>
                <a:gd name="T21" fmla="*/ 140 h 140"/>
                <a:gd name="T22" fmla="*/ 56 w 136"/>
                <a:gd name="T23" fmla="*/ 140 h 140"/>
                <a:gd name="T24" fmla="*/ 28 w 136"/>
                <a:gd name="T25" fmla="*/ 42 h 140"/>
                <a:gd name="T26" fmla="*/ 24 w 136"/>
                <a:gd name="T27" fmla="*/ 42 h 140"/>
                <a:gd name="T28" fmla="*/ 24 w 136"/>
                <a:gd name="T29" fmla="*/ 140 h 140"/>
                <a:gd name="T30" fmla="*/ 0 w 136"/>
                <a:gd name="T31" fmla="*/ 140 h 140"/>
                <a:gd name="T32" fmla="*/ 0 w 136"/>
                <a:gd name="T3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6" h="140">
                  <a:moveTo>
                    <a:pt x="0" y="0"/>
                  </a:moveTo>
                  <a:lnTo>
                    <a:pt x="38" y="0"/>
                  </a:lnTo>
                  <a:lnTo>
                    <a:pt x="70" y="95"/>
                  </a:lnTo>
                  <a:lnTo>
                    <a:pt x="70" y="95"/>
                  </a:lnTo>
                  <a:lnTo>
                    <a:pt x="98" y="0"/>
                  </a:lnTo>
                  <a:lnTo>
                    <a:pt x="136" y="0"/>
                  </a:lnTo>
                  <a:lnTo>
                    <a:pt x="136" y="140"/>
                  </a:lnTo>
                  <a:lnTo>
                    <a:pt x="108" y="140"/>
                  </a:lnTo>
                  <a:lnTo>
                    <a:pt x="108" y="42"/>
                  </a:lnTo>
                  <a:lnTo>
                    <a:pt x="108" y="42"/>
                  </a:lnTo>
                  <a:lnTo>
                    <a:pt x="80" y="140"/>
                  </a:lnTo>
                  <a:lnTo>
                    <a:pt x="56" y="140"/>
                  </a:lnTo>
                  <a:lnTo>
                    <a:pt x="28" y="42"/>
                  </a:lnTo>
                  <a:lnTo>
                    <a:pt x="24" y="42"/>
                  </a:lnTo>
                  <a:lnTo>
                    <a:pt x="24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49" name="Freeform 1254"/>
            <p:cNvSpPr>
              <a:spLocks noEditPoints="1"/>
            </p:cNvSpPr>
            <p:nvPr userDrawn="1"/>
          </p:nvSpPr>
          <p:spPr bwMode="auto">
            <a:xfrm>
              <a:off x="8366125" y="3806825"/>
              <a:ext cx="160338" cy="222250"/>
            </a:xfrm>
            <a:custGeom>
              <a:avLst/>
              <a:gdLst>
                <a:gd name="T0" fmla="*/ 0 w 29"/>
                <a:gd name="T1" fmla="*/ 0 h 37"/>
                <a:gd name="T2" fmla="*/ 16 w 29"/>
                <a:gd name="T3" fmla="*/ 0 h 37"/>
                <a:gd name="T4" fmla="*/ 29 w 29"/>
                <a:gd name="T5" fmla="*/ 12 h 37"/>
                <a:gd name="T6" fmla="*/ 16 w 29"/>
                <a:gd name="T7" fmla="*/ 24 h 37"/>
                <a:gd name="T8" fmla="*/ 8 w 29"/>
                <a:gd name="T9" fmla="*/ 24 h 37"/>
                <a:gd name="T10" fmla="*/ 8 w 29"/>
                <a:gd name="T11" fmla="*/ 37 h 37"/>
                <a:gd name="T12" fmla="*/ 0 w 29"/>
                <a:gd name="T13" fmla="*/ 37 h 37"/>
                <a:gd name="T14" fmla="*/ 0 w 29"/>
                <a:gd name="T15" fmla="*/ 0 h 37"/>
                <a:gd name="T16" fmla="*/ 8 w 29"/>
                <a:gd name="T17" fmla="*/ 17 h 37"/>
                <a:gd name="T18" fmla="*/ 14 w 29"/>
                <a:gd name="T19" fmla="*/ 17 h 37"/>
                <a:gd name="T20" fmla="*/ 21 w 29"/>
                <a:gd name="T21" fmla="*/ 12 h 37"/>
                <a:gd name="T22" fmla="*/ 14 w 29"/>
                <a:gd name="T23" fmla="*/ 7 h 37"/>
                <a:gd name="T24" fmla="*/ 8 w 29"/>
                <a:gd name="T25" fmla="*/ 7 h 37"/>
                <a:gd name="T26" fmla="*/ 8 w 29"/>
                <a:gd name="T27" fmla="*/ 1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37">
                  <a:moveTo>
                    <a:pt x="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25" y="0"/>
                    <a:pt x="29" y="6"/>
                    <a:pt x="29" y="12"/>
                  </a:cubicBezTo>
                  <a:cubicBezTo>
                    <a:pt x="29" y="18"/>
                    <a:pt x="25" y="24"/>
                    <a:pt x="16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0" y="37"/>
                    <a:pt x="0" y="37"/>
                    <a:pt x="0" y="37"/>
                  </a:cubicBezTo>
                  <a:lnTo>
                    <a:pt x="0" y="0"/>
                  </a:lnTo>
                  <a:close/>
                  <a:moveTo>
                    <a:pt x="8" y="17"/>
                  </a:moveTo>
                  <a:cubicBezTo>
                    <a:pt x="14" y="17"/>
                    <a:pt x="14" y="17"/>
                    <a:pt x="14" y="17"/>
                  </a:cubicBezTo>
                  <a:cubicBezTo>
                    <a:pt x="18" y="17"/>
                    <a:pt x="21" y="17"/>
                    <a:pt x="21" y="12"/>
                  </a:cubicBezTo>
                  <a:cubicBezTo>
                    <a:pt x="21" y="7"/>
                    <a:pt x="18" y="7"/>
                    <a:pt x="14" y="7"/>
                  </a:cubicBezTo>
                  <a:cubicBezTo>
                    <a:pt x="8" y="7"/>
                    <a:pt x="8" y="7"/>
                    <a:pt x="8" y="7"/>
                  </a:cubicBezTo>
                  <a:lnTo>
                    <a:pt x="8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50" name="Freeform 1255"/>
            <p:cNvSpPr>
              <a:spLocks noEditPoints="1"/>
            </p:cNvSpPr>
            <p:nvPr userDrawn="1"/>
          </p:nvSpPr>
          <p:spPr bwMode="auto">
            <a:xfrm>
              <a:off x="8537575" y="3806825"/>
              <a:ext cx="193675" cy="222250"/>
            </a:xfrm>
            <a:custGeom>
              <a:avLst/>
              <a:gdLst>
                <a:gd name="T0" fmla="*/ 45 w 122"/>
                <a:gd name="T1" fmla="*/ 0 h 140"/>
                <a:gd name="T2" fmla="*/ 73 w 122"/>
                <a:gd name="T3" fmla="*/ 0 h 140"/>
                <a:gd name="T4" fmla="*/ 122 w 122"/>
                <a:gd name="T5" fmla="*/ 140 h 140"/>
                <a:gd name="T6" fmla="*/ 94 w 122"/>
                <a:gd name="T7" fmla="*/ 140 h 140"/>
                <a:gd name="T8" fmla="*/ 84 w 122"/>
                <a:gd name="T9" fmla="*/ 110 h 140"/>
                <a:gd name="T10" fmla="*/ 38 w 122"/>
                <a:gd name="T11" fmla="*/ 110 h 140"/>
                <a:gd name="T12" fmla="*/ 28 w 122"/>
                <a:gd name="T13" fmla="*/ 140 h 140"/>
                <a:gd name="T14" fmla="*/ 0 w 122"/>
                <a:gd name="T15" fmla="*/ 140 h 140"/>
                <a:gd name="T16" fmla="*/ 45 w 122"/>
                <a:gd name="T17" fmla="*/ 0 h 140"/>
                <a:gd name="T18" fmla="*/ 45 w 122"/>
                <a:gd name="T19" fmla="*/ 87 h 140"/>
                <a:gd name="T20" fmla="*/ 77 w 122"/>
                <a:gd name="T21" fmla="*/ 87 h 140"/>
                <a:gd name="T22" fmla="*/ 59 w 122"/>
                <a:gd name="T23" fmla="*/ 34 h 140"/>
                <a:gd name="T24" fmla="*/ 59 w 122"/>
                <a:gd name="T25" fmla="*/ 34 h 140"/>
                <a:gd name="T26" fmla="*/ 45 w 122"/>
                <a:gd name="T27" fmla="*/ 8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2" h="140">
                  <a:moveTo>
                    <a:pt x="45" y="0"/>
                  </a:moveTo>
                  <a:lnTo>
                    <a:pt x="73" y="0"/>
                  </a:lnTo>
                  <a:lnTo>
                    <a:pt x="122" y="140"/>
                  </a:lnTo>
                  <a:lnTo>
                    <a:pt x="94" y="140"/>
                  </a:lnTo>
                  <a:lnTo>
                    <a:pt x="84" y="110"/>
                  </a:lnTo>
                  <a:lnTo>
                    <a:pt x="38" y="110"/>
                  </a:lnTo>
                  <a:lnTo>
                    <a:pt x="28" y="140"/>
                  </a:lnTo>
                  <a:lnTo>
                    <a:pt x="0" y="140"/>
                  </a:lnTo>
                  <a:lnTo>
                    <a:pt x="45" y="0"/>
                  </a:lnTo>
                  <a:close/>
                  <a:moveTo>
                    <a:pt x="45" y="87"/>
                  </a:moveTo>
                  <a:lnTo>
                    <a:pt x="77" y="87"/>
                  </a:lnTo>
                  <a:lnTo>
                    <a:pt x="59" y="34"/>
                  </a:lnTo>
                  <a:lnTo>
                    <a:pt x="59" y="34"/>
                  </a:lnTo>
                  <a:lnTo>
                    <a:pt x="4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51" name="Freeform 1256"/>
            <p:cNvSpPr>
              <a:spLocks/>
            </p:cNvSpPr>
            <p:nvPr userDrawn="1"/>
          </p:nvSpPr>
          <p:spPr bwMode="auto">
            <a:xfrm>
              <a:off x="8770938" y="3806825"/>
              <a:ext cx="166688" cy="222250"/>
            </a:xfrm>
            <a:custGeom>
              <a:avLst/>
              <a:gdLst>
                <a:gd name="T0" fmla="*/ 0 w 105"/>
                <a:gd name="T1" fmla="*/ 0 h 140"/>
                <a:gd name="T2" fmla="*/ 28 w 105"/>
                <a:gd name="T3" fmla="*/ 0 h 140"/>
                <a:gd name="T4" fmla="*/ 80 w 105"/>
                <a:gd name="T5" fmla="*/ 95 h 140"/>
                <a:gd name="T6" fmla="*/ 80 w 105"/>
                <a:gd name="T7" fmla="*/ 95 h 140"/>
                <a:gd name="T8" fmla="*/ 80 w 105"/>
                <a:gd name="T9" fmla="*/ 0 h 140"/>
                <a:gd name="T10" fmla="*/ 105 w 105"/>
                <a:gd name="T11" fmla="*/ 0 h 140"/>
                <a:gd name="T12" fmla="*/ 105 w 105"/>
                <a:gd name="T13" fmla="*/ 140 h 140"/>
                <a:gd name="T14" fmla="*/ 77 w 105"/>
                <a:gd name="T15" fmla="*/ 140 h 140"/>
                <a:gd name="T16" fmla="*/ 24 w 105"/>
                <a:gd name="T17" fmla="*/ 45 h 140"/>
                <a:gd name="T18" fmla="*/ 24 w 105"/>
                <a:gd name="T19" fmla="*/ 45 h 140"/>
                <a:gd name="T20" fmla="*/ 24 w 105"/>
                <a:gd name="T21" fmla="*/ 140 h 140"/>
                <a:gd name="T22" fmla="*/ 0 w 105"/>
                <a:gd name="T23" fmla="*/ 140 h 140"/>
                <a:gd name="T24" fmla="*/ 0 w 105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40">
                  <a:moveTo>
                    <a:pt x="0" y="0"/>
                  </a:moveTo>
                  <a:lnTo>
                    <a:pt x="28" y="0"/>
                  </a:lnTo>
                  <a:lnTo>
                    <a:pt x="80" y="95"/>
                  </a:lnTo>
                  <a:lnTo>
                    <a:pt x="80" y="95"/>
                  </a:lnTo>
                  <a:lnTo>
                    <a:pt x="80" y="0"/>
                  </a:lnTo>
                  <a:lnTo>
                    <a:pt x="105" y="0"/>
                  </a:lnTo>
                  <a:lnTo>
                    <a:pt x="105" y="140"/>
                  </a:lnTo>
                  <a:lnTo>
                    <a:pt x="77" y="140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24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52" name="Freeform 1257"/>
            <p:cNvSpPr>
              <a:spLocks/>
            </p:cNvSpPr>
            <p:nvPr userDrawn="1"/>
          </p:nvSpPr>
          <p:spPr bwMode="auto">
            <a:xfrm>
              <a:off x="8975725" y="3806825"/>
              <a:ext cx="193675" cy="222250"/>
            </a:xfrm>
            <a:custGeom>
              <a:avLst/>
              <a:gdLst>
                <a:gd name="T0" fmla="*/ 46 w 122"/>
                <a:gd name="T1" fmla="*/ 87 h 140"/>
                <a:gd name="T2" fmla="*/ 0 w 122"/>
                <a:gd name="T3" fmla="*/ 0 h 140"/>
                <a:gd name="T4" fmla="*/ 32 w 122"/>
                <a:gd name="T5" fmla="*/ 0 h 140"/>
                <a:gd name="T6" fmla="*/ 60 w 122"/>
                <a:gd name="T7" fmla="*/ 57 h 140"/>
                <a:gd name="T8" fmla="*/ 91 w 122"/>
                <a:gd name="T9" fmla="*/ 0 h 140"/>
                <a:gd name="T10" fmla="*/ 122 w 122"/>
                <a:gd name="T11" fmla="*/ 0 h 140"/>
                <a:gd name="T12" fmla="*/ 73 w 122"/>
                <a:gd name="T13" fmla="*/ 87 h 140"/>
                <a:gd name="T14" fmla="*/ 73 w 122"/>
                <a:gd name="T15" fmla="*/ 140 h 140"/>
                <a:gd name="T16" fmla="*/ 46 w 122"/>
                <a:gd name="T17" fmla="*/ 140 h 140"/>
                <a:gd name="T18" fmla="*/ 46 w 122"/>
                <a:gd name="T19" fmla="*/ 8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40">
                  <a:moveTo>
                    <a:pt x="46" y="87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60" y="57"/>
                  </a:lnTo>
                  <a:lnTo>
                    <a:pt x="91" y="0"/>
                  </a:lnTo>
                  <a:lnTo>
                    <a:pt x="122" y="0"/>
                  </a:lnTo>
                  <a:lnTo>
                    <a:pt x="73" y="87"/>
                  </a:lnTo>
                  <a:lnTo>
                    <a:pt x="73" y="140"/>
                  </a:lnTo>
                  <a:lnTo>
                    <a:pt x="46" y="140"/>
                  </a:lnTo>
                  <a:lnTo>
                    <a:pt x="46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StoraEnso"/>
          <p:cNvGrpSpPr/>
          <p:nvPr userDrawn="1"/>
        </p:nvGrpSpPr>
        <p:grpSpPr>
          <a:xfrm>
            <a:off x="10672091" y="-79"/>
            <a:ext cx="1004400" cy="1506661"/>
            <a:chOff x="10672091" y="-79"/>
            <a:chExt cx="1004400" cy="1506661"/>
          </a:xfrm>
        </p:grpSpPr>
        <p:sp>
          <p:nvSpPr>
            <p:cNvPr id="54" name="White box"/>
            <p:cNvSpPr/>
            <p:nvPr userDrawn="1"/>
          </p:nvSpPr>
          <p:spPr>
            <a:xfrm>
              <a:off x="10672091" y="-79"/>
              <a:ext cx="1004400" cy="15066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56" name="Logotype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9199" y="540000"/>
              <a:ext cx="710185" cy="8503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2661538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 Logo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13/12/2023</a:t>
            </a:r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BD77-5CEB-4A67-B6FA-87C329E83F8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79953600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13/12/2023</a:t>
            </a:r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BD77-5CEB-4A67-B6FA-87C329E83F8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67057484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One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50864" y="1808168"/>
            <a:ext cx="5162400" cy="4070632"/>
          </a:xfrm>
        </p:spPr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13/12/2023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BD77-5CEB-4A67-B6FA-87C329E83F86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1" y="1808163"/>
            <a:ext cx="5545138" cy="4068761"/>
          </a:xfrm>
          <a:solidFill>
            <a:schemeClr val="bg1">
              <a:lumMod val="75000"/>
            </a:schemeClr>
          </a:solidFill>
        </p:spPr>
        <p:txBody>
          <a:bodyPr lIns="360000" rIns="360000"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fi-FI"/>
              <a:t>Select placeholder, click the button Insert Picture on the Stora Enso tab, or click icon and then select image from your personal library.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20091551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pos="7333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One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480581" y="1808162"/>
            <a:ext cx="5160557" cy="4070637"/>
          </a:xfrm>
        </p:spPr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13/12/2023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BD77-5CEB-4A67-B6FA-87C329E83F86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550865" y="1808171"/>
            <a:ext cx="5545136" cy="4075349"/>
          </a:xfrm>
          <a:solidFill>
            <a:schemeClr val="bg1">
              <a:lumMod val="75000"/>
            </a:schemeClr>
          </a:solidFill>
        </p:spPr>
        <p:txBody>
          <a:bodyPr lIns="360000" rIns="360000"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fi-FI"/>
              <a:t>Select placeholder, click the button Insert Picture on the Stora Enso tab, or click icon and then select image from your personal library.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95169068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One Image Right (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50863" y="1808162"/>
            <a:ext cx="4957200" cy="4070637"/>
          </a:xfrm>
        </p:spPr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39600" y="6181777"/>
            <a:ext cx="4568464" cy="187200"/>
          </a:xfrm>
        </p:spPr>
        <p:txBody>
          <a:bodyPr/>
          <a:lstStyle/>
          <a:p>
            <a:r>
              <a:rPr lang="fi-FI"/>
              <a:t>13/12/2023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50863" y="6408843"/>
            <a:ext cx="4957199" cy="187200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BD77-5CEB-4A67-B6FA-87C329E83F86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428"/>
            <a:ext cx="6096000" cy="6857572"/>
          </a:xfrm>
          <a:solidFill>
            <a:schemeClr val="bg1">
              <a:lumMod val="75000"/>
            </a:schemeClr>
          </a:solidFill>
        </p:spPr>
        <p:txBody>
          <a:bodyPr lIns="360000" rIns="360000"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fi-FI"/>
              <a:t>Select placeholder, click the button Insert Picture on the Stora Enso tab, or click icon and then select image from your personal library.</a:t>
            </a:r>
            <a:endParaRPr lang="fi-FI" dirty="0"/>
          </a:p>
        </p:txBody>
      </p:sp>
      <p:grpSp>
        <p:nvGrpSpPr>
          <p:cNvPr id="14" name="StoraEnso"/>
          <p:cNvGrpSpPr/>
          <p:nvPr userDrawn="1"/>
        </p:nvGrpSpPr>
        <p:grpSpPr>
          <a:xfrm>
            <a:off x="10672091" y="-79"/>
            <a:ext cx="1004400" cy="1506661"/>
            <a:chOff x="10672091" y="-79"/>
            <a:chExt cx="1004400" cy="1506661"/>
          </a:xfrm>
        </p:grpSpPr>
        <p:sp>
          <p:nvSpPr>
            <p:cNvPr id="15" name="White box"/>
            <p:cNvSpPr/>
            <p:nvPr userDrawn="1"/>
          </p:nvSpPr>
          <p:spPr>
            <a:xfrm>
              <a:off x="10672091" y="-79"/>
              <a:ext cx="1004400" cy="15066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6" name="Logotype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9199" y="540000"/>
              <a:ext cx="710185" cy="850394"/>
            </a:xfrm>
            <a:prstGeom prst="rect">
              <a:avLst/>
            </a:prstGeom>
          </p:spPr>
        </p:pic>
      </p:grp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50864" y="641350"/>
            <a:ext cx="4957199" cy="842963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grpSp>
        <p:nvGrpSpPr>
          <p:cNvPr id="12" name="Tagline"/>
          <p:cNvGrpSpPr>
            <a:grpSpLocks noChangeAspect="1"/>
          </p:cNvGrpSpPr>
          <p:nvPr userDrawn="1"/>
        </p:nvGrpSpPr>
        <p:grpSpPr>
          <a:xfrm>
            <a:off x="9391516" y="6262684"/>
            <a:ext cx="2259146" cy="76204"/>
            <a:chOff x="2967038" y="3806825"/>
            <a:chExt cx="6202362" cy="222250"/>
          </a:xfrm>
          <a:solidFill>
            <a:schemeClr val="bg1"/>
          </a:solidFill>
        </p:grpSpPr>
        <p:sp>
          <p:nvSpPr>
            <p:cNvPr id="13" name="Freeform 1230"/>
            <p:cNvSpPr>
              <a:spLocks/>
            </p:cNvSpPr>
            <p:nvPr userDrawn="1"/>
          </p:nvSpPr>
          <p:spPr bwMode="auto">
            <a:xfrm>
              <a:off x="2967038" y="3806825"/>
              <a:ext cx="166688" cy="222250"/>
            </a:xfrm>
            <a:custGeom>
              <a:avLst/>
              <a:gdLst>
                <a:gd name="T0" fmla="*/ 39 w 105"/>
                <a:gd name="T1" fmla="*/ 27 h 140"/>
                <a:gd name="T2" fmla="*/ 0 w 105"/>
                <a:gd name="T3" fmla="*/ 27 h 140"/>
                <a:gd name="T4" fmla="*/ 0 w 105"/>
                <a:gd name="T5" fmla="*/ 0 h 140"/>
                <a:gd name="T6" fmla="*/ 105 w 105"/>
                <a:gd name="T7" fmla="*/ 0 h 140"/>
                <a:gd name="T8" fmla="*/ 105 w 105"/>
                <a:gd name="T9" fmla="*/ 27 h 140"/>
                <a:gd name="T10" fmla="*/ 67 w 105"/>
                <a:gd name="T11" fmla="*/ 27 h 140"/>
                <a:gd name="T12" fmla="*/ 67 w 105"/>
                <a:gd name="T13" fmla="*/ 140 h 140"/>
                <a:gd name="T14" fmla="*/ 39 w 105"/>
                <a:gd name="T15" fmla="*/ 140 h 140"/>
                <a:gd name="T16" fmla="*/ 39 w 105"/>
                <a:gd name="T17" fmla="*/ 2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40">
                  <a:moveTo>
                    <a:pt x="39" y="27"/>
                  </a:moveTo>
                  <a:lnTo>
                    <a:pt x="0" y="27"/>
                  </a:lnTo>
                  <a:lnTo>
                    <a:pt x="0" y="0"/>
                  </a:lnTo>
                  <a:lnTo>
                    <a:pt x="105" y="0"/>
                  </a:lnTo>
                  <a:lnTo>
                    <a:pt x="105" y="27"/>
                  </a:lnTo>
                  <a:lnTo>
                    <a:pt x="67" y="27"/>
                  </a:lnTo>
                  <a:lnTo>
                    <a:pt x="67" y="140"/>
                  </a:lnTo>
                  <a:lnTo>
                    <a:pt x="39" y="140"/>
                  </a:lnTo>
                  <a:lnTo>
                    <a:pt x="39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form 1231"/>
            <p:cNvSpPr>
              <a:spLocks/>
            </p:cNvSpPr>
            <p:nvPr userDrawn="1"/>
          </p:nvSpPr>
          <p:spPr bwMode="auto">
            <a:xfrm>
              <a:off x="3173413" y="3806825"/>
              <a:ext cx="166688" cy="222250"/>
            </a:xfrm>
            <a:custGeom>
              <a:avLst/>
              <a:gdLst>
                <a:gd name="T0" fmla="*/ 0 w 105"/>
                <a:gd name="T1" fmla="*/ 0 h 140"/>
                <a:gd name="T2" fmla="*/ 28 w 105"/>
                <a:gd name="T3" fmla="*/ 0 h 140"/>
                <a:gd name="T4" fmla="*/ 28 w 105"/>
                <a:gd name="T5" fmla="*/ 53 h 140"/>
                <a:gd name="T6" fmla="*/ 77 w 105"/>
                <a:gd name="T7" fmla="*/ 53 h 140"/>
                <a:gd name="T8" fmla="*/ 77 w 105"/>
                <a:gd name="T9" fmla="*/ 0 h 140"/>
                <a:gd name="T10" fmla="*/ 105 w 105"/>
                <a:gd name="T11" fmla="*/ 0 h 140"/>
                <a:gd name="T12" fmla="*/ 105 w 105"/>
                <a:gd name="T13" fmla="*/ 140 h 140"/>
                <a:gd name="T14" fmla="*/ 77 w 105"/>
                <a:gd name="T15" fmla="*/ 140 h 140"/>
                <a:gd name="T16" fmla="*/ 77 w 105"/>
                <a:gd name="T17" fmla="*/ 79 h 140"/>
                <a:gd name="T18" fmla="*/ 28 w 105"/>
                <a:gd name="T19" fmla="*/ 79 h 140"/>
                <a:gd name="T20" fmla="*/ 28 w 105"/>
                <a:gd name="T21" fmla="*/ 140 h 140"/>
                <a:gd name="T22" fmla="*/ 0 w 105"/>
                <a:gd name="T23" fmla="*/ 140 h 140"/>
                <a:gd name="T24" fmla="*/ 0 w 105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40">
                  <a:moveTo>
                    <a:pt x="0" y="0"/>
                  </a:moveTo>
                  <a:lnTo>
                    <a:pt x="28" y="0"/>
                  </a:lnTo>
                  <a:lnTo>
                    <a:pt x="28" y="53"/>
                  </a:lnTo>
                  <a:lnTo>
                    <a:pt x="77" y="53"/>
                  </a:lnTo>
                  <a:lnTo>
                    <a:pt x="77" y="0"/>
                  </a:lnTo>
                  <a:lnTo>
                    <a:pt x="105" y="0"/>
                  </a:lnTo>
                  <a:lnTo>
                    <a:pt x="105" y="140"/>
                  </a:lnTo>
                  <a:lnTo>
                    <a:pt x="77" y="140"/>
                  </a:lnTo>
                  <a:lnTo>
                    <a:pt x="77" y="79"/>
                  </a:lnTo>
                  <a:lnTo>
                    <a:pt x="28" y="79"/>
                  </a:lnTo>
                  <a:lnTo>
                    <a:pt x="28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form 1232"/>
            <p:cNvSpPr>
              <a:spLocks/>
            </p:cNvSpPr>
            <p:nvPr userDrawn="1"/>
          </p:nvSpPr>
          <p:spPr bwMode="auto">
            <a:xfrm>
              <a:off x="3395663" y="3806825"/>
              <a:ext cx="153988" cy="222250"/>
            </a:xfrm>
            <a:custGeom>
              <a:avLst/>
              <a:gdLst>
                <a:gd name="T0" fmla="*/ 0 w 97"/>
                <a:gd name="T1" fmla="*/ 0 h 140"/>
                <a:gd name="T2" fmla="*/ 94 w 97"/>
                <a:gd name="T3" fmla="*/ 0 h 140"/>
                <a:gd name="T4" fmla="*/ 94 w 97"/>
                <a:gd name="T5" fmla="*/ 27 h 140"/>
                <a:gd name="T6" fmla="*/ 28 w 97"/>
                <a:gd name="T7" fmla="*/ 27 h 140"/>
                <a:gd name="T8" fmla="*/ 28 w 97"/>
                <a:gd name="T9" fmla="*/ 57 h 140"/>
                <a:gd name="T10" fmla="*/ 90 w 97"/>
                <a:gd name="T11" fmla="*/ 57 h 140"/>
                <a:gd name="T12" fmla="*/ 90 w 97"/>
                <a:gd name="T13" fmla="*/ 79 h 140"/>
                <a:gd name="T14" fmla="*/ 28 w 97"/>
                <a:gd name="T15" fmla="*/ 79 h 140"/>
                <a:gd name="T16" fmla="*/ 28 w 97"/>
                <a:gd name="T17" fmla="*/ 113 h 140"/>
                <a:gd name="T18" fmla="*/ 97 w 97"/>
                <a:gd name="T19" fmla="*/ 113 h 140"/>
                <a:gd name="T20" fmla="*/ 97 w 97"/>
                <a:gd name="T21" fmla="*/ 140 h 140"/>
                <a:gd name="T22" fmla="*/ 0 w 97"/>
                <a:gd name="T23" fmla="*/ 140 h 140"/>
                <a:gd name="T24" fmla="*/ 0 w 97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40">
                  <a:moveTo>
                    <a:pt x="0" y="0"/>
                  </a:moveTo>
                  <a:lnTo>
                    <a:pt x="94" y="0"/>
                  </a:lnTo>
                  <a:lnTo>
                    <a:pt x="94" y="27"/>
                  </a:lnTo>
                  <a:lnTo>
                    <a:pt x="28" y="27"/>
                  </a:lnTo>
                  <a:lnTo>
                    <a:pt x="28" y="57"/>
                  </a:lnTo>
                  <a:lnTo>
                    <a:pt x="90" y="57"/>
                  </a:lnTo>
                  <a:lnTo>
                    <a:pt x="90" y="79"/>
                  </a:lnTo>
                  <a:lnTo>
                    <a:pt x="28" y="79"/>
                  </a:lnTo>
                  <a:lnTo>
                    <a:pt x="28" y="113"/>
                  </a:lnTo>
                  <a:lnTo>
                    <a:pt x="97" y="113"/>
                  </a:lnTo>
                  <a:lnTo>
                    <a:pt x="97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form 1233"/>
            <p:cNvSpPr>
              <a:spLocks noEditPoints="1"/>
            </p:cNvSpPr>
            <p:nvPr userDrawn="1"/>
          </p:nvSpPr>
          <p:spPr bwMode="auto">
            <a:xfrm>
              <a:off x="3711575" y="3806825"/>
              <a:ext cx="171450" cy="222250"/>
            </a:xfrm>
            <a:custGeom>
              <a:avLst/>
              <a:gdLst>
                <a:gd name="T0" fmla="*/ 0 w 31"/>
                <a:gd name="T1" fmla="*/ 0 h 37"/>
                <a:gd name="T2" fmla="*/ 20 w 31"/>
                <a:gd name="T3" fmla="*/ 0 h 37"/>
                <a:gd name="T4" fmla="*/ 30 w 31"/>
                <a:gd name="T5" fmla="*/ 10 h 37"/>
                <a:gd name="T6" fmla="*/ 24 w 31"/>
                <a:gd name="T7" fmla="*/ 20 h 37"/>
                <a:gd name="T8" fmla="*/ 24 w 31"/>
                <a:gd name="T9" fmla="*/ 20 h 37"/>
                <a:gd name="T10" fmla="*/ 30 w 31"/>
                <a:gd name="T11" fmla="*/ 28 h 37"/>
                <a:gd name="T12" fmla="*/ 31 w 31"/>
                <a:gd name="T13" fmla="*/ 37 h 37"/>
                <a:gd name="T14" fmla="*/ 23 w 31"/>
                <a:gd name="T15" fmla="*/ 37 h 37"/>
                <a:gd name="T16" fmla="*/ 22 w 31"/>
                <a:gd name="T17" fmla="*/ 28 h 37"/>
                <a:gd name="T18" fmla="*/ 16 w 31"/>
                <a:gd name="T19" fmla="*/ 22 h 37"/>
                <a:gd name="T20" fmla="*/ 8 w 31"/>
                <a:gd name="T21" fmla="*/ 22 h 37"/>
                <a:gd name="T22" fmla="*/ 8 w 31"/>
                <a:gd name="T23" fmla="*/ 37 h 37"/>
                <a:gd name="T24" fmla="*/ 0 w 31"/>
                <a:gd name="T25" fmla="*/ 37 h 37"/>
                <a:gd name="T26" fmla="*/ 0 w 31"/>
                <a:gd name="T27" fmla="*/ 0 h 37"/>
                <a:gd name="T28" fmla="*/ 8 w 31"/>
                <a:gd name="T29" fmla="*/ 17 h 37"/>
                <a:gd name="T30" fmla="*/ 17 w 31"/>
                <a:gd name="T31" fmla="*/ 17 h 37"/>
                <a:gd name="T32" fmla="*/ 22 w 31"/>
                <a:gd name="T33" fmla="*/ 12 h 37"/>
                <a:gd name="T34" fmla="*/ 17 w 31"/>
                <a:gd name="T35" fmla="*/ 7 h 37"/>
                <a:gd name="T36" fmla="*/ 8 w 31"/>
                <a:gd name="T37" fmla="*/ 7 h 37"/>
                <a:gd name="T38" fmla="*/ 8 w 31"/>
                <a:gd name="T39" fmla="*/ 1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37">
                  <a:moveTo>
                    <a:pt x="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6" y="0"/>
                    <a:pt x="30" y="5"/>
                    <a:pt x="30" y="10"/>
                  </a:cubicBezTo>
                  <a:cubicBezTo>
                    <a:pt x="30" y="15"/>
                    <a:pt x="28" y="18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8" y="21"/>
                    <a:pt x="29" y="24"/>
                    <a:pt x="30" y="28"/>
                  </a:cubicBezTo>
                  <a:cubicBezTo>
                    <a:pt x="30" y="30"/>
                    <a:pt x="30" y="35"/>
                    <a:pt x="31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2" y="34"/>
                    <a:pt x="22" y="31"/>
                    <a:pt x="22" y="28"/>
                  </a:cubicBezTo>
                  <a:cubicBezTo>
                    <a:pt x="21" y="24"/>
                    <a:pt x="20" y="22"/>
                    <a:pt x="16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0" y="37"/>
                    <a:pt x="0" y="37"/>
                    <a:pt x="0" y="37"/>
                  </a:cubicBezTo>
                  <a:lnTo>
                    <a:pt x="0" y="0"/>
                  </a:lnTo>
                  <a:close/>
                  <a:moveTo>
                    <a:pt x="8" y="17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20" y="17"/>
                    <a:pt x="22" y="15"/>
                    <a:pt x="22" y="12"/>
                  </a:cubicBezTo>
                  <a:cubicBezTo>
                    <a:pt x="22" y="8"/>
                    <a:pt x="20" y="7"/>
                    <a:pt x="17" y="7"/>
                  </a:cubicBezTo>
                  <a:cubicBezTo>
                    <a:pt x="8" y="7"/>
                    <a:pt x="8" y="7"/>
                    <a:pt x="8" y="7"/>
                  </a:cubicBezTo>
                  <a:lnTo>
                    <a:pt x="8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form 1234"/>
            <p:cNvSpPr>
              <a:spLocks/>
            </p:cNvSpPr>
            <p:nvPr userDrawn="1"/>
          </p:nvSpPr>
          <p:spPr bwMode="auto">
            <a:xfrm>
              <a:off x="3933825" y="3806825"/>
              <a:ext cx="149225" cy="222250"/>
            </a:xfrm>
            <a:custGeom>
              <a:avLst/>
              <a:gdLst>
                <a:gd name="T0" fmla="*/ 0 w 94"/>
                <a:gd name="T1" fmla="*/ 0 h 140"/>
                <a:gd name="T2" fmla="*/ 94 w 94"/>
                <a:gd name="T3" fmla="*/ 0 h 140"/>
                <a:gd name="T4" fmla="*/ 94 w 94"/>
                <a:gd name="T5" fmla="*/ 27 h 140"/>
                <a:gd name="T6" fmla="*/ 27 w 94"/>
                <a:gd name="T7" fmla="*/ 27 h 140"/>
                <a:gd name="T8" fmla="*/ 27 w 94"/>
                <a:gd name="T9" fmla="*/ 57 h 140"/>
                <a:gd name="T10" fmla="*/ 87 w 94"/>
                <a:gd name="T11" fmla="*/ 57 h 140"/>
                <a:gd name="T12" fmla="*/ 87 w 94"/>
                <a:gd name="T13" fmla="*/ 79 h 140"/>
                <a:gd name="T14" fmla="*/ 27 w 94"/>
                <a:gd name="T15" fmla="*/ 79 h 140"/>
                <a:gd name="T16" fmla="*/ 27 w 94"/>
                <a:gd name="T17" fmla="*/ 113 h 140"/>
                <a:gd name="T18" fmla="*/ 94 w 94"/>
                <a:gd name="T19" fmla="*/ 113 h 140"/>
                <a:gd name="T20" fmla="*/ 94 w 94"/>
                <a:gd name="T21" fmla="*/ 140 h 140"/>
                <a:gd name="T22" fmla="*/ 0 w 94"/>
                <a:gd name="T23" fmla="*/ 140 h 140"/>
                <a:gd name="T24" fmla="*/ 0 w 94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40">
                  <a:moveTo>
                    <a:pt x="0" y="0"/>
                  </a:moveTo>
                  <a:lnTo>
                    <a:pt x="94" y="0"/>
                  </a:lnTo>
                  <a:lnTo>
                    <a:pt x="94" y="27"/>
                  </a:lnTo>
                  <a:lnTo>
                    <a:pt x="27" y="27"/>
                  </a:lnTo>
                  <a:lnTo>
                    <a:pt x="27" y="57"/>
                  </a:lnTo>
                  <a:lnTo>
                    <a:pt x="87" y="57"/>
                  </a:lnTo>
                  <a:lnTo>
                    <a:pt x="87" y="79"/>
                  </a:lnTo>
                  <a:lnTo>
                    <a:pt x="27" y="79"/>
                  </a:lnTo>
                  <a:lnTo>
                    <a:pt x="27" y="113"/>
                  </a:lnTo>
                  <a:lnTo>
                    <a:pt x="94" y="113"/>
                  </a:lnTo>
                  <a:lnTo>
                    <a:pt x="94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form 1235"/>
            <p:cNvSpPr>
              <a:spLocks/>
            </p:cNvSpPr>
            <p:nvPr userDrawn="1"/>
          </p:nvSpPr>
          <p:spPr bwMode="auto">
            <a:xfrm>
              <a:off x="4132263" y="3806825"/>
              <a:ext cx="173038" cy="222250"/>
            </a:xfrm>
            <a:custGeom>
              <a:avLst/>
              <a:gdLst>
                <a:gd name="T0" fmla="*/ 0 w 109"/>
                <a:gd name="T1" fmla="*/ 0 h 140"/>
                <a:gd name="T2" fmla="*/ 28 w 109"/>
                <a:gd name="T3" fmla="*/ 0 h 140"/>
                <a:gd name="T4" fmla="*/ 81 w 109"/>
                <a:gd name="T5" fmla="*/ 95 h 140"/>
                <a:gd name="T6" fmla="*/ 84 w 109"/>
                <a:gd name="T7" fmla="*/ 95 h 140"/>
                <a:gd name="T8" fmla="*/ 84 w 109"/>
                <a:gd name="T9" fmla="*/ 0 h 140"/>
                <a:gd name="T10" fmla="*/ 109 w 109"/>
                <a:gd name="T11" fmla="*/ 0 h 140"/>
                <a:gd name="T12" fmla="*/ 109 w 109"/>
                <a:gd name="T13" fmla="*/ 140 h 140"/>
                <a:gd name="T14" fmla="*/ 81 w 109"/>
                <a:gd name="T15" fmla="*/ 140 h 140"/>
                <a:gd name="T16" fmla="*/ 28 w 109"/>
                <a:gd name="T17" fmla="*/ 45 h 140"/>
                <a:gd name="T18" fmla="*/ 28 w 109"/>
                <a:gd name="T19" fmla="*/ 45 h 140"/>
                <a:gd name="T20" fmla="*/ 28 w 109"/>
                <a:gd name="T21" fmla="*/ 140 h 140"/>
                <a:gd name="T22" fmla="*/ 0 w 109"/>
                <a:gd name="T23" fmla="*/ 140 h 140"/>
                <a:gd name="T24" fmla="*/ 0 w 109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140">
                  <a:moveTo>
                    <a:pt x="0" y="0"/>
                  </a:moveTo>
                  <a:lnTo>
                    <a:pt x="28" y="0"/>
                  </a:lnTo>
                  <a:lnTo>
                    <a:pt x="81" y="95"/>
                  </a:lnTo>
                  <a:lnTo>
                    <a:pt x="84" y="95"/>
                  </a:lnTo>
                  <a:lnTo>
                    <a:pt x="84" y="0"/>
                  </a:lnTo>
                  <a:lnTo>
                    <a:pt x="109" y="0"/>
                  </a:lnTo>
                  <a:lnTo>
                    <a:pt x="109" y="140"/>
                  </a:lnTo>
                  <a:lnTo>
                    <a:pt x="81" y="140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form 1236"/>
            <p:cNvSpPr>
              <a:spLocks/>
            </p:cNvSpPr>
            <p:nvPr userDrawn="1"/>
          </p:nvSpPr>
          <p:spPr bwMode="auto">
            <a:xfrm>
              <a:off x="4360863" y="3806825"/>
              <a:ext cx="153988" cy="222250"/>
            </a:xfrm>
            <a:custGeom>
              <a:avLst/>
              <a:gdLst>
                <a:gd name="T0" fmla="*/ 0 w 97"/>
                <a:gd name="T1" fmla="*/ 0 h 140"/>
                <a:gd name="T2" fmla="*/ 94 w 97"/>
                <a:gd name="T3" fmla="*/ 0 h 140"/>
                <a:gd name="T4" fmla="*/ 94 w 97"/>
                <a:gd name="T5" fmla="*/ 27 h 140"/>
                <a:gd name="T6" fmla="*/ 28 w 97"/>
                <a:gd name="T7" fmla="*/ 27 h 140"/>
                <a:gd name="T8" fmla="*/ 28 w 97"/>
                <a:gd name="T9" fmla="*/ 57 h 140"/>
                <a:gd name="T10" fmla="*/ 90 w 97"/>
                <a:gd name="T11" fmla="*/ 57 h 140"/>
                <a:gd name="T12" fmla="*/ 90 w 97"/>
                <a:gd name="T13" fmla="*/ 79 h 140"/>
                <a:gd name="T14" fmla="*/ 28 w 97"/>
                <a:gd name="T15" fmla="*/ 79 h 140"/>
                <a:gd name="T16" fmla="*/ 28 w 97"/>
                <a:gd name="T17" fmla="*/ 113 h 140"/>
                <a:gd name="T18" fmla="*/ 97 w 97"/>
                <a:gd name="T19" fmla="*/ 113 h 140"/>
                <a:gd name="T20" fmla="*/ 97 w 97"/>
                <a:gd name="T21" fmla="*/ 140 h 140"/>
                <a:gd name="T22" fmla="*/ 0 w 97"/>
                <a:gd name="T23" fmla="*/ 140 h 140"/>
                <a:gd name="T24" fmla="*/ 0 w 97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40">
                  <a:moveTo>
                    <a:pt x="0" y="0"/>
                  </a:moveTo>
                  <a:lnTo>
                    <a:pt x="94" y="0"/>
                  </a:lnTo>
                  <a:lnTo>
                    <a:pt x="94" y="27"/>
                  </a:lnTo>
                  <a:lnTo>
                    <a:pt x="28" y="27"/>
                  </a:lnTo>
                  <a:lnTo>
                    <a:pt x="28" y="57"/>
                  </a:lnTo>
                  <a:lnTo>
                    <a:pt x="90" y="57"/>
                  </a:lnTo>
                  <a:lnTo>
                    <a:pt x="90" y="79"/>
                  </a:lnTo>
                  <a:lnTo>
                    <a:pt x="28" y="79"/>
                  </a:lnTo>
                  <a:lnTo>
                    <a:pt x="28" y="113"/>
                  </a:lnTo>
                  <a:lnTo>
                    <a:pt x="97" y="113"/>
                  </a:lnTo>
                  <a:lnTo>
                    <a:pt x="97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form 1237"/>
            <p:cNvSpPr>
              <a:spLocks/>
            </p:cNvSpPr>
            <p:nvPr userDrawn="1"/>
          </p:nvSpPr>
          <p:spPr bwMode="auto">
            <a:xfrm>
              <a:off x="4548188" y="3806825"/>
              <a:ext cx="266700" cy="222250"/>
            </a:xfrm>
            <a:custGeom>
              <a:avLst/>
              <a:gdLst>
                <a:gd name="T0" fmla="*/ 133 w 168"/>
                <a:gd name="T1" fmla="*/ 140 h 140"/>
                <a:gd name="T2" fmla="*/ 105 w 168"/>
                <a:gd name="T3" fmla="*/ 140 h 140"/>
                <a:gd name="T4" fmla="*/ 84 w 168"/>
                <a:gd name="T5" fmla="*/ 45 h 140"/>
                <a:gd name="T6" fmla="*/ 84 w 168"/>
                <a:gd name="T7" fmla="*/ 45 h 140"/>
                <a:gd name="T8" fmla="*/ 63 w 168"/>
                <a:gd name="T9" fmla="*/ 140 h 140"/>
                <a:gd name="T10" fmla="*/ 35 w 168"/>
                <a:gd name="T11" fmla="*/ 140 h 140"/>
                <a:gd name="T12" fmla="*/ 0 w 168"/>
                <a:gd name="T13" fmla="*/ 0 h 140"/>
                <a:gd name="T14" fmla="*/ 28 w 168"/>
                <a:gd name="T15" fmla="*/ 0 h 140"/>
                <a:gd name="T16" fmla="*/ 49 w 168"/>
                <a:gd name="T17" fmla="*/ 95 h 140"/>
                <a:gd name="T18" fmla="*/ 49 w 168"/>
                <a:gd name="T19" fmla="*/ 95 h 140"/>
                <a:gd name="T20" fmla="*/ 70 w 168"/>
                <a:gd name="T21" fmla="*/ 0 h 140"/>
                <a:gd name="T22" fmla="*/ 98 w 168"/>
                <a:gd name="T23" fmla="*/ 0 h 140"/>
                <a:gd name="T24" fmla="*/ 119 w 168"/>
                <a:gd name="T25" fmla="*/ 95 h 140"/>
                <a:gd name="T26" fmla="*/ 119 w 168"/>
                <a:gd name="T27" fmla="*/ 95 h 140"/>
                <a:gd name="T28" fmla="*/ 140 w 168"/>
                <a:gd name="T29" fmla="*/ 0 h 140"/>
                <a:gd name="T30" fmla="*/ 168 w 168"/>
                <a:gd name="T31" fmla="*/ 0 h 140"/>
                <a:gd name="T32" fmla="*/ 133 w 168"/>
                <a:gd name="T33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8" h="140">
                  <a:moveTo>
                    <a:pt x="133" y="140"/>
                  </a:moveTo>
                  <a:lnTo>
                    <a:pt x="105" y="140"/>
                  </a:lnTo>
                  <a:lnTo>
                    <a:pt x="84" y="45"/>
                  </a:lnTo>
                  <a:lnTo>
                    <a:pt x="84" y="45"/>
                  </a:lnTo>
                  <a:lnTo>
                    <a:pt x="63" y="140"/>
                  </a:lnTo>
                  <a:lnTo>
                    <a:pt x="35" y="140"/>
                  </a:lnTo>
                  <a:lnTo>
                    <a:pt x="0" y="0"/>
                  </a:lnTo>
                  <a:lnTo>
                    <a:pt x="28" y="0"/>
                  </a:lnTo>
                  <a:lnTo>
                    <a:pt x="49" y="95"/>
                  </a:lnTo>
                  <a:lnTo>
                    <a:pt x="49" y="95"/>
                  </a:lnTo>
                  <a:lnTo>
                    <a:pt x="70" y="0"/>
                  </a:lnTo>
                  <a:lnTo>
                    <a:pt x="98" y="0"/>
                  </a:lnTo>
                  <a:lnTo>
                    <a:pt x="119" y="95"/>
                  </a:lnTo>
                  <a:lnTo>
                    <a:pt x="119" y="95"/>
                  </a:lnTo>
                  <a:lnTo>
                    <a:pt x="140" y="0"/>
                  </a:lnTo>
                  <a:lnTo>
                    <a:pt x="168" y="0"/>
                  </a:lnTo>
                  <a:lnTo>
                    <a:pt x="133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form 1238"/>
            <p:cNvSpPr>
              <a:spLocks noEditPoints="1"/>
            </p:cNvSpPr>
            <p:nvPr userDrawn="1"/>
          </p:nvSpPr>
          <p:spPr bwMode="auto">
            <a:xfrm>
              <a:off x="4810125" y="3806825"/>
              <a:ext cx="193675" cy="222250"/>
            </a:xfrm>
            <a:custGeom>
              <a:avLst/>
              <a:gdLst>
                <a:gd name="T0" fmla="*/ 49 w 122"/>
                <a:gd name="T1" fmla="*/ 0 h 140"/>
                <a:gd name="T2" fmla="*/ 77 w 122"/>
                <a:gd name="T3" fmla="*/ 0 h 140"/>
                <a:gd name="T4" fmla="*/ 122 w 122"/>
                <a:gd name="T5" fmla="*/ 140 h 140"/>
                <a:gd name="T6" fmla="*/ 94 w 122"/>
                <a:gd name="T7" fmla="*/ 140 h 140"/>
                <a:gd name="T8" fmla="*/ 84 w 122"/>
                <a:gd name="T9" fmla="*/ 110 h 140"/>
                <a:gd name="T10" fmla="*/ 38 w 122"/>
                <a:gd name="T11" fmla="*/ 110 h 140"/>
                <a:gd name="T12" fmla="*/ 28 w 122"/>
                <a:gd name="T13" fmla="*/ 140 h 140"/>
                <a:gd name="T14" fmla="*/ 0 w 122"/>
                <a:gd name="T15" fmla="*/ 140 h 140"/>
                <a:gd name="T16" fmla="*/ 49 w 122"/>
                <a:gd name="T17" fmla="*/ 0 h 140"/>
                <a:gd name="T18" fmla="*/ 45 w 122"/>
                <a:gd name="T19" fmla="*/ 87 h 140"/>
                <a:gd name="T20" fmla="*/ 77 w 122"/>
                <a:gd name="T21" fmla="*/ 87 h 140"/>
                <a:gd name="T22" fmla="*/ 63 w 122"/>
                <a:gd name="T23" fmla="*/ 34 h 140"/>
                <a:gd name="T24" fmla="*/ 59 w 122"/>
                <a:gd name="T25" fmla="*/ 34 h 140"/>
                <a:gd name="T26" fmla="*/ 45 w 122"/>
                <a:gd name="T27" fmla="*/ 8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2" h="140">
                  <a:moveTo>
                    <a:pt x="49" y="0"/>
                  </a:moveTo>
                  <a:lnTo>
                    <a:pt x="77" y="0"/>
                  </a:lnTo>
                  <a:lnTo>
                    <a:pt x="122" y="140"/>
                  </a:lnTo>
                  <a:lnTo>
                    <a:pt x="94" y="140"/>
                  </a:lnTo>
                  <a:lnTo>
                    <a:pt x="84" y="110"/>
                  </a:lnTo>
                  <a:lnTo>
                    <a:pt x="38" y="110"/>
                  </a:lnTo>
                  <a:lnTo>
                    <a:pt x="28" y="140"/>
                  </a:lnTo>
                  <a:lnTo>
                    <a:pt x="0" y="140"/>
                  </a:lnTo>
                  <a:lnTo>
                    <a:pt x="49" y="0"/>
                  </a:lnTo>
                  <a:close/>
                  <a:moveTo>
                    <a:pt x="45" y="87"/>
                  </a:moveTo>
                  <a:lnTo>
                    <a:pt x="77" y="87"/>
                  </a:lnTo>
                  <a:lnTo>
                    <a:pt x="63" y="34"/>
                  </a:lnTo>
                  <a:lnTo>
                    <a:pt x="59" y="34"/>
                  </a:lnTo>
                  <a:lnTo>
                    <a:pt x="4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form 1239"/>
            <p:cNvSpPr>
              <a:spLocks noEditPoints="1"/>
            </p:cNvSpPr>
            <p:nvPr userDrawn="1"/>
          </p:nvSpPr>
          <p:spPr bwMode="auto">
            <a:xfrm>
              <a:off x="5041900" y="3806825"/>
              <a:ext cx="166688" cy="222250"/>
            </a:xfrm>
            <a:custGeom>
              <a:avLst/>
              <a:gdLst>
                <a:gd name="T0" fmla="*/ 0 w 30"/>
                <a:gd name="T1" fmla="*/ 0 h 37"/>
                <a:gd name="T2" fmla="*/ 17 w 30"/>
                <a:gd name="T3" fmla="*/ 0 h 37"/>
                <a:gd name="T4" fmla="*/ 28 w 30"/>
                <a:gd name="T5" fmla="*/ 9 h 37"/>
                <a:gd name="T6" fmla="*/ 24 w 30"/>
                <a:gd name="T7" fmla="*/ 17 h 37"/>
                <a:gd name="T8" fmla="*/ 30 w 30"/>
                <a:gd name="T9" fmla="*/ 26 h 37"/>
                <a:gd name="T10" fmla="*/ 17 w 30"/>
                <a:gd name="T11" fmla="*/ 37 h 37"/>
                <a:gd name="T12" fmla="*/ 0 w 30"/>
                <a:gd name="T13" fmla="*/ 37 h 37"/>
                <a:gd name="T14" fmla="*/ 0 w 30"/>
                <a:gd name="T15" fmla="*/ 0 h 37"/>
                <a:gd name="T16" fmla="*/ 8 w 30"/>
                <a:gd name="T17" fmla="*/ 15 h 37"/>
                <a:gd name="T18" fmla="*/ 16 w 30"/>
                <a:gd name="T19" fmla="*/ 15 h 37"/>
                <a:gd name="T20" fmla="*/ 21 w 30"/>
                <a:gd name="T21" fmla="*/ 11 h 37"/>
                <a:gd name="T22" fmla="*/ 15 w 30"/>
                <a:gd name="T23" fmla="*/ 7 h 37"/>
                <a:gd name="T24" fmla="*/ 8 w 30"/>
                <a:gd name="T25" fmla="*/ 7 h 37"/>
                <a:gd name="T26" fmla="*/ 8 w 30"/>
                <a:gd name="T27" fmla="*/ 15 h 37"/>
                <a:gd name="T28" fmla="*/ 8 w 30"/>
                <a:gd name="T29" fmla="*/ 30 h 37"/>
                <a:gd name="T30" fmla="*/ 16 w 30"/>
                <a:gd name="T31" fmla="*/ 30 h 37"/>
                <a:gd name="T32" fmla="*/ 22 w 30"/>
                <a:gd name="T33" fmla="*/ 26 h 37"/>
                <a:gd name="T34" fmla="*/ 16 w 30"/>
                <a:gd name="T35" fmla="*/ 21 h 37"/>
                <a:gd name="T36" fmla="*/ 8 w 30"/>
                <a:gd name="T37" fmla="*/ 21 h 37"/>
                <a:gd name="T38" fmla="*/ 8 w 30"/>
                <a:gd name="T39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" h="37">
                  <a:moveTo>
                    <a:pt x="0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24" y="0"/>
                    <a:pt x="28" y="3"/>
                    <a:pt x="28" y="9"/>
                  </a:cubicBezTo>
                  <a:cubicBezTo>
                    <a:pt x="28" y="13"/>
                    <a:pt x="27" y="15"/>
                    <a:pt x="24" y="17"/>
                  </a:cubicBezTo>
                  <a:cubicBezTo>
                    <a:pt x="28" y="18"/>
                    <a:pt x="30" y="22"/>
                    <a:pt x="30" y="26"/>
                  </a:cubicBezTo>
                  <a:cubicBezTo>
                    <a:pt x="30" y="33"/>
                    <a:pt x="24" y="37"/>
                    <a:pt x="17" y="37"/>
                  </a:cubicBezTo>
                  <a:cubicBezTo>
                    <a:pt x="0" y="37"/>
                    <a:pt x="0" y="37"/>
                    <a:pt x="0" y="37"/>
                  </a:cubicBezTo>
                  <a:lnTo>
                    <a:pt x="0" y="0"/>
                  </a:lnTo>
                  <a:close/>
                  <a:moveTo>
                    <a:pt x="8" y="15"/>
                  </a:moveTo>
                  <a:cubicBezTo>
                    <a:pt x="16" y="15"/>
                    <a:pt x="16" y="15"/>
                    <a:pt x="16" y="15"/>
                  </a:cubicBezTo>
                  <a:cubicBezTo>
                    <a:pt x="19" y="15"/>
                    <a:pt x="21" y="14"/>
                    <a:pt x="21" y="11"/>
                  </a:cubicBezTo>
                  <a:cubicBezTo>
                    <a:pt x="21" y="7"/>
                    <a:pt x="18" y="7"/>
                    <a:pt x="15" y="7"/>
                  </a:cubicBezTo>
                  <a:cubicBezTo>
                    <a:pt x="8" y="7"/>
                    <a:pt x="8" y="7"/>
                    <a:pt x="8" y="7"/>
                  </a:cubicBezTo>
                  <a:lnTo>
                    <a:pt x="8" y="15"/>
                  </a:lnTo>
                  <a:close/>
                  <a:moveTo>
                    <a:pt x="8" y="30"/>
                  </a:moveTo>
                  <a:cubicBezTo>
                    <a:pt x="16" y="30"/>
                    <a:pt x="16" y="30"/>
                    <a:pt x="16" y="30"/>
                  </a:cubicBezTo>
                  <a:cubicBezTo>
                    <a:pt x="19" y="30"/>
                    <a:pt x="22" y="29"/>
                    <a:pt x="22" y="26"/>
                  </a:cubicBezTo>
                  <a:cubicBezTo>
                    <a:pt x="22" y="22"/>
                    <a:pt x="20" y="21"/>
                    <a:pt x="16" y="21"/>
                  </a:cubicBezTo>
                  <a:cubicBezTo>
                    <a:pt x="8" y="21"/>
                    <a:pt x="8" y="21"/>
                    <a:pt x="8" y="21"/>
                  </a:cubicBezTo>
                  <a:lnTo>
                    <a:pt x="8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" name="Freeform 1240"/>
            <p:cNvSpPr>
              <a:spLocks/>
            </p:cNvSpPr>
            <p:nvPr userDrawn="1"/>
          </p:nvSpPr>
          <p:spPr bwMode="auto">
            <a:xfrm>
              <a:off x="5259388" y="3806825"/>
              <a:ext cx="144463" cy="222250"/>
            </a:xfrm>
            <a:custGeom>
              <a:avLst/>
              <a:gdLst>
                <a:gd name="T0" fmla="*/ 0 w 91"/>
                <a:gd name="T1" fmla="*/ 0 h 140"/>
                <a:gd name="T2" fmla="*/ 28 w 91"/>
                <a:gd name="T3" fmla="*/ 0 h 140"/>
                <a:gd name="T4" fmla="*/ 28 w 91"/>
                <a:gd name="T5" fmla="*/ 113 h 140"/>
                <a:gd name="T6" fmla="*/ 91 w 91"/>
                <a:gd name="T7" fmla="*/ 113 h 140"/>
                <a:gd name="T8" fmla="*/ 91 w 91"/>
                <a:gd name="T9" fmla="*/ 140 h 140"/>
                <a:gd name="T10" fmla="*/ 0 w 91"/>
                <a:gd name="T11" fmla="*/ 140 h 140"/>
                <a:gd name="T12" fmla="*/ 0 w 91"/>
                <a:gd name="T1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140">
                  <a:moveTo>
                    <a:pt x="0" y="0"/>
                  </a:moveTo>
                  <a:lnTo>
                    <a:pt x="28" y="0"/>
                  </a:lnTo>
                  <a:lnTo>
                    <a:pt x="28" y="113"/>
                  </a:lnTo>
                  <a:lnTo>
                    <a:pt x="91" y="113"/>
                  </a:lnTo>
                  <a:lnTo>
                    <a:pt x="91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7" name="Freeform 1241"/>
            <p:cNvSpPr>
              <a:spLocks/>
            </p:cNvSpPr>
            <p:nvPr userDrawn="1"/>
          </p:nvSpPr>
          <p:spPr bwMode="auto">
            <a:xfrm>
              <a:off x="5441950" y="3806825"/>
              <a:ext cx="149225" cy="222250"/>
            </a:xfrm>
            <a:custGeom>
              <a:avLst/>
              <a:gdLst>
                <a:gd name="T0" fmla="*/ 0 w 94"/>
                <a:gd name="T1" fmla="*/ 0 h 140"/>
                <a:gd name="T2" fmla="*/ 94 w 94"/>
                <a:gd name="T3" fmla="*/ 0 h 140"/>
                <a:gd name="T4" fmla="*/ 94 w 94"/>
                <a:gd name="T5" fmla="*/ 27 h 140"/>
                <a:gd name="T6" fmla="*/ 28 w 94"/>
                <a:gd name="T7" fmla="*/ 27 h 140"/>
                <a:gd name="T8" fmla="*/ 28 w 94"/>
                <a:gd name="T9" fmla="*/ 57 h 140"/>
                <a:gd name="T10" fmla="*/ 87 w 94"/>
                <a:gd name="T11" fmla="*/ 57 h 140"/>
                <a:gd name="T12" fmla="*/ 87 w 94"/>
                <a:gd name="T13" fmla="*/ 79 h 140"/>
                <a:gd name="T14" fmla="*/ 28 w 94"/>
                <a:gd name="T15" fmla="*/ 79 h 140"/>
                <a:gd name="T16" fmla="*/ 28 w 94"/>
                <a:gd name="T17" fmla="*/ 113 h 140"/>
                <a:gd name="T18" fmla="*/ 94 w 94"/>
                <a:gd name="T19" fmla="*/ 113 h 140"/>
                <a:gd name="T20" fmla="*/ 94 w 94"/>
                <a:gd name="T21" fmla="*/ 140 h 140"/>
                <a:gd name="T22" fmla="*/ 0 w 94"/>
                <a:gd name="T23" fmla="*/ 140 h 140"/>
                <a:gd name="T24" fmla="*/ 0 w 94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40">
                  <a:moveTo>
                    <a:pt x="0" y="0"/>
                  </a:moveTo>
                  <a:lnTo>
                    <a:pt x="94" y="0"/>
                  </a:lnTo>
                  <a:lnTo>
                    <a:pt x="94" y="27"/>
                  </a:lnTo>
                  <a:lnTo>
                    <a:pt x="28" y="27"/>
                  </a:lnTo>
                  <a:lnTo>
                    <a:pt x="28" y="57"/>
                  </a:lnTo>
                  <a:lnTo>
                    <a:pt x="87" y="57"/>
                  </a:lnTo>
                  <a:lnTo>
                    <a:pt x="87" y="79"/>
                  </a:lnTo>
                  <a:lnTo>
                    <a:pt x="28" y="79"/>
                  </a:lnTo>
                  <a:lnTo>
                    <a:pt x="28" y="113"/>
                  </a:lnTo>
                  <a:lnTo>
                    <a:pt x="94" y="113"/>
                  </a:lnTo>
                  <a:lnTo>
                    <a:pt x="94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8" name="Freeform 1242"/>
            <p:cNvSpPr>
              <a:spLocks/>
            </p:cNvSpPr>
            <p:nvPr userDrawn="1"/>
          </p:nvSpPr>
          <p:spPr bwMode="auto">
            <a:xfrm>
              <a:off x="5757863" y="3806825"/>
              <a:ext cx="217488" cy="222250"/>
            </a:xfrm>
            <a:custGeom>
              <a:avLst/>
              <a:gdLst>
                <a:gd name="T0" fmla="*/ 0 w 137"/>
                <a:gd name="T1" fmla="*/ 0 h 140"/>
                <a:gd name="T2" fmla="*/ 39 w 137"/>
                <a:gd name="T3" fmla="*/ 0 h 140"/>
                <a:gd name="T4" fmla="*/ 67 w 137"/>
                <a:gd name="T5" fmla="*/ 95 h 140"/>
                <a:gd name="T6" fmla="*/ 67 w 137"/>
                <a:gd name="T7" fmla="*/ 95 h 140"/>
                <a:gd name="T8" fmla="*/ 95 w 137"/>
                <a:gd name="T9" fmla="*/ 0 h 140"/>
                <a:gd name="T10" fmla="*/ 137 w 137"/>
                <a:gd name="T11" fmla="*/ 0 h 140"/>
                <a:gd name="T12" fmla="*/ 137 w 137"/>
                <a:gd name="T13" fmla="*/ 140 h 140"/>
                <a:gd name="T14" fmla="*/ 109 w 137"/>
                <a:gd name="T15" fmla="*/ 140 h 140"/>
                <a:gd name="T16" fmla="*/ 109 w 137"/>
                <a:gd name="T17" fmla="*/ 42 h 140"/>
                <a:gd name="T18" fmla="*/ 109 w 137"/>
                <a:gd name="T19" fmla="*/ 42 h 140"/>
                <a:gd name="T20" fmla="*/ 77 w 137"/>
                <a:gd name="T21" fmla="*/ 140 h 140"/>
                <a:gd name="T22" fmla="*/ 56 w 137"/>
                <a:gd name="T23" fmla="*/ 140 h 140"/>
                <a:gd name="T24" fmla="*/ 25 w 137"/>
                <a:gd name="T25" fmla="*/ 42 h 140"/>
                <a:gd name="T26" fmla="*/ 25 w 137"/>
                <a:gd name="T27" fmla="*/ 42 h 140"/>
                <a:gd name="T28" fmla="*/ 25 w 137"/>
                <a:gd name="T29" fmla="*/ 140 h 140"/>
                <a:gd name="T30" fmla="*/ 0 w 137"/>
                <a:gd name="T31" fmla="*/ 140 h 140"/>
                <a:gd name="T32" fmla="*/ 0 w 137"/>
                <a:gd name="T3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7" h="140">
                  <a:moveTo>
                    <a:pt x="0" y="0"/>
                  </a:moveTo>
                  <a:lnTo>
                    <a:pt x="39" y="0"/>
                  </a:lnTo>
                  <a:lnTo>
                    <a:pt x="67" y="95"/>
                  </a:lnTo>
                  <a:lnTo>
                    <a:pt x="67" y="95"/>
                  </a:lnTo>
                  <a:lnTo>
                    <a:pt x="95" y="0"/>
                  </a:lnTo>
                  <a:lnTo>
                    <a:pt x="137" y="0"/>
                  </a:lnTo>
                  <a:lnTo>
                    <a:pt x="137" y="140"/>
                  </a:lnTo>
                  <a:lnTo>
                    <a:pt x="109" y="140"/>
                  </a:lnTo>
                  <a:lnTo>
                    <a:pt x="109" y="42"/>
                  </a:lnTo>
                  <a:lnTo>
                    <a:pt x="109" y="42"/>
                  </a:lnTo>
                  <a:lnTo>
                    <a:pt x="77" y="140"/>
                  </a:lnTo>
                  <a:lnTo>
                    <a:pt x="56" y="140"/>
                  </a:lnTo>
                  <a:lnTo>
                    <a:pt x="25" y="42"/>
                  </a:lnTo>
                  <a:lnTo>
                    <a:pt x="25" y="42"/>
                  </a:lnTo>
                  <a:lnTo>
                    <a:pt x="25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9" name="Freeform 1243"/>
            <p:cNvSpPr>
              <a:spLocks noEditPoints="1"/>
            </p:cNvSpPr>
            <p:nvPr userDrawn="1"/>
          </p:nvSpPr>
          <p:spPr bwMode="auto">
            <a:xfrm>
              <a:off x="6008688" y="3806825"/>
              <a:ext cx="198438" cy="222250"/>
            </a:xfrm>
            <a:custGeom>
              <a:avLst/>
              <a:gdLst>
                <a:gd name="T0" fmla="*/ 48 w 125"/>
                <a:gd name="T1" fmla="*/ 0 h 140"/>
                <a:gd name="T2" fmla="*/ 76 w 125"/>
                <a:gd name="T3" fmla="*/ 0 h 140"/>
                <a:gd name="T4" fmla="*/ 125 w 125"/>
                <a:gd name="T5" fmla="*/ 140 h 140"/>
                <a:gd name="T6" fmla="*/ 94 w 125"/>
                <a:gd name="T7" fmla="*/ 140 h 140"/>
                <a:gd name="T8" fmla="*/ 87 w 125"/>
                <a:gd name="T9" fmla="*/ 110 h 140"/>
                <a:gd name="T10" fmla="*/ 38 w 125"/>
                <a:gd name="T11" fmla="*/ 110 h 140"/>
                <a:gd name="T12" fmla="*/ 27 w 125"/>
                <a:gd name="T13" fmla="*/ 140 h 140"/>
                <a:gd name="T14" fmla="*/ 0 w 125"/>
                <a:gd name="T15" fmla="*/ 140 h 140"/>
                <a:gd name="T16" fmla="*/ 48 w 125"/>
                <a:gd name="T17" fmla="*/ 0 h 140"/>
                <a:gd name="T18" fmla="*/ 45 w 125"/>
                <a:gd name="T19" fmla="*/ 87 h 140"/>
                <a:gd name="T20" fmla="*/ 80 w 125"/>
                <a:gd name="T21" fmla="*/ 87 h 140"/>
                <a:gd name="T22" fmla="*/ 62 w 125"/>
                <a:gd name="T23" fmla="*/ 34 h 140"/>
                <a:gd name="T24" fmla="*/ 62 w 125"/>
                <a:gd name="T25" fmla="*/ 34 h 140"/>
                <a:gd name="T26" fmla="*/ 45 w 125"/>
                <a:gd name="T27" fmla="*/ 8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140">
                  <a:moveTo>
                    <a:pt x="48" y="0"/>
                  </a:moveTo>
                  <a:lnTo>
                    <a:pt x="76" y="0"/>
                  </a:lnTo>
                  <a:lnTo>
                    <a:pt x="125" y="140"/>
                  </a:lnTo>
                  <a:lnTo>
                    <a:pt x="94" y="140"/>
                  </a:lnTo>
                  <a:lnTo>
                    <a:pt x="87" y="110"/>
                  </a:lnTo>
                  <a:lnTo>
                    <a:pt x="38" y="110"/>
                  </a:lnTo>
                  <a:lnTo>
                    <a:pt x="27" y="140"/>
                  </a:lnTo>
                  <a:lnTo>
                    <a:pt x="0" y="140"/>
                  </a:lnTo>
                  <a:lnTo>
                    <a:pt x="48" y="0"/>
                  </a:lnTo>
                  <a:close/>
                  <a:moveTo>
                    <a:pt x="45" y="87"/>
                  </a:moveTo>
                  <a:lnTo>
                    <a:pt x="80" y="87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4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0" name="Freeform 1244"/>
            <p:cNvSpPr>
              <a:spLocks/>
            </p:cNvSpPr>
            <p:nvPr userDrawn="1"/>
          </p:nvSpPr>
          <p:spPr bwMode="auto">
            <a:xfrm>
              <a:off x="6207125" y="3806825"/>
              <a:ext cx="161925" cy="222250"/>
            </a:xfrm>
            <a:custGeom>
              <a:avLst/>
              <a:gdLst>
                <a:gd name="T0" fmla="*/ 35 w 102"/>
                <a:gd name="T1" fmla="*/ 27 h 140"/>
                <a:gd name="T2" fmla="*/ 0 w 102"/>
                <a:gd name="T3" fmla="*/ 27 h 140"/>
                <a:gd name="T4" fmla="*/ 0 w 102"/>
                <a:gd name="T5" fmla="*/ 0 h 140"/>
                <a:gd name="T6" fmla="*/ 102 w 102"/>
                <a:gd name="T7" fmla="*/ 0 h 140"/>
                <a:gd name="T8" fmla="*/ 102 w 102"/>
                <a:gd name="T9" fmla="*/ 27 h 140"/>
                <a:gd name="T10" fmla="*/ 63 w 102"/>
                <a:gd name="T11" fmla="*/ 27 h 140"/>
                <a:gd name="T12" fmla="*/ 63 w 102"/>
                <a:gd name="T13" fmla="*/ 140 h 140"/>
                <a:gd name="T14" fmla="*/ 35 w 102"/>
                <a:gd name="T15" fmla="*/ 140 h 140"/>
                <a:gd name="T16" fmla="*/ 35 w 102"/>
                <a:gd name="T17" fmla="*/ 2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40">
                  <a:moveTo>
                    <a:pt x="35" y="27"/>
                  </a:moveTo>
                  <a:lnTo>
                    <a:pt x="0" y="27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27"/>
                  </a:lnTo>
                  <a:lnTo>
                    <a:pt x="63" y="27"/>
                  </a:lnTo>
                  <a:lnTo>
                    <a:pt x="63" y="140"/>
                  </a:lnTo>
                  <a:lnTo>
                    <a:pt x="35" y="140"/>
                  </a:lnTo>
                  <a:lnTo>
                    <a:pt x="35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1" name="Freeform 1245"/>
            <p:cNvSpPr>
              <a:spLocks/>
            </p:cNvSpPr>
            <p:nvPr userDrawn="1"/>
          </p:nvSpPr>
          <p:spPr bwMode="auto">
            <a:xfrm>
              <a:off x="6407150" y="3806825"/>
              <a:ext cx="155575" cy="222250"/>
            </a:xfrm>
            <a:custGeom>
              <a:avLst/>
              <a:gdLst>
                <a:gd name="T0" fmla="*/ 0 w 98"/>
                <a:gd name="T1" fmla="*/ 0 h 140"/>
                <a:gd name="T2" fmla="*/ 94 w 98"/>
                <a:gd name="T3" fmla="*/ 0 h 140"/>
                <a:gd name="T4" fmla="*/ 94 w 98"/>
                <a:gd name="T5" fmla="*/ 27 h 140"/>
                <a:gd name="T6" fmla="*/ 28 w 98"/>
                <a:gd name="T7" fmla="*/ 27 h 140"/>
                <a:gd name="T8" fmla="*/ 28 w 98"/>
                <a:gd name="T9" fmla="*/ 57 h 140"/>
                <a:gd name="T10" fmla="*/ 91 w 98"/>
                <a:gd name="T11" fmla="*/ 57 h 140"/>
                <a:gd name="T12" fmla="*/ 91 w 98"/>
                <a:gd name="T13" fmla="*/ 79 h 140"/>
                <a:gd name="T14" fmla="*/ 28 w 98"/>
                <a:gd name="T15" fmla="*/ 79 h 140"/>
                <a:gd name="T16" fmla="*/ 28 w 98"/>
                <a:gd name="T17" fmla="*/ 113 h 140"/>
                <a:gd name="T18" fmla="*/ 98 w 98"/>
                <a:gd name="T19" fmla="*/ 113 h 140"/>
                <a:gd name="T20" fmla="*/ 98 w 98"/>
                <a:gd name="T21" fmla="*/ 140 h 140"/>
                <a:gd name="T22" fmla="*/ 0 w 98"/>
                <a:gd name="T23" fmla="*/ 140 h 140"/>
                <a:gd name="T24" fmla="*/ 0 w 98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40">
                  <a:moveTo>
                    <a:pt x="0" y="0"/>
                  </a:moveTo>
                  <a:lnTo>
                    <a:pt x="94" y="0"/>
                  </a:lnTo>
                  <a:lnTo>
                    <a:pt x="94" y="27"/>
                  </a:lnTo>
                  <a:lnTo>
                    <a:pt x="28" y="27"/>
                  </a:lnTo>
                  <a:lnTo>
                    <a:pt x="28" y="57"/>
                  </a:lnTo>
                  <a:lnTo>
                    <a:pt x="91" y="57"/>
                  </a:lnTo>
                  <a:lnTo>
                    <a:pt x="91" y="79"/>
                  </a:lnTo>
                  <a:lnTo>
                    <a:pt x="28" y="79"/>
                  </a:lnTo>
                  <a:lnTo>
                    <a:pt x="28" y="113"/>
                  </a:lnTo>
                  <a:lnTo>
                    <a:pt x="98" y="113"/>
                  </a:lnTo>
                  <a:lnTo>
                    <a:pt x="98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2" name="Freeform 1246"/>
            <p:cNvSpPr>
              <a:spLocks noEditPoints="1"/>
            </p:cNvSpPr>
            <p:nvPr userDrawn="1"/>
          </p:nvSpPr>
          <p:spPr bwMode="auto">
            <a:xfrm>
              <a:off x="6611938" y="3806825"/>
              <a:ext cx="173038" cy="222250"/>
            </a:xfrm>
            <a:custGeom>
              <a:avLst/>
              <a:gdLst>
                <a:gd name="T0" fmla="*/ 0 w 31"/>
                <a:gd name="T1" fmla="*/ 0 h 37"/>
                <a:gd name="T2" fmla="*/ 19 w 31"/>
                <a:gd name="T3" fmla="*/ 0 h 37"/>
                <a:gd name="T4" fmla="*/ 30 w 31"/>
                <a:gd name="T5" fmla="*/ 10 h 37"/>
                <a:gd name="T6" fmla="*/ 24 w 31"/>
                <a:gd name="T7" fmla="*/ 20 h 37"/>
                <a:gd name="T8" fmla="*/ 24 w 31"/>
                <a:gd name="T9" fmla="*/ 20 h 37"/>
                <a:gd name="T10" fmla="*/ 29 w 31"/>
                <a:gd name="T11" fmla="*/ 28 h 37"/>
                <a:gd name="T12" fmla="*/ 31 w 31"/>
                <a:gd name="T13" fmla="*/ 37 h 37"/>
                <a:gd name="T14" fmla="*/ 23 w 31"/>
                <a:gd name="T15" fmla="*/ 37 h 37"/>
                <a:gd name="T16" fmla="*/ 22 w 31"/>
                <a:gd name="T17" fmla="*/ 28 h 37"/>
                <a:gd name="T18" fmla="*/ 16 w 31"/>
                <a:gd name="T19" fmla="*/ 22 h 37"/>
                <a:gd name="T20" fmla="*/ 8 w 31"/>
                <a:gd name="T21" fmla="*/ 22 h 37"/>
                <a:gd name="T22" fmla="*/ 8 w 31"/>
                <a:gd name="T23" fmla="*/ 37 h 37"/>
                <a:gd name="T24" fmla="*/ 0 w 31"/>
                <a:gd name="T25" fmla="*/ 37 h 37"/>
                <a:gd name="T26" fmla="*/ 0 w 31"/>
                <a:gd name="T27" fmla="*/ 0 h 37"/>
                <a:gd name="T28" fmla="*/ 8 w 31"/>
                <a:gd name="T29" fmla="*/ 17 h 37"/>
                <a:gd name="T30" fmla="*/ 17 w 31"/>
                <a:gd name="T31" fmla="*/ 17 h 37"/>
                <a:gd name="T32" fmla="*/ 22 w 31"/>
                <a:gd name="T33" fmla="*/ 12 h 37"/>
                <a:gd name="T34" fmla="*/ 17 w 31"/>
                <a:gd name="T35" fmla="*/ 7 h 37"/>
                <a:gd name="T36" fmla="*/ 8 w 31"/>
                <a:gd name="T37" fmla="*/ 7 h 37"/>
                <a:gd name="T38" fmla="*/ 8 w 31"/>
                <a:gd name="T39" fmla="*/ 1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37">
                  <a:moveTo>
                    <a:pt x="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26" y="0"/>
                    <a:pt x="30" y="5"/>
                    <a:pt x="30" y="10"/>
                  </a:cubicBezTo>
                  <a:cubicBezTo>
                    <a:pt x="30" y="15"/>
                    <a:pt x="28" y="18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8" y="21"/>
                    <a:pt x="29" y="24"/>
                    <a:pt x="29" y="28"/>
                  </a:cubicBezTo>
                  <a:cubicBezTo>
                    <a:pt x="30" y="30"/>
                    <a:pt x="30" y="35"/>
                    <a:pt x="31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2" y="34"/>
                    <a:pt x="22" y="31"/>
                    <a:pt x="22" y="28"/>
                  </a:cubicBezTo>
                  <a:cubicBezTo>
                    <a:pt x="21" y="24"/>
                    <a:pt x="20" y="22"/>
                    <a:pt x="16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0" y="37"/>
                    <a:pt x="0" y="37"/>
                    <a:pt x="0" y="37"/>
                  </a:cubicBezTo>
                  <a:lnTo>
                    <a:pt x="0" y="0"/>
                  </a:lnTo>
                  <a:close/>
                  <a:moveTo>
                    <a:pt x="8" y="17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20" y="17"/>
                    <a:pt x="22" y="15"/>
                    <a:pt x="22" y="12"/>
                  </a:cubicBezTo>
                  <a:cubicBezTo>
                    <a:pt x="22" y="8"/>
                    <a:pt x="20" y="7"/>
                    <a:pt x="17" y="7"/>
                  </a:cubicBezTo>
                  <a:cubicBezTo>
                    <a:pt x="8" y="7"/>
                    <a:pt x="8" y="7"/>
                    <a:pt x="8" y="7"/>
                  </a:cubicBezTo>
                  <a:lnTo>
                    <a:pt x="8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3" name="Rectangle 1247"/>
            <p:cNvSpPr>
              <a:spLocks noChangeArrowheads="1"/>
            </p:cNvSpPr>
            <p:nvPr userDrawn="1"/>
          </p:nvSpPr>
          <p:spPr bwMode="auto">
            <a:xfrm>
              <a:off x="6834188" y="3806825"/>
              <a:ext cx="44450" cy="222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4" name="Freeform 1248"/>
            <p:cNvSpPr>
              <a:spLocks noEditPoints="1"/>
            </p:cNvSpPr>
            <p:nvPr userDrawn="1"/>
          </p:nvSpPr>
          <p:spPr bwMode="auto">
            <a:xfrm>
              <a:off x="6911975" y="3806825"/>
              <a:ext cx="200025" cy="222250"/>
            </a:xfrm>
            <a:custGeom>
              <a:avLst/>
              <a:gdLst>
                <a:gd name="T0" fmla="*/ 49 w 126"/>
                <a:gd name="T1" fmla="*/ 0 h 140"/>
                <a:gd name="T2" fmla="*/ 77 w 126"/>
                <a:gd name="T3" fmla="*/ 0 h 140"/>
                <a:gd name="T4" fmla="*/ 126 w 126"/>
                <a:gd name="T5" fmla="*/ 140 h 140"/>
                <a:gd name="T6" fmla="*/ 94 w 126"/>
                <a:gd name="T7" fmla="*/ 140 h 140"/>
                <a:gd name="T8" fmla="*/ 87 w 126"/>
                <a:gd name="T9" fmla="*/ 110 h 140"/>
                <a:gd name="T10" fmla="*/ 39 w 126"/>
                <a:gd name="T11" fmla="*/ 110 h 140"/>
                <a:gd name="T12" fmla="*/ 28 w 126"/>
                <a:gd name="T13" fmla="*/ 140 h 140"/>
                <a:gd name="T14" fmla="*/ 0 w 126"/>
                <a:gd name="T15" fmla="*/ 140 h 140"/>
                <a:gd name="T16" fmla="*/ 49 w 126"/>
                <a:gd name="T17" fmla="*/ 0 h 140"/>
                <a:gd name="T18" fmla="*/ 46 w 126"/>
                <a:gd name="T19" fmla="*/ 87 h 140"/>
                <a:gd name="T20" fmla="*/ 80 w 126"/>
                <a:gd name="T21" fmla="*/ 87 h 140"/>
                <a:gd name="T22" fmla="*/ 63 w 126"/>
                <a:gd name="T23" fmla="*/ 34 h 140"/>
                <a:gd name="T24" fmla="*/ 63 w 126"/>
                <a:gd name="T25" fmla="*/ 34 h 140"/>
                <a:gd name="T26" fmla="*/ 46 w 126"/>
                <a:gd name="T27" fmla="*/ 8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6" h="140">
                  <a:moveTo>
                    <a:pt x="49" y="0"/>
                  </a:moveTo>
                  <a:lnTo>
                    <a:pt x="77" y="0"/>
                  </a:lnTo>
                  <a:lnTo>
                    <a:pt x="126" y="140"/>
                  </a:lnTo>
                  <a:lnTo>
                    <a:pt x="94" y="140"/>
                  </a:lnTo>
                  <a:lnTo>
                    <a:pt x="87" y="110"/>
                  </a:lnTo>
                  <a:lnTo>
                    <a:pt x="39" y="110"/>
                  </a:lnTo>
                  <a:lnTo>
                    <a:pt x="28" y="140"/>
                  </a:lnTo>
                  <a:lnTo>
                    <a:pt x="0" y="140"/>
                  </a:lnTo>
                  <a:lnTo>
                    <a:pt x="49" y="0"/>
                  </a:lnTo>
                  <a:close/>
                  <a:moveTo>
                    <a:pt x="46" y="87"/>
                  </a:moveTo>
                  <a:lnTo>
                    <a:pt x="80" y="87"/>
                  </a:lnTo>
                  <a:lnTo>
                    <a:pt x="63" y="34"/>
                  </a:lnTo>
                  <a:lnTo>
                    <a:pt x="63" y="34"/>
                  </a:lnTo>
                  <a:lnTo>
                    <a:pt x="46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5" name="Freeform 1249"/>
            <p:cNvSpPr>
              <a:spLocks/>
            </p:cNvSpPr>
            <p:nvPr userDrawn="1"/>
          </p:nvSpPr>
          <p:spPr bwMode="auto">
            <a:xfrm>
              <a:off x="7145338" y="3806825"/>
              <a:ext cx="144463" cy="222250"/>
            </a:xfrm>
            <a:custGeom>
              <a:avLst/>
              <a:gdLst>
                <a:gd name="T0" fmla="*/ 0 w 91"/>
                <a:gd name="T1" fmla="*/ 0 h 140"/>
                <a:gd name="T2" fmla="*/ 28 w 91"/>
                <a:gd name="T3" fmla="*/ 0 h 140"/>
                <a:gd name="T4" fmla="*/ 28 w 91"/>
                <a:gd name="T5" fmla="*/ 113 h 140"/>
                <a:gd name="T6" fmla="*/ 91 w 91"/>
                <a:gd name="T7" fmla="*/ 113 h 140"/>
                <a:gd name="T8" fmla="*/ 91 w 91"/>
                <a:gd name="T9" fmla="*/ 140 h 140"/>
                <a:gd name="T10" fmla="*/ 0 w 91"/>
                <a:gd name="T11" fmla="*/ 140 h 140"/>
                <a:gd name="T12" fmla="*/ 0 w 91"/>
                <a:gd name="T1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140">
                  <a:moveTo>
                    <a:pt x="0" y="0"/>
                  </a:moveTo>
                  <a:lnTo>
                    <a:pt x="28" y="0"/>
                  </a:lnTo>
                  <a:lnTo>
                    <a:pt x="28" y="113"/>
                  </a:lnTo>
                  <a:lnTo>
                    <a:pt x="91" y="113"/>
                  </a:lnTo>
                  <a:lnTo>
                    <a:pt x="91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6" name="Freeform 1250"/>
            <p:cNvSpPr>
              <a:spLocks/>
            </p:cNvSpPr>
            <p:nvPr userDrawn="1"/>
          </p:nvSpPr>
          <p:spPr bwMode="auto">
            <a:xfrm>
              <a:off x="7312025" y="3806825"/>
              <a:ext cx="166688" cy="222250"/>
            </a:xfrm>
            <a:custGeom>
              <a:avLst/>
              <a:gdLst>
                <a:gd name="T0" fmla="*/ 7 w 30"/>
                <a:gd name="T1" fmla="*/ 25 h 37"/>
                <a:gd name="T2" fmla="*/ 15 w 30"/>
                <a:gd name="T3" fmla="*/ 31 h 37"/>
                <a:gd name="T4" fmla="*/ 22 w 30"/>
                <a:gd name="T5" fmla="*/ 27 h 37"/>
                <a:gd name="T6" fmla="*/ 12 w 30"/>
                <a:gd name="T7" fmla="*/ 21 h 37"/>
                <a:gd name="T8" fmla="*/ 1 w 30"/>
                <a:gd name="T9" fmla="*/ 11 h 37"/>
                <a:gd name="T10" fmla="*/ 14 w 30"/>
                <a:gd name="T11" fmla="*/ 0 h 37"/>
                <a:gd name="T12" fmla="*/ 29 w 30"/>
                <a:gd name="T13" fmla="*/ 11 h 37"/>
                <a:gd name="T14" fmla="*/ 21 w 30"/>
                <a:gd name="T15" fmla="*/ 11 h 37"/>
                <a:gd name="T16" fmla="*/ 14 w 30"/>
                <a:gd name="T17" fmla="*/ 6 h 37"/>
                <a:gd name="T18" fmla="*/ 9 w 30"/>
                <a:gd name="T19" fmla="*/ 10 h 37"/>
                <a:gd name="T20" fmla="*/ 19 w 30"/>
                <a:gd name="T21" fmla="*/ 15 h 37"/>
                <a:gd name="T22" fmla="*/ 30 w 30"/>
                <a:gd name="T23" fmla="*/ 26 h 37"/>
                <a:gd name="T24" fmla="*/ 15 w 30"/>
                <a:gd name="T25" fmla="*/ 37 h 37"/>
                <a:gd name="T26" fmla="*/ 0 w 30"/>
                <a:gd name="T27" fmla="*/ 25 h 37"/>
                <a:gd name="T28" fmla="*/ 7 w 30"/>
                <a:gd name="T29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37">
                  <a:moveTo>
                    <a:pt x="7" y="25"/>
                  </a:moveTo>
                  <a:cubicBezTo>
                    <a:pt x="7" y="29"/>
                    <a:pt x="11" y="31"/>
                    <a:pt x="15" y="31"/>
                  </a:cubicBezTo>
                  <a:cubicBezTo>
                    <a:pt x="18" y="31"/>
                    <a:pt x="22" y="30"/>
                    <a:pt x="22" y="27"/>
                  </a:cubicBezTo>
                  <a:cubicBezTo>
                    <a:pt x="22" y="23"/>
                    <a:pt x="17" y="22"/>
                    <a:pt x="12" y="21"/>
                  </a:cubicBezTo>
                  <a:cubicBezTo>
                    <a:pt x="6" y="19"/>
                    <a:pt x="1" y="17"/>
                    <a:pt x="1" y="11"/>
                  </a:cubicBezTo>
                  <a:cubicBezTo>
                    <a:pt x="1" y="3"/>
                    <a:pt x="8" y="0"/>
                    <a:pt x="14" y="0"/>
                  </a:cubicBezTo>
                  <a:cubicBezTo>
                    <a:pt x="22" y="0"/>
                    <a:pt x="29" y="3"/>
                    <a:pt x="29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7"/>
                    <a:pt x="18" y="6"/>
                    <a:pt x="14" y="6"/>
                  </a:cubicBezTo>
                  <a:cubicBezTo>
                    <a:pt x="12" y="6"/>
                    <a:pt x="9" y="7"/>
                    <a:pt x="9" y="10"/>
                  </a:cubicBezTo>
                  <a:cubicBezTo>
                    <a:pt x="9" y="13"/>
                    <a:pt x="10" y="13"/>
                    <a:pt x="19" y="15"/>
                  </a:cubicBezTo>
                  <a:cubicBezTo>
                    <a:pt x="22" y="16"/>
                    <a:pt x="30" y="18"/>
                    <a:pt x="30" y="26"/>
                  </a:cubicBezTo>
                  <a:cubicBezTo>
                    <a:pt x="30" y="33"/>
                    <a:pt x="25" y="37"/>
                    <a:pt x="15" y="37"/>
                  </a:cubicBezTo>
                  <a:cubicBezTo>
                    <a:pt x="7" y="37"/>
                    <a:pt x="0" y="34"/>
                    <a:pt x="0" y="25"/>
                  </a:cubicBezTo>
                  <a:lnTo>
                    <a:pt x="7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7" name="Freeform 1251"/>
            <p:cNvSpPr>
              <a:spLocks/>
            </p:cNvSpPr>
            <p:nvPr userDrawn="1"/>
          </p:nvSpPr>
          <p:spPr bwMode="auto">
            <a:xfrm>
              <a:off x="7627938" y="3806825"/>
              <a:ext cx="182563" cy="222250"/>
            </a:xfrm>
            <a:custGeom>
              <a:avLst/>
              <a:gdLst>
                <a:gd name="T0" fmla="*/ 25 w 33"/>
                <a:gd name="T1" fmla="*/ 13 h 37"/>
                <a:gd name="T2" fmla="*/ 17 w 33"/>
                <a:gd name="T3" fmla="*/ 6 h 37"/>
                <a:gd name="T4" fmla="*/ 8 w 33"/>
                <a:gd name="T5" fmla="*/ 19 h 37"/>
                <a:gd name="T6" fmla="*/ 17 w 33"/>
                <a:gd name="T7" fmla="*/ 31 h 37"/>
                <a:gd name="T8" fmla="*/ 26 w 33"/>
                <a:gd name="T9" fmla="*/ 23 h 37"/>
                <a:gd name="T10" fmla="*/ 33 w 33"/>
                <a:gd name="T11" fmla="*/ 23 h 37"/>
                <a:gd name="T12" fmla="*/ 17 w 33"/>
                <a:gd name="T13" fmla="*/ 37 h 37"/>
                <a:gd name="T14" fmla="*/ 0 w 33"/>
                <a:gd name="T15" fmla="*/ 19 h 37"/>
                <a:gd name="T16" fmla="*/ 17 w 33"/>
                <a:gd name="T17" fmla="*/ 0 h 37"/>
                <a:gd name="T18" fmla="*/ 33 w 33"/>
                <a:gd name="T19" fmla="*/ 13 h 37"/>
                <a:gd name="T20" fmla="*/ 25 w 33"/>
                <a:gd name="T21" fmla="*/ 1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7">
                  <a:moveTo>
                    <a:pt x="25" y="13"/>
                  </a:moveTo>
                  <a:cubicBezTo>
                    <a:pt x="25" y="9"/>
                    <a:pt x="21" y="6"/>
                    <a:pt x="17" y="6"/>
                  </a:cubicBezTo>
                  <a:cubicBezTo>
                    <a:pt x="10" y="6"/>
                    <a:pt x="8" y="12"/>
                    <a:pt x="8" y="19"/>
                  </a:cubicBezTo>
                  <a:cubicBezTo>
                    <a:pt x="8" y="25"/>
                    <a:pt x="10" y="31"/>
                    <a:pt x="17" y="31"/>
                  </a:cubicBezTo>
                  <a:cubicBezTo>
                    <a:pt x="22" y="31"/>
                    <a:pt x="25" y="27"/>
                    <a:pt x="26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2" y="32"/>
                    <a:pt x="26" y="37"/>
                    <a:pt x="17" y="37"/>
                  </a:cubicBezTo>
                  <a:cubicBezTo>
                    <a:pt x="6" y="37"/>
                    <a:pt x="0" y="29"/>
                    <a:pt x="0" y="19"/>
                  </a:cubicBezTo>
                  <a:cubicBezTo>
                    <a:pt x="0" y="8"/>
                    <a:pt x="6" y="0"/>
                    <a:pt x="17" y="0"/>
                  </a:cubicBezTo>
                  <a:cubicBezTo>
                    <a:pt x="25" y="0"/>
                    <a:pt x="32" y="4"/>
                    <a:pt x="33" y="13"/>
                  </a:cubicBezTo>
                  <a:lnTo>
                    <a:pt x="25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8" name="Freeform 1252"/>
            <p:cNvSpPr>
              <a:spLocks noEditPoints="1"/>
            </p:cNvSpPr>
            <p:nvPr userDrawn="1"/>
          </p:nvSpPr>
          <p:spPr bwMode="auto">
            <a:xfrm>
              <a:off x="7850188" y="3806825"/>
              <a:ext cx="193675" cy="222250"/>
            </a:xfrm>
            <a:custGeom>
              <a:avLst/>
              <a:gdLst>
                <a:gd name="T0" fmla="*/ 17 w 35"/>
                <a:gd name="T1" fmla="*/ 0 h 37"/>
                <a:gd name="T2" fmla="*/ 35 w 35"/>
                <a:gd name="T3" fmla="*/ 19 h 37"/>
                <a:gd name="T4" fmla="*/ 17 w 35"/>
                <a:gd name="T5" fmla="*/ 37 h 37"/>
                <a:gd name="T6" fmla="*/ 0 w 35"/>
                <a:gd name="T7" fmla="*/ 19 h 37"/>
                <a:gd name="T8" fmla="*/ 17 w 35"/>
                <a:gd name="T9" fmla="*/ 0 h 37"/>
                <a:gd name="T10" fmla="*/ 17 w 35"/>
                <a:gd name="T11" fmla="*/ 31 h 37"/>
                <a:gd name="T12" fmla="*/ 27 w 35"/>
                <a:gd name="T13" fmla="*/ 19 h 37"/>
                <a:gd name="T14" fmla="*/ 17 w 35"/>
                <a:gd name="T15" fmla="*/ 6 h 37"/>
                <a:gd name="T16" fmla="*/ 8 w 35"/>
                <a:gd name="T17" fmla="*/ 19 h 37"/>
                <a:gd name="T18" fmla="*/ 17 w 35"/>
                <a:gd name="T1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7">
                  <a:moveTo>
                    <a:pt x="17" y="0"/>
                  </a:moveTo>
                  <a:cubicBezTo>
                    <a:pt x="29" y="0"/>
                    <a:pt x="35" y="8"/>
                    <a:pt x="35" y="19"/>
                  </a:cubicBezTo>
                  <a:cubicBezTo>
                    <a:pt x="35" y="29"/>
                    <a:pt x="29" y="37"/>
                    <a:pt x="17" y="37"/>
                  </a:cubicBezTo>
                  <a:cubicBezTo>
                    <a:pt x="6" y="37"/>
                    <a:pt x="0" y="29"/>
                    <a:pt x="0" y="19"/>
                  </a:cubicBezTo>
                  <a:cubicBezTo>
                    <a:pt x="0" y="8"/>
                    <a:pt x="6" y="0"/>
                    <a:pt x="17" y="0"/>
                  </a:cubicBezTo>
                  <a:close/>
                  <a:moveTo>
                    <a:pt x="17" y="31"/>
                  </a:moveTo>
                  <a:cubicBezTo>
                    <a:pt x="25" y="31"/>
                    <a:pt x="27" y="25"/>
                    <a:pt x="27" y="19"/>
                  </a:cubicBezTo>
                  <a:cubicBezTo>
                    <a:pt x="27" y="12"/>
                    <a:pt x="25" y="6"/>
                    <a:pt x="17" y="6"/>
                  </a:cubicBezTo>
                  <a:cubicBezTo>
                    <a:pt x="10" y="6"/>
                    <a:pt x="8" y="12"/>
                    <a:pt x="8" y="19"/>
                  </a:cubicBezTo>
                  <a:cubicBezTo>
                    <a:pt x="8" y="25"/>
                    <a:pt x="10" y="31"/>
                    <a:pt x="1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9" name="Freeform 1253"/>
            <p:cNvSpPr>
              <a:spLocks/>
            </p:cNvSpPr>
            <p:nvPr userDrawn="1"/>
          </p:nvSpPr>
          <p:spPr bwMode="auto">
            <a:xfrm>
              <a:off x="8088313" y="3806825"/>
              <a:ext cx="215900" cy="222250"/>
            </a:xfrm>
            <a:custGeom>
              <a:avLst/>
              <a:gdLst>
                <a:gd name="T0" fmla="*/ 0 w 136"/>
                <a:gd name="T1" fmla="*/ 0 h 140"/>
                <a:gd name="T2" fmla="*/ 38 w 136"/>
                <a:gd name="T3" fmla="*/ 0 h 140"/>
                <a:gd name="T4" fmla="*/ 70 w 136"/>
                <a:gd name="T5" fmla="*/ 95 h 140"/>
                <a:gd name="T6" fmla="*/ 70 w 136"/>
                <a:gd name="T7" fmla="*/ 95 h 140"/>
                <a:gd name="T8" fmla="*/ 98 w 136"/>
                <a:gd name="T9" fmla="*/ 0 h 140"/>
                <a:gd name="T10" fmla="*/ 136 w 136"/>
                <a:gd name="T11" fmla="*/ 0 h 140"/>
                <a:gd name="T12" fmla="*/ 136 w 136"/>
                <a:gd name="T13" fmla="*/ 140 h 140"/>
                <a:gd name="T14" fmla="*/ 108 w 136"/>
                <a:gd name="T15" fmla="*/ 140 h 140"/>
                <a:gd name="T16" fmla="*/ 108 w 136"/>
                <a:gd name="T17" fmla="*/ 42 h 140"/>
                <a:gd name="T18" fmla="*/ 108 w 136"/>
                <a:gd name="T19" fmla="*/ 42 h 140"/>
                <a:gd name="T20" fmla="*/ 80 w 136"/>
                <a:gd name="T21" fmla="*/ 140 h 140"/>
                <a:gd name="T22" fmla="*/ 56 w 136"/>
                <a:gd name="T23" fmla="*/ 140 h 140"/>
                <a:gd name="T24" fmla="*/ 28 w 136"/>
                <a:gd name="T25" fmla="*/ 42 h 140"/>
                <a:gd name="T26" fmla="*/ 24 w 136"/>
                <a:gd name="T27" fmla="*/ 42 h 140"/>
                <a:gd name="T28" fmla="*/ 24 w 136"/>
                <a:gd name="T29" fmla="*/ 140 h 140"/>
                <a:gd name="T30" fmla="*/ 0 w 136"/>
                <a:gd name="T31" fmla="*/ 140 h 140"/>
                <a:gd name="T32" fmla="*/ 0 w 136"/>
                <a:gd name="T3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6" h="140">
                  <a:moveTo>
                    <a:pt x="0" y="0"/>
                  </a:moveTo>
                  <a:lnTo>
                    <a:pt x="38" y="0"/>
                  </a:lnTo>
                  <a:lnTo>
                    <a:pt x="70" y="95"/>
                  </a:lnTo>
                  <a:lnTo>
                    <a:pt x="70" y="95"/>
                  </a:lnTo>
                  <a:lnTo>
                    <a:pt x="98" y="0"/>
                  </a:lnTo>
                  <a:lnTo>
                    <a:pt x="136" y="0"/>
                  </a:lnTo>
                  <a:lnTo>
                    <a:pt x="136" y="140"/>
                  </a:lnTo>
                  <a:lnTo>
                    <a:pt x="108" y="140"/>
                  </a:lnTo>
                  <a:lnTo>
                    <a:pt x="108" y="42"/>
                  </a:lnTo>
                  <a:lnTo>
                    <a:pt x="108" y="42"/>
                  </a:lnTo>
                  <a:lnTo>
                    <a:pt x="80" y="140"/>
                  </a:lnTo>
                  <a:lnTo>
                    <a:pt x="56" y="140"/>
                  </a:lnTo>
                  <a:lnTo>
                    <a:pt x="28" y="42"/>
                  </a:lnTo>
                  <a:lnTo>
                    <a:pt x="24" y="42"/>
                  </a:lnTo>
                  <a:lnTo>
                    <a:pt x="24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0" name="Freeform 1254"/>
            <p:cNvSpPr>
              <a:spLocks noEditPoints="1"/>
            </p:cNvSpPr>
            <p:nvPr userDrawn="1"/>
          </p:nvSpPr>
          <p:spPr bwMode="auto">
            <a:xfrm>
              <a:off x="8366125" y="3806825"/>
              <a:ext cx="160338" cy="222250"/>
            </a:xfrm>
            <a:custGeom>
              <a:avLst/>
              <a:gdLst>
                <a:gd name="T0" fmla="*/ 0 w 29"/>
                <a:gd name="T1" fmla="*/ 0 h 37"/>
                <a:gd name="T2" fmla="*/ 16 w 29"/>
                <a:gd name="T3" fmla="*/ 0 h 37"/>
                <a:gd name="T4" fmla="*/ 29 w 29"/>
                <a:gd name="T5" fmla="*/ 12 h 37"/>
                <a:gd name="T6" fmla="*/ 16 w 29"/>
                <a:gd name="T7" fmla="*/ 24 h 37"/>
                <a:gd name="T8" fmla="*/ 8 w 29"/>
                <a:gd name="T9" fmla="*/ 24 h 37"/>
                <a:gd name="T10" fmla="*/ 8 w 29"/>
                <a:gd name="T11" fmla="*/ 37 h 37"/>
                <a:gd name="T12" fmla="*/ 0 w 29"/>
                <a:gd name="T13" fmla="*/ 37 h 37"/>
                <a:gd name="T14" fmla="*/ 0 w 29"/>
                <a:gd name="T15" fmla="*/ 0 h 37"/>
                <a:gd name="T16" fmla="*/ 8 w 29"/>
                <a:gd name="T17" fmla="*/ 17 h 37"/>
                <a:gd name="T18" fmla="*/ 14 w 29"/>
                <a:gd name="T19" fmla="*/ 17 h 37"/>
                <a:gd name="T20" fmla="*/ 21 w 29"/>
                <a:gd name="T21" fmla="*/ 12 h 37"/>
                <a:gd name="T22" fmla="*/ 14 w 29"/>
                <a:gd name="T23" fmla="*/ 7 h 37"/>
                <a:gd name="T24" fmla="*/ 8 w 29"/>
                <a:gd name="T25" fmla="*/ 7 h 37"/>
                <a:gd name="T26" fmla="*/ 8 w 29"/>
                <a:gd name="T27" fmla="*/ 1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37">
                  <a:moveTo>
                    <a:pt x="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25" y="0"/>
                    <a:pt x="29" y="6"/>
                    <a:pt x="29" y="12"/>
                  </a:cubicBezTo>
                  <a:cubicBezTo>
                    <a:pt x="29" y="18"/>
                    <a:pt x="25" y="24"/>
                    <a:pt x="16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0" y="37"/>
                    <a:pt x="0" y="37"/>
                    <a:pt x="0" y="37"/>
                  </a:cubicBezTo>
                  <a:lnTo>
                    <a:pt x="0" y="0"/>
                  </a:lnTo>
                  <a:close/>
                  <a:moveTo>
                    <a:pt x="8" y="17"/>
                  </a:moveTo>
                  <a:cubicBezTo>
                    <a:pt x="14" y="17"/>
                    <a:pt x="14" y="17"/>
                    <a:pt x="14" y="17"/>
                  </a:cubicBezTo>
                  <a:cubicBezTo>
                    <a:pt x="18" y="17"/>
                    <a:pt x="21" y="17"/>
                    <a:pt x="21" y="12"/>
                  </a:cubicBezTo>
                  <a:cubicBezTo>
                    <a:pt x="21" y="7"/>
                    <a:pt x="18" y="7"/>
                    <a:pt x="14" y="7"/>
                  </a:cubicBezTo>
                  <a:cubicBezTo>
                    <a:pt x="8" y="7"/>
                    <a:pt x="8" y="7"/>
                    <a:pt x="8" y="7"/>
                  </a:cubicBezTo>
                  <a:lnTo>
                    <a:pt x="8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1" name="Freeform 1255"/>
            <p:cNvSpPr>
              <a:spLocks noEditPoints="1"/>
            </p:cNvSpPr>
            <p:nvPr userDrawn="1"/>
          </p:nvSpPr>
          <p:spPr bwMode="auto">
            <a:xfrm>
              <a:off x="8537575" y="3806825"/>
              <a:ext cx="193675" cy="222250"/>
            </a:xfrm>
            <a:custGeom>
              <a:avLst/>
              <a:gdLst>
                <a:gd name="T0" fmla="*/ 45 w 122"/>
                <a:gd name="T1" fmla="*/ 0 h 140"/>
                <a:gd name="T2" fmla="*/ 73 w 122"/>
                <a:gd name="T3" fmla="*/ 0 h 140"/>
                <a:gd name="T4" fmla="*/ 122 w 122"/>
                <a:gd name="T5" fmla="*/ 140 h 140"/>
                <a:gd name="T6" fmla="*/ 94 w 122"/>
                <a:gd name="T7" fmla="*/ 140 h 140"/>
                <a:gd name="T8" fmla="*/ 84 w 122"/>
                <a:gd name="T9" fmla="*/ 110 h 140"/>
                <a:gd name="T10" fmla="*/ 38 w 122"/>
                <a:gd name="T11" fmla="*/ 110 h 140"/>
                <a:gd name="T12" fmla="*/ 28 w 122"/>
                <a:gd name="T13" fmla="*/ 140 h 140"/>
                <a:gd name="T14" fmla="*/ 0 w 122"/>
                <a:gd name="T15" fmla="*/ 140 h 140"/>
                <a:gd name="T16" fmla="*/ 45 w 122"/>
                <a:gd name="T17" fmla="*/ 0 h 140"/>
                <a:gd name="T18" fmla="*/ 45 w 122"/>
                <a:gd name="T19" fmla="*/ 87 h 140"/>
                <a:gd name="T20" fmla="*/ 77 w 122"/>
                <a:gd name="T21" fmla="*/ 87 h 140"/>
                <a:gd name="T22" fmla="*/ 59 w 122"/>
                <a:gd name="T23" fmla="*/ 34 h 140"/>
                <a:gd name="T24" fmla="*/ 59 w 122"/>
                <a:gd name="T25" fmla="*/ 34 h 140"/>
                <a:gd name="T26" fmla="*/ 45 w 122"/>
                <a:gd name="T27" fmla="*/ 8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2" h="140">
                  <a:moveTo>
                    <a:pt x="45" y="0"/>
                  </a:moveTo>
                  <a:lnTo>
                    <a:pt x="73" y="0"/>
                  </a:lnTo>
                  <a:lnTo>
                    <a:pt x="122" y="140"/>
                  </a:lnTo>
                  <a:lnTo>
                    <a:pt x="94" y="140"/>
                  </a:lnTo>
                  <a:lnTo>
                    <a:pt x="84" y="110"/>
                  </a:lnTo>
                  <a:lnTo>
                    <a:pt x="38" y="110"/>
                  </a:lnTo>
                  <a:lnTo>
                    <a:pt x="28" y="140"/>
                  </a:lnTo>
                  <a:lnTo>
                    <a:pt x="0" y="140"/>
                  </a:lnTo>
                  <a:lnTo>
                    <a:pt x="45" y="0"/>
                  </a:lnTo>
                  <a:close/>
                  <a:moveTo>
                    <a:pt x="45" y="87"/>
                  </a:moveTo>
                  <a:lnTo>
                    <a:pt x="77" y="87"/>
                  </a:lnTo>
                  <a:lnTo>
                    <a:pt x="59" y="34"/>
                  </a:lnTo>
                  <a:lnTo>
                    <a:pt x="59" y="34"/>
                  </a:lnTo>
                  <a:lnTo>
                    <a:pt x="4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2" name="Freeform 1256"/>
            <p:cNvSpPr>
              <a:spLocks/>
            </p:cNvSpPr>
            <p:nvPr userDrawn="1"/>
          </p:nvSpPr>
          <p:spPr bwMode="auto">
            <a:xfrm>
              <a:off x="8770938" y="3806825"/>
              <a:ext cx="166688" cy="222250"/>
            </a:xfrm>
            <a:custGeom>
              <a:avLst/>
              <a:gdLst>
                <a:gd name="T0" fmla="*/ 0 w 105"/>
                <a:gd name="T1" fmla="*/ 0 h 140"/>
                <a:gd name="T2" fmla="*/ 28 w 105"/>
                <a:gd name="T3" fmla="*/ 0 h 140"/>
                <a:gd name="T4" fmla="*/ 80 w 105"/>
                <a:gd name="T5" fmla="*/ 95 h 140"/>
                <a:gd name="T6" fmla="*/ 80 w 105"/>
                <a:gd name="T7" fmla="*/ 95 h 140"/>
                <a:gd name="T8" fmla="*/ 80 w 105"/>
                <a:gd name="T9" fmla="*/ 0 h 140"/>
                <a:gd name="T10" fmla="*/ 105 w 105"/>
                <a:gd name="T11" fmla="*/ 0 h 140"/>
                <a:gd name="T12" fmla="*/ 105 w 105"/>
                <a:gd name="T13" fmla="*/ 140 h 140"/>
                <a:gd name="T14" fmla="*/ 77 w 105"/>
                <a:gd name="T15" fmla="*/ 140 h 140"/>
                <a:gd name="T16" fmla="*/ 24 w 105"/>
                <a:gd name="T17" fmla="*/ 45 h 140"/>
                <a:gd name="T18" fmla="*/ 24 w 105"/>
                <a:gd name="T19" fmla="*/ 45 h 140"/>
                <a:gd name="T20" fmla="*/ 24 w 105"/>
                <a:gd name="T21" fmla="*/ 140 h 140"/>
                <a:gd name="T22" fmla="*/ 0 w 105"/>
                <a:gd name="T23" fmla="*/ 140 h 140"/>
                <a:gd name="T24" fmla="*/ 0 w 105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40">
                  <a:moveTo>
                    <a:pt x="0" y="0"/>
                  </a:moveTo>
                  <a:lnTo>
                    <a:pt x="28" y="0"/>
                  </a:lnTo>
                  <a:lnTo>
                    <a:pt x="80" y="95"/>
                  </a:lnTo>
                  <a:lnTo>
                    <a:pt x="80" y="95"/>
                  </a:lnTo>
                  <a:lnTo>
                    <a:pt x="80" y="0"/>
                  </a:lnTo>
                  <a:lnTo>
                    <a:pt x="105" y="0"/>
                  </a:lnTo>
                  <a:lnTo>
                    <a:pt x="105" y="140"/>
                  </a:lnTo>
                  <a:lnTo>
                    <a:pt x="77" y="140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24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3" name="Freeform 1257"/>
            <p:cNvSpPr>
              <a:spLocks/>
            </p:cNvSpPr>
            <p:nvPr userDrawn="1"/>
          </p:nvSpPr>
          <p:spPr bwMode="auto">
            <a:xfrm>
              <a:off x="8975725" y="3806825"/>
              <a:ext cx="193675" cy="222250"/>
            </a:xfrm>
            <a:custGeom>
              <a:avLst/>
              <a:gdLst>
                <a:gd name="T0" fmla="*/ 46 w 122"/>
                <a:gd name="T1" fmla="*/ 87 h 140"/>
                <a:gd name="T2" fmla="*/ 0 w 122"/>
                <a:gd name="T3" fmla="*/ 0 h 140"/>
                <a:gd name="T4" fmla="*/ 32 w 122"/>
                <a:gd name="T5" fmla="*/ 0 h 140"/>
                <a:gd name="T6" fmla="*/ 60 w 122"/>
                <a:gd name="T7" fmla="*/ 57 h 140"/>
                <a:gd name="T8" fmla="*/ 91 w 122"/>
                <a:gd name="T9" fmla="*/ 0 h 140"/>
                <a:gd name="T10" fmla="*/ 122 w 122"/>
                <a:gd name="T11" fmla="*/ 0 h 140"/>
                <a:gd name="T12" fmla="*/ 73 w 122"/>
                <a:gd name="T13" fmla="*/ 87 h 140"/>
                <a:gd name="T14" fmla="*/ 73 w 122"/>
                <a:gd name="T15" fmla="*/ 140 h 140"/>
                <a:gd name="T16" fmla="*/ 46 w 122"/>
                <a:gd name="T17" fmla="*/ 140 h 140"/>
                <a:gd name="T18" fmla="*/ 46 w 122"/>
                <a:gd name="T19" fmla="*/ 8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40">
                  <a:moveTo>
                    <a:pt x="46" y="87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60" y="57"/>
                  </a:lnTo>
                  <a:lnTo>
                    <a:pt x="91" y="0"/>
                  </a:lnTo>
                  <a:lnTo>
                    <a:pt x="122" y="0"/>
                  </a:lnTo>
                  <a:lnTo>
                    <a:pt x="73" y="87"/>
                  </a:lnTo>
                  <a:lnTo>
                    <a:pt x="73" y="140"/>
                  </a:lnTo>
                  <a:lnTo>
                    <a:pt x="46" y="140"/>
                  </a:lnTo>
                  <a:lnTo>
                    <a:pt x="46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951000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One Image Left (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428"/>
            <a:ext cx="3068456" cy="6857572"/>
          </a:xfrm>
          <a:solidFill>
            <a:schemeClr val="bg1">
              <a:lumMod val="75000"/>
            </a:schemeClr>
          </a:solidFill>
        </p:spPr>
        <p:txBody>
          <a:bodyPr lIns="180000" rIns="180000"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fi-FI"/>
              <a:t>Select placeholder, click the button Insert Picture on the Stora Enso tab, or click icon and then select image from your personal library.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442806" y="1808162"/>
            <a:ext cx="8198331" cy="4070637"/>
          </a:xfrm>
        </p:spPr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42806" y="641350"/>
            <a:ext cx="5255522" cy="842963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3831541" y="6181777"/>
            <a:ext cx="4293731" cy="187200"/>
          </a:xfrm>
        </p:spPr>
        <p:txBody>
          <a:bodyPr/>
          <a:lstStyle/>
          <a:p>
            <a:r>
              <a:rPr lang="fi-FI"/>
              <a:t>13/12/2023</a:t>
            </a:r>
            <a:endParaRPr lang="fi-FI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5"/>
          </p:nvPr>
        </p:nvSpPr>
        <p:spPr>
          <a:xfrm>
            <a:off x="3442806" y="6408843"/>
            <a:ext cx="4682466" cy="187200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6"/>
          </p:nvPr>
        </p:nvSpPr>
        <p:spPr>
          <a:xfrm>
            <a:off x="3442806" y="6181777"/>
            <a:ext cx="288000" cy="187200"/>
          </a:xfrm>
        </p:spPr>
        <p:txBody>
          <a:bodyPr/>
          <a:lstStyle/>
          <a:p>
            <a:fld id="{FB11BD77-5CEB-4A67-B6FA-87C329E83F8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01367748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lIns="360000" tIns="180000" rIns="2880000" anchor="t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fi-FI"/>
              <a:t>Select placeholder, click the button Insert Picture on the Stora Enso tab, or click button Picture on the Insert tab and then select image from your personal library.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13/12/2023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11BD77-5CEB-4A67-B6FA-87C329E83F8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289050"/>
            <a:ext cx="9401175" cy="4081463"/>
          </a:xfrm>
          <a:solidFill>
            <a:schemeClr val="accent1">
              <a:lumMod val="60000"/>
              <a:lumOff val="40000"/>
              <a:alpha val="90000"/>
            </a:schemeClr>
          </a:solidFill>
        </p:spPr>
        <p:txBody>
          <a:bodyPr lIns="540000" tIns="360000" rIns="360000" bIns="540000" anchor="t"/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177800" indent="0">
              <a:buNone/>
              <a:defRPr>
                <a:solidFill>
                  <a:schemeClr val="bg1"/>
                </a:solidFill>
              </a:defRPr>
            </a:lvl2pPr>
            <a:lvl3pPr marL="360000" indent="0">
              <a:buNone/>
              <a:defRPr>
                <a:solidFill>
                  <a:schemeClr val="bg1"/>
                </a:solidFill>
              </a:defRPr>
            </a:lvl3pPr>
            <a:lvl4pPr marL="539025" indent="0">
              <a:buNone/>
              <a:defRPr>
                <a:solidFill>
                  <a:schemeClr val="bg1"/>
                </a:solidFill>
              </a:defRPr>
            </a:lvl4pPr>
            <a:lvl5pPr marL="7185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Edit Master text styles</a:t>
            </a:r>
            <a:endParaRPr lang="fi-FI" dirty="0"/>
          </a:p>
        </p:txBody>
      </p:sp>
      <p:grpSp>
        <p:nvGrpSpPr>
          <p:cNvPr id="20" name="Tagline"/>
          <p:cNvGrpSpPr>
            <a:grpSpLocks noChangeAspect="1"/>
          </p:cNvGrpSpPr>
          <p:nvPr userDrawn="1"/>
        </p:nvGrpSpPr>
        <p:grpSpPr>
          <a:xfrm>
            <a:off x="9391516" y="6262684"/>
            <a:ext cx="2259146" cy="76204"/>
            <a:chOff x="2967038" y="3806825"/>
            <a:chExt cx="6202362" cy="222250"/>
          </a:xfrm>
          <a:solidFill>
            <a:schemeClr val="bg1"/>
          </a:solidFill>
        </p:grpSpPr>
        <p:sp>
          <p:nvSpPr>
            <p:cNvPr id="21" name="Freeform 1230"/>
            <p:cNvSpPr>
              <a:spLocks/>
            </p:cNvSpPr>
            <p:nvPr userDrawn="1"/>
          </p:nvSpPr>
          <p:spPr bwMode="auto">
            <a:xfrm>
              <a:off x="2967038" y="3806825"/>
              <a:ext cx="166688" cy="222250"/>
            </a:xfrm>
            <a:custGeom>
              <a:avLst/>
              <a:gdLst>
                <a:gd name="T0" fmla="*/ 39 w 105"/>
                <a:gd name="T1" fmla="*/ 27 h 140"/>
                <a:gd name="T2" fmla="*/ 0 w 105"/>
                <a:gd name="T3" fmla="*/ 27 h 140"/>
                <a:gd name="T4" fmla="*/ 0 w 105"/>
                <a:gd name="T5" fmla="*/ 0 h 140"/>
                <a:gd name="T6" fmla="*/ 105 w 105"/>
                <a:gd name="T7" fmla="*/ 0 h 140"/>
                <a:gd name="T8" fmla="*/ 105 w 105"/>
                <a:gd name="T9" fmla="*/ 27 h 140"/>
                <a:gd name="T10" fmla="*/ 67 w 105"/>
                <a:gd name="T11" fmla="*/ 27 h 140"/>
                <a:gd name="T12" fmla="*/ 67 w 105"/>
                <a:gd name="T13" fmla="*/ 140 h 140"/>
                <a:gd name="T14" fmla="*/ 39 w 105"/>
                <a:gd name="T15" fmla="*/ 140 h 140"/>
                <a:gd name="T16" fmla="*/ 39 w 105"/>
                <a:gd name="T17" fmla="*/ 2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40">
                  <a:moveTo>
                    <a:pt x="39" y="27"/>
                  </a:moveTo>
                  <a:lnTo>
                    <a:pt x="0" y="27"/>
                  </a:lnTo>
                  <a:lnTo>
                    <a:pt x="0" y="0"/>
                  </a:lnTo>
                  <a:lnTo>
                    <a:pt x="105" y="0"/>
                  </a:lnTo>
                  <a:lnTo>
                    <a:pt x="105" y="27"/>
                  </a:lnTo>
                  <a:lnTo>
                    <a:pt x="67" y="27"/>
                  </a:lnTo>
                  <a:lnTo>
                    <a:pt x="67" y="140"/>
                  </a:lnTo>
                  <a:lnTo>
                    <a:pt x="39" y="140"/>
                  </a:lnTo>
                  <a:lnTo>
                    <a:pt x="39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form 1231"/>
            <p:cNvSpPr>
              <a:spLocks/>
            </p:cNvSpPr>
            <p:nvPr userDrawn="1"/>
          </p:nvSpPr>
          <p:spPr bwMode="auto">
            <a:xfrm>
              <a:off x="3173413" y="3806825"/>
              <a:ext cx="166688" cy="222250"/>
            </a:xfrm>
            <a:custGeom>
              <a:avLst/>
              <a:gdLst>
                <a:gd name="T0" fmla="*/ 0 w 105"/>
                <a:gd name="T1" fmla="*/ 0 h 140"/>
                <a:gd name="T2" fmla="*/ 28 w 105"/>
                <a:gd name="T3" fmla="*/ 0 h 140"/>
                <a:gd name="T4" fmla="*/ 28 w 105"/>
                <a:gd name="T5" fmla="*/ 53 h 140"/>
                <a:gd name="T6" fmla="*/ 77 w 105"/>
                <a:gd name="T7" fmla="*/ 53 h 140"/>
                <a:gd name="T8" fmla="*/ 77 w 105"/>
                <a:gd name="T9" fmla="*/ 0 h 140"/>
                <a:gd name="T10" fmla="*/ 105 w 105"/>
                <a:gd name="T11" fmla="*/ 0 h 140"/>
                <a:gd name="T12" fmla="*/ 105 w 105"/>
                <a:gd name="T13" fmla="*/ 140 h 140"/>
                <a:gd name="T14" fmla="*/ 77 w 105"/>
                <a:gd name="T15" fmla="*/ 140 h 140"/>
                <a:gd name="T16" fmla="*/ 77 w 105"/>
                <a:gd name="T17" fmla="*/ 79 h 140"/>
                <a:gd name="T18" fmla="*/ 28 w 105"/>
                <a:gd name="T19" fmla="*/ 79 h 140"/>
                <a:gd name="T20" fmla="*/ 28 w 105"/>
                <a:gd name="T21" fmla="*/ 140 h 140"/>
                <a:gd name="T22" fmla="*/ 0 w 105"/>
                <a:gd name="T23" fmla="*/ 140 h 140"/>
                <a:gd name="T24" fmla="*/ 0 w 105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40">
                  <a:moveTo>
                    <a:pt x="0" y="0"/>
                  </a:moveTo>
                  <a:lnTo>
                    <a:pt x="28" y="0"/>
                  </a:lnTo>
                  <a:lnTo>
                    <a:pt x="28" y="53"/>
                  </a:lnTo>
                  <a:lnTo>
                    <a:pt x="77" y="53"/>
                  </a:lnTo>
                  <a:lnTo>
                    <a:pt x="77" y="0"/>
                  </a:lnTo>
                  <a:lnTo>
                    <a:pt x="105" y="0"/>
                  </a:lnTo>
                  <a:lnTo>
                    <a:pt x="105" y="140"/>
                  </a:lnTo>
                  <a:lnTo>
                    <a:pt x="77" y="140"/>
                  </a:lnTo>
                  <a:lnTo>
                    <a:pt x="77" y="79"/>
                  </a:lnTo>
                  <a:lnTo>
                    <a:pt x="28" y="79"/>
                  </a:lnTo>
                  <a:lnTo>
                    <a:pt x="28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form 1232"/>
            <p:cNvSpPr>
              <a:spLocks/>
            </p:cNvSpPr>
            <p:nvPr userDrawn="1"/>
          </p:nvSpPr>
          <p:spPr bwMode="auto">
            <a:xfrm>
              <a:off x="3395663" y="3806825"/>
              <a:ext cx="153988" cy="222250"/>
            </a:xfrm>
            <a:custGeom>
              <a:avLst/>
              <a:gdLst>
                <a:gd name="T0" fmla="*/ 0 w 97"/>
                <a:gd name="T1" fmla="*/ 0 h 140"/>
                <a:gd name="T2" fmla="*/ 94 w 97"/>
                <a:gd name="T3" fmla="*/ 0 h 140"/>
                <a:gd name="T4" fmla="*/ 94 w 97"/>
                <a:gd name="T5" fmla="*/ 27 h 140"/>
                <a:gd name="T6" fmla="*/ 28 w 97"/>
                <a:gd name="T7" fmla="*/ 27 h 140"/>
                <a:gd name="T8" fmla="*/ 28 w 97"/>
                <a:gd name="T9" fmla="*/ 57 h 140"/>
                <a:gd name="T10" fmla="*/ 90 w 97"/>
                <a:gd name="T11" fmla="*/ 57 h 140"/>
                <a:gd name="T12" fmla="*/ 90 w 97"/>
                <a:gd name="T13" fmla="*/ 79 h 140"/>
                <a:gd name="T14" fmla="*/ 28 w 97"/>
                <a:gd name="T15" fmla="*/ 79 h 140"/>
                <a:gd name="T16" fmla="*/ 28 w 97"/>
                <a:gd name="T17" fmla="*/ 113 h 140"/>
                <a:gd name="T18" fmla="*/ 97 w 97"/>
                <a:gd name="T19" fmla="*/ 113 h 140"/>
                <a:gd name="T20" fmla="*/ 97 w 97"/>
                <a:gd name="T21" fmla="*/ 140 h 140"/>
                <a:gd name="T22" fmla="*/ 0 w 97"/>
                <a:gd name="T23" fmla="*/ 140 h 140"/>
                <a:gd name="T24" fmla="*/ 0 w 97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40">
                  <a:moveTo>
                    <a:pt x="0" y="0"/>
                  </a:moveTo>
                  <a:lnTo>
                    <a:pt x="94" y="0"/>
                  </a:lnTo>
                  <a:lnTo>
                    <a:pt x="94" y="27"/>
                  </a:lnTo>
                  <a:lnTo>
                    <a:pt x="28" y="27"/>
                  </a:lnTo>
                  <a:lnTo>
                    <a:pt x="28" y="57"/>
                  </a:lnTo>
                  <a:lnTo>
                    <a:pt x="90" y="57"/>
                  </a:lnTo>
                  <a:lnTo>
                    <a:pt x="90" y="79"/>
                  </a:lnTo>
                  <a:lnTo>
                    <a:pt x="28" y="79"/>
                  </a:lnTo>
                  <a:lnTo>
                    <a:pt x="28" y="113"/>
                  </a:lnTo>
                  <a:lnTo>
                    <a:pt x="97" y="113"/>
                  </a:lnTo>
                  <a:lnTo>
                    <a:pt x="97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form 1233"/>
            <p:cNvSpPr>
              <a:spLocks noEditPoints="1"/>
            </p:cNvSpPr>
            <p:nvPr userDrawn="1"/>
          </p:nvSpPr>
          <p:spPr bwMode="auto">
            <a:xfrm>
              <a:off x="3711575" y="3806825"/>
              <a:ext cx="171450" cy="222250"/>
            </a:xfrm>
            <a:custGeom>
              <a:avLst/>
              <a:gdLst>
                <a:gd name="T0" fmla="*/ 0 w 31"/>
                <a:gd name="T1" fmla="*/ 0 h 37"/>
                <a:gd name="T2" fmla="*/ 20 w 31"/>
                <a:gd name="T3" fmla="*/ 0 h 37"/>
                <a:gd name="T4" fmla="*/ 30 w 31"/>
                <a:gd name="T5" fmla="*/ 10 h 37"/>
                <a:gd name="T6" fmla="*/ 24 w 31"/>
                <a:gd name="T7" fmla="*/ 20 h 37"/>
                <a:gd name="T8" fmla="*/ 24 w 31"/>
                <a:gd name="T9" fmla="*/ 20 h 37"/>
                <a:gd name="T10" fmla="*/ 30 w 31"/>
                <a:gd name="T11" fmla="*/ 28 h 37"/>
                <a:gd name="T12" fmla="*/ 31 w 31"/>
                <a:gd name="T13" fmla="*/ 37 h 37"/>
                <a:gd name="T14" fmla="*/ 23 w 31"/>
                <a:gd name="T15" fmla="*/ 37 h 37"/>
                <a:gd name="T16" fmla="*/ 22 w 31"/>
                <a:gd name="T17" fmla="*/ 28 h 37"/>
                <a:gd name="T18" fmla="*/ 16 w 31"/>
                <a:gd name="T19" fmla="*/ 22 h 37"/>
                <a:gd name="T20" fmla="*/ 8 w 31"/>
                <a:gd name="T21" fmla="*/ 22 h 37"/>
                <a:gd name="T22" fmla="*/ 8 w 31"/>
                <a:gd name="T23" fmla="*/ 37 h 37"/>
                <a:gd name="T24" fmla="*/ 0 w 31"/>
                <a:gd name="T25" fmla="*/ 37 h 37"/>
                <a:gd name="T26" fmla="*/ 0 w 31"/>
                <a:gd name="T27" fmla="*/ 0 h 37"/>
                <a:gd name="T28" fmla="*/ 8 w 31"/>
                <a:gd name="T29" fmla="*/ 17 h 37"/>
                <a:gd name="T30" fmla="*/ 17 w 31"/>
                <a:gd name="T31" fmla="*/ 17 h 37"/>
                <a:gd name="T32" fmla="*/ 22 w 31"/>
                <a:gd name="T33" fmla="*/ 12 h 37"/>
                <a:gd name="T34" fmla="*/ 17 w 31"/>
                <a:gd name="T35" fmla="*/ 7 h 37"/>
                <a:gd name="T36" fmla="*/ 8 w 31"/>
                <a:gd name="T37" fmla="*/ 7 h 37"/>
                <a:gd name="T38" fmla="*/ 8 w 31"/>
                <a:gd name="T39" fmla="*/ 1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37">
                  <a:moveTo>
                    <a:pt x="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6" y="0"/>
                    <a:pt x="30" y="5"/>
                    <a:pt x="30" y="10"/>
                  </a:cubicBezTo>
                  <a:cubicBezTo>
                    <a:pt x="30" y="15"/>
                    <a:pt x="28" y="18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8" y="21"/>
                    <a:pt x="29" y="24"/>
                    <a:pt x="30" y="28"/>
                  </a:cubicBezTo>
                  <a:cubicBezTo>
                    <a:pt x="30" y="30"/>
                    <a:pt x="30" y="35"/>
                    <a:pt x="31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2" y="34"/>
                    <a:pt x="22" y="31"/>
                    <a:pt x="22" y="28"/>
                  </a:cubicBezTo>
                  <a:cubicBezTo>
                    <a:pt x="21" y="24"/>
                    <a:pt x="20" y="22"/>
                    <a:pt x="16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0" y="37"/>
                    <a:pt x="0" y="37"/>
                    <a:pt x="0" y="37"/>
                  </a:cubicBezTo>
                  <a:lnTo>
                    <a:pt x="0" y="0"/>
                  </a:lnTo>
                  <a:close/>
                  <a:moveTo>
                    <a:pt x="8" y="17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20" y="17"/>
                    <a:pt x="22" y="15"/>
                    <a:pt x="22" y="12"/>
                  </a:cubicBezTo>
                  <a:cubicBezTo>
                    <a:pt x="22" y="8"/>
                    <a:pt x="20" y="7"/>
                    <a:pt x="17" y="7"/>
                  </a:cubicBezTo>
                  <a:cubicBezTo>
                    <a:pt x="8" y="7"/>
                    <a:pt x="8" y="7"/>
                    <a:pt x="8" y="7"/>
                  </a:cubicBezTo>
                  <a:lnTo>
                    <a:pt x="8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form 1234"/>
            <p:cNvSpPr>
              <a:spLocks/>
            </p:cNvSpPr>
            <p:nvPr userDrawn="1"/>
          </p:nvSpPr>
          <p:spPr bwMode="auto">
            <a:xfrm>
              <a:off x="3933825" y="3806825"/>
              <a:ext cx="149225" cy="222250"/>
            </a:xfrm>
            <a:custGeom>
              <a:avLst/>
              <a:gdLst>
                <a:gd name="T0" fmla="*/ 0 w 94"/>
                <a:gd name="T1" fmla="*/ 0 h 140"/>
                <a:gd name="T2" fmla="*/ 94 w 94"/>
                <a:gd name="T3" fmla="*/ 0 h 140"/>
                <a:gd name="T4" fmla="*/ 94 w 94"/>
                <a:gd name="T5" fmla="*/ 27 h 140"/>
                <a:gd name="T6" fmla="*/ 27 w 94"/>
                <a:gd name="T7" fmla="*/ 27 h 140"/>
                <a:gd name="T8" fmla="*/ 27 w 94"/>
                <a:gd name="T9" fmla="*/ 57 h 140"/>
                <a:gd name="T10" fmla="*/ 87 w 94"/>
                <a:gd name="T11" fmla="*/ 57 h 140"/>
                <a:gd name="T12" fmla="*/ 87 w 94"/>
                <a:gd name="T13" fmla="*/ 79 h 140"/>
                <a:gd name="T14" fmla="*/ 27 w 94"/>
                <a:gd name="T15" fmla="*/ 79 h 140"/>
                <a:gd name="T16" fmla="*/ 27 w 94"/>
                <a:gd name="T17" fmla="*/ 113 h 140"/>
                <a:gd name="T18" fmla="*/ 94 w 94"/>
                <a:gd name="T19" fmla="*/ 113 h 140"/>
                <a:gd name="T20" fmla="*/ 94 w 94"/>
                <a:gd name="T21" fmla="*/ 140 h 140"/>
                <a:gd name="T22" fmla="*/ 0 w 94"/>
                <a:gd name="T23" fmla="*/ 140 h 140"/>
                <a:gd name="T24" fmla="*/ 0 w 94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40">
                  <a:moveTo>
                    <a:pt x="0" y="0"/>
                  </a:moveTo>
                  <a:lnTo>
                    <a:pt x="94" y="0"/>
                  </a:lnTo>
                  <a:lnTo>
                    <a:pt x="94" y="27"/>
                  </a:lnTo>
                  <a:lnTo>
                    <a:pt x="27" y="27"/>
                  </a:lnTo>
                  <a:lnTo>
                    <a:pt x="27" y="57"/>
                  </a:lnTo>
                  <a:lnTo>
                    <a:pt x="87" y="57"/>
                  </a:lnTo>
                  <a:lnTo>
                    <a:pt x="87" y="79"/>
                  </a:lnTo>
                  <a:lnTo>
                    <a:pt x="27" y="79"/>
                  </a:lnTo>
                  <a:lnTo>
                    <a:pt x="27" y="113"/>
                  </a:lnTo>
                  <a:lnTo>
                    <a:pt x="94" y="113"/>
                  </a:lnTo>
                  <a:lnTo>
                    <a:pt x="94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" name="Freeform 1235"/>
            <p:cNvSpPr>
              <a:spLocks/>
            </p:cNvSpPr>
            <p:nvPr userDrawn="1"/>
          </p:nvSpPr>
          <p:spPr bwMode="auto">
            <a:xfrm>
              <a:off x="4132263" y="3806825"/>
              <a:ext cx="173038" cy="222250"/>
            </a:xfrm>
            <a:custGeom>
              <a:avLst/>
              <a:gdLst>
                <a:gd name="T0" fmla="*/ 0 w 109"/>
                <a:gd name="T1" fmla="*/ 0 h 140"/>
                <a:gd name="T2" fmla="*/ 28 w 109"/>
                <a:gd name="T3" fmla="*/ 0 h 140"/>
                <a:gd name="T4" fmla="*/ 81 w 109"/>
                <a:gd name="T5" fmla="*/ 95 h 140"/>
                <a:gd name="T6" fmla="*/ 84 w 109"/>
                <a:gd name="T7" fmla="*/ 95 h 140"/>
                <a:gd name="T8" fmla="*/ 84 w 109"/>
                <a:gd name="T9" fmla="*/ 0 h 140"/>
                <a:gd name="T10" fmla="*/ 109 w 109"/>
                <a:gd name="T11" fmla="*/ 0 h 140"/>
                <a:gd name="T12" fmla="*/ 109 w 109"/>
                <a:gd name="T13" fmla="*/ 140 h 140"/>
                <a:gd name="T14" fmla="*/ 81 w 109"/>
                <a:gd name="T15" fmla="*/ 140 h 140"/>
                <a:gd name="T16" fmla="*/ 28 w 109"/>
                <a:gd name="T17" fmla="*/ 45 h 140"/>
                <a:gd name="T18" fmla="*/ 28 w 109"/>
                <a:gd name="T19" fmla="*/ 45 h 140"/>
                <a:gd name="T20" fmla="*/ 28 w 109"/>
                <a:gd name="T21" fmla="*/ 140 h 140"/>
                <a:gd name="T22" fmla="*/ 0 w 109"/>
                <a:gd name="T23" fmla="*/ 140 h 140"/>
                <a:gd name="T24" fmla="*/ 0 w 109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140">
                  <a:moveTo>
                    <a:pt x="0" y="0"/>
                  </a:moveTo>
                  <a:lnTo>
                    <a:pt x="28" y="0"/>
                  </a:lnTo>
                  <a:lnTo>
                    <a:pt x="81" y="95"/>
                  </a:lnTo>
                  <a:lnTo>
                    <a:pt x="84" y="95"/>
                  </a:lnTo>
                  <a:lnTo>
                    <a:pt x="84" y="0"/>
                  </a:lnTo>
                  <a:lnTo>
                    <a:pt x="109" y="0"/>
                  </a:lnTo>
                  <a:lnTo>
                    <a:pt x="109" y="140"/>
                  </a:lnTo>
                  <a:lnTo>
                    <a:pt x="81" y="140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7" name="Freeform 1236"/>
            <p:cNvSpPr>
              <a:spLocks/>
            </p:cNvSpPr>
            <p:nvPr userDrawn="1"/>
          </p:nvSpPr>
          <p:spPr bwMode="auto">
            <a:xfrm>
              <a:off x="4360863" y="3806825"/>
              <a:ext cx="153988" cy="222250"/>
            </a:xfrm>
            <a:custGeom>
              <a:avLst/>
              <a:gdLst>
                <a:gd name="T0" fmla="*/ 0 w 97"/>
                <a:gd name="T1" fmla="*/ 0 h 140"/>
                <a:gd name="T2" fmla="*/ 94 w 97"/>
                <a:gd name="T3" fmla="*/ 0 h 140"/>
                <a:gd name="T4" fmla="*/ 94 w 97"/>
                <a:gd name="T5" fmla="*/ 27 h 140"/>
                <a:gd name="T6" fmla="*/ 28 w 97"/>
                <a:gd name="T7" fmla="*/ 27 h 140"/>
                <a:gd name="T8" fmla="*/ 28 w 97"/>
                <a:gd name="T9" fmla="*/ 57 h 140"/>
                <a:gd name="T10" fmla="*/ 90 w 97"/>
                <a:gd name="T11" fmla="*/ 57 h 140"/>
                <a:gd name="T12" fmla="*/ 90 w 97"/>
                <a:gd name="T13" fmla="*/ 79 h 140"/>
                <a:gd name="T14" fmla="*/ 28 w 97"/>
                <a:gd name="T15" fmla="*/ 79 h 140"/>
                <a:gd name="T16" fmla="*/ 28 w 97"/>
                <a:gd name="T17" fmla="*/ 113 h 140"/>
                <a:gd name="T18" fmla="*/ 97 w 97"/>
                <a:gd name="T19" fmla="*/ 113 h 140"/>
                <a:gd name="T20" fmla="*/ 97 w 97"/>
                <a:gd name="T21" fmla="*/ 140 h 140"/>
                <a:gd name="T22" fmla="*/ 0 w 97"/>
                <a:gd name="T23" fmla="*/ 140 h 140"/>
                <a:gd name="T24" fmla="*/ 0 w 97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40">
                  <a:moveTo>
                    <a:pt x="0" y="0"/>
                  </a:moveTo>
                  <a:lnTo>
                    <a:pt x="94" y="0"/>
                  </a:lnTo>
                  <a:lnTo>
                    <a:pt x="94" y="27"/>
                  </a:lnTo>
                  <a:lnTo>
                    <a:pt x="28" y="27"/>
                  </a:lnTo>
                  <a:lnTo>
                    <a:pt x="28" y="57"/>
                  </a:lnTo>
                  <a:lnTo>
                    <a:pt x="90" y="57"/>
                  </a:lnTo>
                  <a:lnTo>
                    <a:pt x="90" y="79"/>
                  </a:lnTo>
                  <a:lnTo>
                    <a:pt x="28" y="79"/>
                  </a:lnTo>
                  <a:lnTo>
                    <a:pt x="28" y="113"/>
                  </a:lnTo>
                  <a:lnTo>
                    <a:pt x="97" y="113"/>
                  </a:lnTo>
                  <a:lnTo>
                    <a:pt x="97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8" name="Freeform 1237"/>
            <p:cNvSpPr>
              <a:spLocks/>
            </p:cNvSpPr>
            <p:nvPr userDrawn="1"/>
          </p:nvSpPr>
          <p:spPr bwMode="auto">
            <a:xfrm>
              <a:off x="4548188" y="3806825"/>
              <a:ext cx="266700" cy="222250"/>
            </a:xfrm>
            <a:custGeom>
              <a:avLst/>
              <a:gdLst>
                <a:gd name="T0" fmla="*/ 133 w 168"/>
                <a:gd name="T1" fmla="*/ 140 h 140"/>
                <a:gd name="T2" fmla="*/ 105 w 168"/>
                <a:gd name="T3" fmla="*/ 140 h 140"/>
                <a:gd name="T4" fmla="*/ 84 w 168"/>
                <a:gd name="T5" fmla="*/ 45 h 140"/>
                <a:gd name="T6" fmla="*/ 84 w 168"/>
                <a:gd name="T7" fmla="*/ 45 h 140"/>
                <a:gd name="T8" fmla="*/ 63 w 168"/>
                <a:gd name="T9" fmla="*/ 140 h 140"/>
                <a:gd name="T10" fmla="*/ 35 w 168"/>
                <a:gd name="T11" fmla="*/ 140 h 140"/>
                <a:gd name="T12" fmla="*/ 0 w 168"/>
                <a:gd name="T13" fmla="*/ 0 h 140"/>
                <a:gd name="T14" fmla="*/ 28 w 168"/>
                <a:gd name="T15" fmla="*/ 0 h 140"/>
                <a:gd name="T16" fmla="*/ 49 w 168"/>
                <a:gd name="T17" fmla="*/ 95 h 140"/>
                <a:gd name="T18" fmla="*/ 49 w 168"/>
                <a:gd name="T19" fmla="*/ 95 h 140"/>
                <a:gd name="T20" fmla="*/ 70 w 168"/>
                <a:gd name="T21" fmla="*/ 0 h 140"/>
                <a:gd name="T22" fmla="*/ 98 w 168"/>
                <a:gd name="T23" fmla="*/ 0 h 140"/>
                <a:gd name="T24" fmla="*/ 119 w 168"/>
                <a:gd name="T25" fmla="*/ 95 h 140"/>
                <a:gd name="T26" fmla="*/ 119 w 168"/>
                <a:gd name="T27" fmla="*/ 95 h 140"/>
                <a:gd name="T28" fmla="*/ 140 w 168"/>
                <a:gd name="T29" fmla="*/ 0 h 140"/>
                <a:gd name="T30" fmla="*/ 168 w 168"/>
                <a:gd name="T31" fmla="*/ 0 h 140"/>
                <a:gd name="T32" fmla="*/ 133 w 168"/>
                <a:gd name="T33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8" h="140">
                  <a:moveTo>
                    <a:pt x="133" y="140"/>
                  </a:moveTo>
                  <a:lnTo>
                    <a:pt x="105" y="140"/>
                  </a:lnTo>
                  <a:lnTo>
                    <a:pt x="84" y="45"/>
                  </a:lnTo>
                  <a:lnTo>
                    <a:pt x="84" y="45"/>
                  </a:lnTo>
                  <a:lnTo>
                    <a:pt x="63" y="140"/>
                  </a:lnTo>
                  <a:lnTo>
                    <a:pt x="35" y="140"/>
                  </a:lnTo>
                  <a:lnTo>
                    <a:pt x="0" y="0"/>
                  </a:lnTo>
                  <a:lnTo>
                    <a:pt x="28" y="0"/>
                  </a:lnTo>
                  <a:lnTo>
                    <a:pt x="49" y="95"/>
                  </a:lnTo>
                  <a:lnTo>
                    <a:pt x="49" y="95"/>
                  </a:lnTo>
                  <a:lnTo>
                    <a:pt x="70" y="0"/>
                  </a:lnTo>
                  <a:lnTo>
                    <a:pt x="98" y="0"/>
                  </a:lnTo>
                  <a:lnTo>
                    <a:pt x="119" y="95"/>
                  </a:lnTo>
                  <a:lnTo>
                    <a:pt x="119" y="95"/>
                  </a:lnTo>
                  <a:lnTo>
                    <a:pt x="140" y="0"/>
                  </a:lnTo>
                  <a:lnTo>
                    <a:pt x="168" y="0"/>
                  </a:lnTo>
                  <a:lnTo>
                    <a:pt x="133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9" name="Freeform 1238"/>
            <p:cNvSpPr>
              <a:spLocks noEditPoints="1"/>
            </p:cNvSpPr>
            <p:nvPr userDrawn="1"/>
          </p:nvSpPr>
          <p:spPr bwMode="auto">
            <a:xfrm>
              <a:off x="4810125" y="3806825"/>
              <a:ext cx="193675" cy="222250"/>
            </a:xfrm>
            <a:custGeom>
              <a:avLst/>
              <a:gdLst>
                <a:gd name="T0" fmla="*/ 49 w 122"/>
                <a:gd name="T1" fmla="*/ 0 h 140"/>
                <a:gd name="T2" fmla="*/ 77 w 122"/>
                <a:gd name="T3" fmla="*/ 0 h 140"/>
                <a:gd name="T4" fmla="*/ 122 w 122"/>
                <a:gd name="T5" fmla="*/ 140 h 140"/>
                <a:gd name="T6" fmla="*/ 94 w 122"/>
                <a:gd name="T7" fmla="*/ 140 h 140"/>
                <a:gd name="T8" fmla="*/ 84 w 122"/>
                <a:gd name="T9" fmla="*/ 110 h 140"/>
                <a:gd name="T10" fmla="*/ 38 w 122"/>
                <a:gd name="T11" fmla="*/ 110 h 140"/>
                <a:gd name="T12" fmla="*/ 28 w 122"/>
                <a:gd name="T13" fmla="*/ 140 h 140"/>
                <a:gd name="T14" fmla="*/ 0 w 122"/>
                <a:gd name="T15" fmla="*/ 140 h 140"/>
                <a:gd name="T16" fmla="*/ 49 w 122"/>
                <a:gd name="T17" fmla="*/ 0 h 140"/>
                <a:gd name="T18" fmla="*/ 45 w 122"/>
                <a:gd name="T19" fmla="*/ 87 h 140"/>
                <a:gd name="T20" fmla="*/ 77 w 122"/>
                <a:gd name="T21" fmla="*/ 87 h 140"/>
                <a:gd name="T22" fmla="*/ 63 w 122"/>
                <a:gd name="T23" fmla="*/ 34 h 140"/>
                <a:gd name="T24" fmla="*/ 59 w 122"/>
                <a:gd name="T25" fmla="*/ 34 h 140"/>
                <a:gd name="T26" fmla="*/ 45 w 122"/>
                <a:gd name="T27" fmla="*/ 8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2" h="140">
                  <a:moveTo>
                    <a:pt x="49" y="0"/>
                  </a:moveTo>
                  <a:lnTo>
                    <a:pt x="77" y="0"/>
                  </a:lnTo>
                  <a:lnTo>
                    <a:pt x="122" y="140"/>
                  </a:lnTo>
                  <a:lnTo>
                    <a:pt x="94" y="140"/>
                  </a:lnTo>
                  <a:lnTo>
                    <a:pt x="84" y="110"/>
                  </a:lnTo>
                  <a:lnTo>
                    <a:pt x="38" y="110"/>
                  </a:lnTo>
                  <a:lnTo>
                    <a:pt x="28" y="140"/>
                  </a:lnTo>
                  <a:lnTo>
                    <a:pt x="0" y="140"/>
                  </a:lnTo>
                  <a:lnTo>
                    <a:pt x="49" y="0"/>
                  </a:lnTo>
                  <a:close/>
                  <a:moveTo>
                    <a:pt x="45" y="87"/>
                  </a:moveTo>
                  <a:lnTo>
                    <a:pt x="77" y="87"/>
                  </a:lnTo>
                  <a:lnTo>
                    <a:pt x="63" y="34"/>
                  </a:lnTo>
                  <a:lnTo>
                    <a:pt x="59" y="34"/>
                  </a:lnTo>
                  <a:lnTo>
                    <a:pt x="4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0" name="Freeform 1239"/>
            <p:cNvSpPr>
              <a:spLocks noEditPoints="1"/>
            </p:cNvSpPr>
            <p:nvPr userDrawn="1"/>
          </p:nvSpPr>
          <p:spPr bwMode="auto">
            <a:xfrm>
              <a:off x="5041900" y="3806825"/>
              <a:ext cx="166688" cy="222250"/>
            </a:xfrm>
            <a:custGeom>
              <a:avLst/>
              <a:gdLst>
                <a:gd name="T0" fmla="*/ 0 w 30"/>
                <a:gd name="T1" fmla="*/ 0 h 37"/>
                <a:gd name="T2" fmla="*/ 17 w 30"/>
                <a:gd name="T3" fmla="*/ 0 h 37"/>
                <a:gd name="T4" fmla="*/ 28 w 30"/>
                <a:gd name="T5" fmla="*/ 9 h 37"/>
                <a:gd name="T6" fmla="*/ 24 w 30"/>
                <a:gd name="T7" fmla="*/ 17 h 37"/>
                <a:gd name="T8" fmla="*/ 30 w 30"/>
                <a:gd name="T9" fmla="*/ 26 h 37"/>
                <a:gd name="T10" fmla="*/ 17 w 30"/>
                <a:gd name="T11" fmla="*/ 37 h 37"/>
                <a:gd name="T12" fmla="*/ 0 w 30"/>
                <a:gd name="T13" fmla="*/ 37 h 37"/>
                <a:gd name="T14" fmla="*/ 0 w 30"/>
                <a:gd name="T15" fmla="*/ 0 h 37"/>
                <a:gd name="T16" fmla="*/ 8 w 30"/>
                <a:gd name="T17" fmla="*/ 15 h 37"/>
                <a:gd name="T18" fmla="*/ 16 w 30"/>
                <a:gd name="T19" fmla="*/ 15 h 37"/>
                <a:gd name="T20" fmla="*/ 21 w 30"/>
                <a:gd name="T21" fmla="*/ 11 h 37"/>
                <a:gd name="T22" fmla="*/ 15 w 30"/>
                <a:gd name="T23" fmla="*/ 7 h 37"/>
                <a:gd name="T24" fmla="*/ 8 w 30"/>
                <a:gd name="T25" fmla="*/ 7 h 37"/>
                <a:gd name="T26" fmla="*/ 8 w 30"/>
                <a:gd name="T27" fmla="*/ 15 h 37"/>
                <a:gd name="T28" fmla="*/ 8 w 30"/>
                <a:gd name="T29" fmla="*/ 30 h 37"/>
                <a:gd name="T30" fmla="*/ 16 w 30"/>
                <a:gd name="T31" fmla="*/ 30 h 37"/>
                <a:gd name="T32" fmla="*/ 22 w 30"/>
                <a:gd name="T33" fmla="*/ 26 h 37"/>
                <a:gd name="T34" fmla="*/ 16 w 30"/>
                <a:gd name="T35" fmla="*/ 21 h 37"/>
                <a:gd name="T36" fmla="*/ 8 w 30"/>
                <a:gd name="T37" fmla="*/ 21 h 37"/>
                <a:gd name="T38" fmla="*/ 8 w 30"/>
                <a:gd name="T39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" h="37">
                  <a:moveTo>
                    <a:pt x="0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24" y="0"/>
                    <a:pt x="28" y="3"/>
                    <a:pt x="28" y="9"/>
                  </a:cubicBezTo>
                  <a:cubicBezTo>
                    <a:pt x="28" y="13"/>
                    <a:pt x="27" y="15"/>
                    <a:pt x="24" y="17"/>
                  </a:cubicBezTo>
                  <a:cubicBezTo>
                    <a:pt x="28" y="18"/>
                    <a:pt x="30" y="22"/>
                    <a:pt x="30" y="26"/>
                  </a:cubicBezTo>
                  <a:cubicBezTo>
                    <a:pt x="30" y="33"/>
                    <a:pt x="24" y="37"/>
                    <a:pt x="17" y="37"/>
                  </a:cubicBezTo>
                  <a:cubicBezTo>
                    <a:pt x="0" y="37"/>
                    <a:pt x="0" y="37"/>
                    <a:pt x="0" y="37"/>
                  </a:cubicBezTo>
                  <a:lnTo>
                    <a:pt x="0" y="0"/>
                  </a:lnTo>
                  <a:close/>
                  <a:moveTo>
                    <a:pt x="8" y="15"/>
                  </a:moveTo>
                  <a:cubicBezTo>
                    <a:pt x="16" y="15"/>
                    <a:pt x="16" y="15"/>
                    <a:pt x="16" y="15"/>
                  </a:cubicBezTo>
                  <a:cubicBezTo>
                    <a:pt x="19" y="15"/>
                    <a:pt x="21" y="14"/>
                    <a:pt x="21" y="11"/>
                  </a:cubicBezTo>
                  <a:cubicBezTo>
                    <a:pt x="21" y="7"/>
                    <a:pt x="18" y="7"/>
                    <a:pt x="15" y="7"/>
                  </a:cubicBezTo>
                  <a:cubicBezTo>
                    <a:pt x="8" y="7"/>
                    <a:pt x="8" y="7"/>
                    <a:pt x="8" y="7"/>
                  </a:cubicBezTo>
                  <a:lnTo>
                    <a:pt x="8" y="15"/>
                  </a:lnTo>
                  <a:close/>
                  <a:moveTo>
                    <a:pt x="8" y="30"/>
                  </a:moveTo>
                  <a:cubicBezTo>
                    <a:pt x="16" y="30"/>
                    <a:pt x="16" y="30"/>
                    <a:pt x="16" y="30"/>
                  </a:cubicBezTo>
                  <a:cubicBezTo>
                    <a:pt x="19" y="30"/>
                    <a:pt x="22" y="29"/>
                    <a:pt x="22" y="26"/>
                  </a:cubicBezTo>
                  <a:cubicBezTo>
                    <a:pt x="22" y="22"/>
                    <a:pt x="20" y="21"/>
                    <a:pt x="16" y="21"/>
                  </a:cubicBezTo>
                  <a:cubicBezTo>
                    <a:pt x="8" y="21"/>
                    <a:pt x="8" y="21"/>
                    <a:pt x="8" y="21"/>
                  </a:cubicBezTo>
                  <a:lnTo>
                    <a:pt x="8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1" name="Freeform 1240"/>
            <p:cNvSpPr>
              <a:spLocks/>
            </p:cNvSpPr>
            <p:nvPr userDrawn="1"/>
          </p:nvSpPr>
          <p:spPr bwMode="auto">
            <a:xfrm>
              <a:off x="5259388" y="3806825"/>
              <a:ext cx="144463" cy="222250"/>
            </a:xfrm>
            <a:custGeom>
              <a:avLst/>
              <a:gdLst>
                <a:gd name="T0" fmla="*/ 0 w 91"/>
                <a:gd name="T1" fmla="*/ 0 h 140"/>
                <a:gd name="T2" fmla="*/ 28 w 91"/>
                <a:gd name="T3" fmla="*/ 0 h 140"/>
                <a:gd name="T4" fmla="*/ 28 w 91"/>
                <a:gd name="T5" fmla="*/ 113 h 140"/>
                <a:gd name="T6" fmla="*/ 91 w 91"/>
                <a:gd name="T7" fmla="*/ 113 h 140"/>
                <a:gd name="T8" fmla="*/ 91 w 91"/>
                <a:gd name="T9" fmla="*/ 140 h 140"/>
                <a:gd name="T10" fmla="*/ 0 w 91"/>
                <a:gd name="T11" fmla="*/ 140 h 140"/>
                <a:gd name="T12" fmla="*/ 0 w 91"/>
                <a:gd name="T1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140">
                  <a:moveTo>
                    <a:pt x="0" y="0"/>
                  </a:moveTo>
                  <a:lnTo>
                    <a:pt x="28" y="0"/>
                  </a:lnTo>
                  <a:lnTo>
                    <a:pt x="28" y="113"/>
                  </a:lnTo>
                  <a:lnTo>
                    <a:pt x="91" y="113"/>
                  </a:lnTo>
                  <a:lnTo>
                    <a:pt x="91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2" name="Freeform 1241"/>
            <p:cNvSpPr>
              <a:spLocks/>
            </p:cNvSpPr>
            <p:nvPr userDrawn="1"/>
          </p:nvSpPr>
          <p:spPr bwMode="auto">
            <a:xfrm>
              <a:off x="5441950" y="3806825"/>
              <a:ext cx="149225" cy="222250"/>
            </a:xfrm>
            <a:custGeom>
              <a:avLst/>
              <a:gdLst>
                <a:gd name="T0" fmla="*/ 0 w 94"/>
                <a:gd name="T1" fmla="*/ 0 h 140"/>
                <a:gd name="T2" fmla="*/ 94 w 94"/>
                <a:gd name="T3" fmla="*/ 0 h 140"/>
                <a:gd name="T4" fmla="*/ 94 w 94"/>
                <a:gd name="T5" fmla="*/ 27 h 140"/>
                <a:gd name="T6" fmla="*/ 28 w 94"/>
                <a:gd name="T7" fmla="*/ 27 h 140"/>
                <a:gd name="T8" fmla="*/ 28 w 94"/>
                <a:gd name="T9" fmla="*/ 57 h 140"/>
                <a:gd name="T10" fmla="*/ 87 w 94"/>
                <a:gd name="T11" fmla="*/ 57 h 140"/>
                <a:gd name="T12" fmla="*/ 87 w 94"/>
                <a:gd name="T13" fmla="*/ 79 h 140"/>
                <a:gd name="T14" fmla="*/ 28 w 94"/>
                <a:gd name="T15" fmla="*/ 79 h 140"/>
                <a:gd name="T16" fmla="*/ 28 w 94"/>
                <a:gd name="T17" fmla="*/ 113 h 140"/>
                <a:gd name="T18" fmla="*/ 94 w 94"/>
                <a:gd name="T19" fmla="*/ 113 h 140"/>
                <a:gd name="T20" fmla="*/ 94 w 94"/>
                <a:gd name="T21" fmla="*/ 140 h 140"/>
                <a:gd name="T22" fmla="*/ 0 w 94"/>
                <a:gd name="T23" fmla="*/ 140 h 140"/>
                <a:gd name="T24" fmla="*/ 0 w 94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40">
                  <a:moveTo>
                    <a:pt x="0" y="0"/>
                  </a:moveTo>
                  <a:lnTo>
                    <a:pt x="94" y="0"/>
                  </a:lnTo>
                  <a:lnTo>
                    <a:pt x="94" y="27"/>
                  </a:lnTo>
                  <a:lnTo>
                    <a:pt x="28" y="27"/>
                  </a:lnTo>
                  <a:lnTo>
                    <a:pt x="28" y="57"/>
                  </a:lnTo>
                  <a:lnTo>
                    <a:pt x="87" y="57"/>
                  </a:lnTo>
                  <a:lnTo>
                    <a:pt x="87" y="79"/>
                  </a:lnTo>
                  <a:lnTo>
                    <a:pt x="28" y="79"/>
                  </a:lnTo>
                  <a:lnTo>
                    <a:pt x="28" y="113"/>
                  </a:lnTo>
                  <a:lnTo>
                    <a:pt x="94" y="113"/>
                  </a:lnTo>
                  <a:lnTo>
                    <a:pt x="94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3" name="Freeform 1242"/>
            <p:cNvSpPr>
              <a:spLocks/>
            </p:cNvSpPr>
            <p:nvPr userDrawn="1"/>
          </p:nvSpPr>
          <p:spPr bwMode="auto">
            <a:xfrm>
              <a:off x="5757863" y="3806825"/>
              <a:ext cx="217488" cy="222250"/>
            </a:xfrm>
            <a:custGeom>
              <a:avLst/>
              <a:gdLst>
                <a:gd name="T0" fmla="*/ 0 w 137"/>
                <a:gd name="T1" fmla="*/ 0 h 140"/>
                <a:gd name="T2" fmla="*/ 39 w 137"/>
                <a:gd name="T3" fmla="*/ 0 h 140"/>
                <a:gd name="T4" fmla="*/ 67 w 137"/>
                <a:gd name="T5" fmla="*/ 95 h 140"/>
                <a:gd name="T6" fmla="*/ 67 w 137"/>
                <a:gd name="T7" fmla="*/ 95 h 140"/>
                <a:gd name="T8" fmla="*/ 95 w 137"/>
                <a:gd name="T9" fmla="*/ 0 h 140"/>
                <a:gd name="T10" fmla="*/ 137 w 137"/>
                <a:gd name="T11" fmla="*/ 0 h 140"/>
                <a:gd name="T12" fmla="*/ 137 w 137"/>
                <a:gd name="T13" fmla="*/ 140 h 140"/>
                <a:gd name="T14" fmla="*/ 109 w 137"/>
                <a:gd name="T15" fmla="*/ 140 h 140"/>
                <a:gd name="T16" fmla="*/ 109 w 137"/>
                <a:gd name="T17" fmla="*/ 42 h 140"/>
                <a:gd name="T18" fmla="*/ 109 w 137"/>
                <a:gd name="T19" fmla="*/ 42 h 140"/>
                <a:gd name="T20" fmla="*/ 77 w 137"/>
                <a:gd name="T21" fmla="*/ 140 h 140"/>
                <a:gd name="T22" fmla="*/ 56 w 137"/>
                <a:gd name="T23" fmla="*/ 140 h 140"/>
                <a:gd name="T24" fmla="*/ 25 w 137"/>
                <a:gd name="T25" fmla="*/ 42 h 140"/>
                <a:gd name="T26" fmla="*/ 25 w 137"/>
                <a:gd name="T27" fmla="*/ 42 h 140"/>
                <a:gd name="T28" fmla="*/ 25 w 137"/>
                <a:gd name="T29" fmla="*/ 140 h 140"/>
                <a:gd name="T30" fmla="*/ 0 w 137"/>
                <a:gd name="T31" fmla="*/ 140 h 140"/>
                <a:gd name="T32" fmla="*/ 0 w 137"/>
                <a:gd name="T3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7" h="140">
                  <a:moveTo>
                    <a:pt x="0" y="0"/>
                  </a:moveTo>
                  <a:lnTo>
                    <a:pt x="39" y="0"/>
                  </a:lnTo>
                  <a:lnTo>
                    <a:pt x="67" y="95"/>
                  </a:lnTo>
                  <a:lnTo>
                    <a:pt x="67" y="95"/>
                  </a:lnTo>
                  <a:lnTo>
                    <a:pt x="95" y="0"/>
                  </a:lnTo>
                  <a:lnTo>
                    <a:pt x="137" y="0"/>
                  </a:lnTo>
                  <a:lnTo>
                    <a:pt x="137" y="140"/>
                  </a:lnTo>
                  <a:lnTo>
                    <a:pt x="109" y="140"/>
                  </a:lnTo>
                  <a:lnTo>
                    <a:pt x="109" y="42"/>
                  </a:lnTo>
                  <a:lnTo>
                    <a:pt x="109" y="42"/>
                  </a:lnTo>
                  <a:lnTo>
                    <a:pt x="77" y="140"/>
                  </a:lnTo>
                  <a:lnTo>
                    <a:pt x="56" y="140"/>
                  </a:lnTo>
                  <a:lnTo>
                    <a:pt x="25" y="42"/>
                  </a:lnTo>
                  <a:lnTo>
                    <a:pt x="25" y="42"/>
                  </a:lnTo>
                  <a:lnTo>
                    <a:pt x="25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4" name="Freeform 1243"/>
            <p:cNvSpPr>
              <a:spLocks noEditPoints="1"/>
            </p:cNvSpPr>
            <p:nvPr userDrawn="1"/>
          </p:nvSpPr>
          <p:spPr bwMode="auto">
            <a:xfrm>
              <a:off x="6008688" y="3806825"/>
              <a:ext cx="198438" cy="222250"/>
            </a:xfrm>
            <a:custGeom>
              <a:avLst/>
              <a:gdLst>
                <a:gd name="T0" fmla="*/ 48 w 125"/>
                <a:gd name="T1" fmla="*/ 0 h 140"/>
                <a:gd name="T2" fmla="*/ 76 w 125"/>
                <a:gd name="T3" fmla="*/ 0 h 140"/>
                <a:gd name="T4" fmla="*/ 125 w 125"/>
                <a:gd name="T5" fmla="*/ 140 h 140"/>
                <a:gd name="T6" fmla="*/ 94 w 125"/>
                <a:gd name="T7" fmla="*/ 140 h 140"/>
                <a:gd name="T8" fmla="*/ 87 w 125"/>
                <a:gd name="T9" fmla="*/ 110 h 140"/>
                <a:gd name="T10" fmla="*/ 38 w 125"/>
                <a:gd name="T11" fmla="*/ 110 h 140"/>
                <a:gd name="T12" fmla="*/ 27 w 125"/>
                <a:gd name="T13" fmla="*/ 140 h 140"/>
                <a:gd name="T14" fmla="*/ 0 w 125"/>
                <a:gd name="T15" fmla="*/ 140 h 140"/>
                <a:gd name="T16" fmla="*/ 48 w 125"/>
                <a:gd name="T17" fmla="*/ 0 h 140"/>
                <a:gd name="T18" fmla="*/ 45 w 125"/>
                <a:gd name="T19" fmla="*/ 87 h 140"/>
                <a:gd name="T20" fmla="*/ 80 w 125"/>
                <a:gd name="T21" fmla="*/ 87 h 140"/>
                <a:gd name="T22" fmla="*/ 62 w 125"/>
                <a:gd name="T23" fmla="*/ 34 h 140"/>
                <a:gd name="T24" fmla="*/ 62 w 125"/>
                <a:gd name="T25" fmla="*/ 34 h 140"/>
                <a:gd name="T26" fmla="*/ 45 w 125"/>
                <a:gd name="T27" fmla="*/ 8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140">
                  <a:moveTo>
                    <a:pt x="48" y="0"/>
                  </a:moveTo>
                  <a:lnTo>
                    <a:pt x="76" y="0"/>
                  </a:lnTo>
                  <a:lnTo>
                    <a:pt x="125" y="140"/>
                  </a:lnTo>
                  <a:lnTo>
                    <a:pt x="94" y="140"/>
                  </a:lnTo>
                  <a:lnTo>
                    <a:pt x="87" y="110"/>
                  </a:lnTo>
                  <a:lnTo>
                    <a:pt x="38" y="110"/>
                  </a:lnTo>
                  <a:lnTo>
                    <a:pt x="27" y="140"/>
                  </a:lnTo>
                  <a:lnTo>
                    <a:pt x="0" y="140"/>
                  </a:lnTo>
                  <a:lnTo>
                    <a:pt x="48" y="0"/>
                  </a:lnTo>
                  <a:close/>
                  <a:moveTo>
                    <a:pt x="45" y="87"/>
                  </a:moveTo>
                  <a:lnTo>
                    <a:pt x="80" y="87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4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5" name="Freeform 1244"/>
            <p:cNvSpPr>
              <a:spLocks/>
            </p:cNvSpPr>
            <p:nvPr userDrawn="1"/>
          </p:nvSpPr>
          <p:spPr bwMode="auto">
            <a:xfrm>
              <a:off x="6207125" y="3806825"/>
              <a:ext cx="161925" cy="222250"/>
            </a:xfrm>
            <a:custGeom>
              <a:avLst/>
              <a:gdLst>
                <a:gd name="T0" fmla="*/ 35 w 102"/>
                <a:gd name="T1" fmla="*/ 27 h 140"/>
                <a:gd name="T2" fmla="*/ 0 w 102"/>
                <a:gd name="T3" fmla="*/ 27 h 140"/>
                <a:gd name="T4" fmla="*/ 0 w 102"/>
                <a:gd name="T5" fmla="*/ 0 h 140"/>
                <a:gd name="T6" fmla="*/ 102 w 102"/>
                <a:gd name="T7" fmla="*/ 0 h 140"/>
                <a:gd name="T8" fmla="*/ 102 w 102"/>
                <a:gd name="T9" fmla="*/ 27 h 140"/>
                <a:gd name="T10" fmla="*/ 63 w 102"/>
                <a:gd name="T11" fmla="*/ 27 h 140"/>
                <a:gd name="T12" fmla="*/ 63 w 102"/>
                <a:gd name="T13" fmla="*/ 140 h 140"/>
                <a:gd name="T14" fmla="*/ 35 w 102"/>
                <a:gd name="T15" fmla="*/ 140 h 140"/>
                <a:gd name="T16" fmla="*/ 35 w 102"/>
                <a:gd name="T17" fmla="*/ 2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40">
                  <a:moveTo>
                    <a:pt x="35" y="27"/>
                  </a:moveTo>
                  <a:lnTo>
                    <a:pt x="0" y="27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27"/>
                  </a:lnTo>
                  <a:lnTo>
                    <a:pt x="63" y="27"/>
                  </a:lnTo>
                  <a:lnTo>
                    <a:pt x="63" y="140"/>
                  </a:lnTo>
                  <a:lnTo>
                    <a:pt x="35" y="140"/>
                  </a:lnTo>
                  <a:lnTo>
                    <a:pt x="35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6" name="Freeform 1245"/>
            <p:cNvSpPr>
              <a:spLocks/>
            </p:cNvSpPr>
            <p:nvPr userDrawn="1"/>
          </p:nvSpPr>
          <p:spPr bwMode="auto">
            <a:xfrm>
              <a:off x="6407150" y="3806825"/>
              <a:ext cx="155575" cy="222250"/>
            </a:xfrm>
            <a:custGeom>
              <a:avLst/>
              <a:gdLst>
                <a:gd name="T0" fmla="*/ 0 w 98"/>
                <a:gd name="T1" fmla="*/ 0 h 140"/>
                <a:gd name="T2" fmla="*/ 94 w 98"/>
                <a:gd name="T3" fmla="*/ 0 h 140"/>
                <a:gd name="T4" fmla="*/ 94 w 98"/>
                <a:gd name="T5" fmla="*/ 27 h 140"/>
                <a:gd name="T6" fmla="*/ 28 w 98"/>
                <a:gd name="T7" fmla="*/ 27 h 140"/>
                <a:gd name="T8" fmla="*/ 28 w 98"/>
                <a:gd name="T9" fmla="*/ 57 h 140"/>
                <a:gd name="T10" fmla="*/ 91 w 98"/>
                <a:gd name="T11" fmla="*/ 57 h 140"/>
                <a:gd name="T12" fmla="*/ 91 w 98"/>
                <a:gd name="T13" fmla="*/ 79 h 140"/>
                <a:gd name="T14" fmla="*/ 28 w 98"/>
                <a:gd name="T15" fmla="*/ 79 h 140"/>
                <a:gd name="T16" fmla="*/ 28 w 98"/>
                <a:gd name="T17" fmla="*/ 113 h 140"/>
                <a:gd name="T18" fmla="*/ 98 w 98"/>
                <a:gd name="T19" fmla="*/ 113 h 140"/>
                <a:gd name="T20" fmla="*/ 98 w 98"/>
                <a:gd name="T21" fmla="*/ 140 h 140"/>
                <a:gd name="T22" fmla="*/ 0 w 98"/>
                <a:gd name="T23" fmla="*/ 140 h 140"/>
                <a:gd name="T24" fmla="*/ 0 w 98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40">
                  <a:moveTo>
                    <a:pt x="0" y="0"/>
                  </a:moveTo>
                  <a:lnTo>
                    <a:pt x="94" y="0"/>
                  </a:lnTo>
                  <a:lnTo>
                    <a:pt x="94" y="27"/>
                  </a:lnTo>
                  <a:lnTo>
                    <a:pt x="28" y="27"/>
                  </a:lnTo>
                  <a:lnTo>
                    <a:pt x="28" y="57"/>
                  </a:lnTo>
                  <a:lnTo>
                    <a:pt x="91" y="57"/>
                  </a:lnTo>
                  <a:lnTo>
                    <a:pt x="91" y="79"/>
                  </a:lnTo>
                  <a:lnTo>
                    <a:pt x="28" y="79"/>
                  </a:lnTo>
                  <a:lnTo>
                    <a:pt x="28" y="113"/>
                  </a:lnTo>
                  <a:lnTo>
                    <a:pt x="98" y="113"/>
                  </a:lnTo>
                  <a:lnTo>
                    <a:pt x="98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7" name="Freeform 1246"/>
            <p:cNvSpPr>
              <a:spLocks noEditPoints="1"/>
            </p:cNvSpPr>
            <p:nvPr userDrawn="1"/>
          </p:nvSpPr>
          <p:spPr bwMode="auto">
            <a:xfrm>
              <a:off x="6611938" y="3806825"/>
              <a:ext cx="173038" cy="222250"/>
            </a:xfrm>
            <a:custGeom>
              <a:avLst/>
              <a:gdLst>
                <a:gd name="T0" fmla="*/ 0 w 31"/>
                <a:gd name="T1" fmla="*/ 0 h 37"/>
                <a:gd name="T2" fmla="*/ 19 w 31"/>
                <a:gd name="T3" fmla="*/ 0 h 37"/>
                <a:gd name="T4" fmla="*/ 30 w 31"/>
                <a:gd name="T5" fmla="*/ 10 h 37"/>
                <a:gd name="T6" fmla="*/ 24 w 31"/>
                <a:gd name="T7" fmla="*/ 20 h 37"/>
                <a:gd name="T8" fmla="*/ 24 w 31"/>
                <a:gd name="T9" fmla="*/ 20 h 37"/>
                <a:gd name="T10" fmla="*/ 29 w 31"/>
                <a:gd name="T11" fmla="*/ 28 h 37"/>
                <a:gd name="T12" fmla="*/ 31 w 31"/>
                <a:gd name="T13" fmla="*/ 37 h 37"/>
                <a:gd name="T14" fmla="*/ 23 w 31"/>
                <a:gd name="T15" fmla="*/ 37 h 37"/>
                <a:gd name="T16" fmla="*/ 22 w 31"/>
                <a:gd name="T17" fmla="*/ 28 h 37"/>
                <a:gd name="T18" fmla="*/ 16 w 31"/>
                <a:gd name="T19" fmla="*/ 22 h 37"/>
                <a:gd name="T20" fmla="*/ 8 w 31"/>
                <a:gd name="T21" fmla="*/ 22 h 37"/>
                <a:gd name="T22" fmla="*/ 8 w 31"/>
                <a:gd name="T23" fmla="*/ 37 h 37"/>
                <a:gd name="T24" fmla="*/ 0 w 31"/>
                <a:gd name="T25" fmla="*/ 37 h 37"/>
                <a:gd name="T26" fmla="*/ 0 w 31"/>
                <a:gd name="T27" fmla="*/ 0 h 37"/>
                <a:gd name="T28" fmla="*/ 8 w 31"/>
                <a:gd name="T29" fmla="*/ 17 h 37"/>
                <a:gd name="T30" fmla="*/ 17 w 31"/>
                <a:gd name="T31" fmla="*/ 17 h 37"/>
                <a:gd name="T32" fmla="*/ 22 w 31"/>
                <a:gd name="T33" fmla="*/ 12 h 37"/>
                <a:gd name="T34" fmla="*/ 17 w 31"/>
                <a:gd name="T35" fmla="*/ 7 h 37"/>
                <a:gd name="T36" fmla="*/ 8 w 31"/>
                <a:gd name="T37" fmla="*/ 7 h 37"/>
                <a:gd name="T38" fmla="*/ 8 w 31"/>
                <a:gd name="T39" fmla="*/ 1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37">
                  <a:moveTo>
                    <a:pt x="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26" y="0"/>
                    <a:pt x="30" y="5"/>
                    <a:pt x="30" y="10"/>
                  </a:cubicBezTo>
                  <a:cubicBezTo>
                    <a:pt x="30" y="15"/>
                    <a:pt x="28" y="18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8" y="21"/>
                    <a:pt x="29" y="24"/>
                    <a:pt x="29" y="28"/>
                  </a:cubicBezTo>
                  <a:cubicBezTo>
                    <a:pt x="30" y="30"/>
                    <a:pt x="30" y="35"/>
                    <a:pt x="31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2" y="34"/>
                    <a:pt x="22" y="31"/>
                    <a:pt x="22" y="28"/>
                  </a:cubicBezTo>
                  <a:cubicBezTo>
                    <a:pt x="21" y="24"/>
                    <a:pt x="20" y="22"/>
                    <a:pt x="16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0" y="37"/>
                    <a:pt x="0" y="37"/>
                    <a:pt x="0" y="37"/>
                  </a:cubicBezTo>
                  <a:lnTo>
                    <a:pt x="0" y="0"/>
                  </a:lnTo>
                  <a:close/>
                  <a:moveTo>
                    <a:pt x="8" y="17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20" y="17"/>
                    <a:pt x="22" y="15"/>
                    <a:pt x="22" y="12"/>
                  </a:cubicBezTo>
                  <a:cubicBezTo>
                    <a:pt x="22" y="8"/>
                    <a:pt x="20" y="7"/>
                    <a:pt x="17" y="7"/>
                  </a:cubicBezTo>
                  <a:cubicBezTo>
                    <a:pt x="8" y="7"/>
                    <a:pt x="8" y="7"/>
                    <a:pt x="8" y="7"/>
                  </a:cubicBezTo>
                  <a:lnTo>
                    <a:pt x="8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8" name="Rectangle 1247"/>
            <p:cNvSpPr>
              <a:spLocks noChangeArrowheads="1"/>
            </p:cNvSpPr>
            <p:nvPr userDrawn="1"/>
          </p:nvSpPr>
          <p:spPr bwMode="auto">
            <a:xfrm>
              <a:off x="6834188" y="3806825"/>
              <a:ext cx="44450" cy="222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9" name="Freeform 1248"/>
            <p:cNvSpPr>
              <a:spLocks noEditPoints="1"/>
            </p:cNvSpPr>
            <p:nvPr userDrawn="1"/>
          </p:nvSpPr>
          <p:spPr bwMode="auto">
            <a:xfrm>
              <a:off x="6911975" y="3806825"/>
              <a:ext cx="200025" cy="222250"/>
            </a:xfrm>
            <a:custGeom>
              <a:avLst/>
              <a:gdLst>
                <a:gd name="T0" fmla="*/ 49 w 126"/>
                <a:gd name="T1" fmla="*/ 0 h 140"/>
                <a:gd name="T2" fmla="*/ 77 w 126"/>
                <a:gd name="T3" fmla="*/ 0 h 140"/>
                <a:gd name="T4" fmla="*/ 126 w 126"/>
                <a:gd name="T5" fmla="*/ 140 h 140"/>
                <a:gd name="T6" fmla="*/ 94 w 126"/>
                <a:gd name="T7" fmla="*/ 140 h 140"/>
                <a:gd name="T8" fmla="*/ 87 w 126"/>
                <a:gd name="T9" fmla="*/ 110 h 140"/>
                <a:gd name="T10" fmla="*/ 39 w 126"/>
                <a:gd name="T11" fmla="*/ 110 h 140"/>
                <a:gd name="T12" fmla="*/ 28 w 126"/>
                <a:gd name="T13" fmla="*/ 140 h 140"/>
                <a:gd name="T14" fmla="*/ 0 w 126"/>
                <a:gd name="T15" fmla="*/ 140 h 140"/>
                <a:gd name="T16" fmla="*/ 49 w 126"/>
                <a:gd name="T17" fmla="*/ 0 h 140"/>
                <a:gd name="T18" fmla="*/ 46 w 126"/>
                <a:gd name="T19" fmla="*/ 87 h 140"/>
                <a:gd name="T20" fmla="*/ 80 w 126"/>
                <a:gd name="T21" fmla="*/ 87 h 140"/>
                <a:gd name="T22" fmla="*/ 63 w 126"/>
                <a:gd name="T23" fmla="*/ 34 h 140"/>
                <a:gd name="T24" fmla="*/ 63 w 126"/>
                <a:gd name="T25" fmla="*/ 34 h 140"/>
                <a:gd name="T26" fmla="*/ 46 w 126"/>
                <a:gd name="T27" fmla="*/ 8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6" h="140">
                  <a:moveTo>
                    <a:pt x="49" y="0"/>
                  </a:moveTo>
                  <a:lnTo>
                    <a:pt x="77" y="0"/>
                  </a:lnTo>
                  <a:lnTo>
                    <a:pt x="126" y="140"/>
                  </a:lnTo>
                  <a:lnTo>
                    <a:pt x="94" y="140"/>
                  </a:lnTo>
                  <a:lnTo>
                    <a:pt x="87" y="110"/>
                  </a:lnTo>
                  <a:lnTo>
                    <a:pt x="39" y="110"/>
                  </a:lnTo>
                  <a:lnTo>
                    <a:pt x="28" y="140"/>
                  </a:lnTo>
                  <a:lnTo>
                    <a:pt x="0" y="140"/>
                  </a:lnTo>
                  <a:lnTo>
                    <a:pt x="49" y="0"/>
                  </a:lnTo>
                  <a:close/>
                  <a:moveTo>
                    <a:pt x="46" y="87"/>
                  </a:moveTo>
                  <a:lnTo>
                    <a:pt x="80" y="87"/>
                  </a:lnTo>
                  <a:lnTo>
                    <a:pt x="63" y="34"/>
                  </a:lnTo>
                  <a:lnTo>
                    <a:pt x="63" y="34"/>
                  </a:lnTo>
                  <a:lnTo>
                    <a:pt x="46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0" name="Freeform 1249"/>
            <p:cNvSpPr>
              <a:spLocks/>
            </p:cNvSpPr>
            <p:nvPr userDrawn="1"/>
          </p:nvSpPr>
          <p:spPr bwMode="auto">
            <a:xfrm>
              <a:off x="7145338" y="3806825"/>
              <a:ext cx="144463" cy="222250"/>
            </a:xfrm>
            <a:custGeom>
              <a:avLst/>
              <a:gdLst>
                <a:gd name="T0" fmla="*/ 0 w 91"/>
                <a:gd name="T1" fmla="*/ 0 h 140"/>
                <a:gd name="T2" fmla="*/ 28 w 91"/>
                <a:gd name="T3" fmla="*/ 0 h 140"/>
                <a:gd name="T4" fmla="*/ 28 w 91"/>
                <a:gd name="T5" fmla="*/ 113 h 140"/>
                <a:gd name="T6" fmla="*/ 91 w 91"/>
                <a:gd name="T7" fmla="*/ 113 h 140"/>
                <a:gd name="T8" fmla="*/ 91 w 91"/>
                <a:gd name="T9" fmla="*/ 140 h 140"/>
                <a:gd name="T10" fmla="*/ 0 w 91"/>
                <a:gd name="T11" fmla="*/ 140 h 140"/>
                <a:gd name="T12" fmla="*/ 0 w 91"/>
                <a:gd name="T1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140">
                  <a:moveTo>
                    <a:pt x="0" y="0"/>
                  </a:moveTo>
                  <a:lnTo>
                    <a:pt x="28" y="0"/>
                  </a:lnTo>
                  <a:lnTo>
                    <a:pt x="28" y="113"/>
                  </a:lnTo>
                  <a:lnTo>
                    <a:pt x="91" y="113"/>
                  </a:lnTo>
                  <a:lnTo>
                    <a:pt x="91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1" name="Freeform 1250"/>
            <p:cNvSpPr>
              <a:spLocks/>
            </p:cNvSpPr>
            <p:nvPr userDrawn="1"/>
          </p:nvSpPr>
          <p:spPr bwMode="auto">
            <a:xfrm>
              <a:off x="7312025" y="3806825"/>
              <a:ext cx="166688" cy="222250"/>
            </a:xfrm>
            <a:custGeom>
              <a:avLst/>
              <a:gdLst>
                <a:gd name="T0" fmla="*/ 7 w 30"/>
                <a:gd name="T1" fmla="*/ 25 h 37"/>
                <a:gd name="T2" fmla="*/ 15 w 30"/>
                <a:gd name="T3" fmla="*/ 31 h 37"/>
                <a:gd name="T4" fmla="*/ 22 w 30"/>
                <a:gd name="T5" fmla="*/ 27 h 37"/>
                <a:gd name="T6" fmla="*/ 12 w 30"/>
                <a:gd name="T7" fmla="*/ 21 h 37"/>
                <a:gd name="T8" fmla="*/ 1 w 30"/>
                <a:gd name="T9" fmla="*/ 11 h 37"/>
                <a:gd name="T10" fmla="*/ 14 w 30"/>
                <a:gd name="T11" fmla="*/ 0 h 37"/>
                <a:gd name="T12" fmla="*/ 29 w 30"/>
                <a:gd name="T13" fmla="*/ 11 h 37"/>
                <a:gd name="T14" fmla="*/ 21 w 30"/>
                <a:gd name="T15" fmla="*/ 11 h 37"/>
                <a:gd name="T16" fmla="*/ 14 w 30"/>
                <a:gd name="T17" fmla="*/ 6 h 37"/>
                <a:gd name="T18" fmla="*/ 9 w 30"/>
                <a:gd name="T19" fmla="*/ 10 h 37"/>
                <a:gd name="T20" fmla="*/ 19 w 30"/>
                <a:gd name="T21" fmla="*/ 15 h 37"/>
                <a:gd name="T22" fmla="*/ 30 w 30"/>
                <a:gd name="T23" fmla="*/ 26 h 37"/>
                <a:gd name="T24" fmla="*/ 15 w 30"/>
                <a:gd name="T25" fmla="*/ 37 h 37"/>
                <a:gd name="T26" fmla="*/ 0 w 30"/>
                <a:gd name="T27" fmla="*/ 25 h 37"/>
                <a:gd name="T28" fmla="*/ 7 w 30"/>
                <a:gd name="T29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37">
                  <a:moveTo>
                    <a:pt x="7" y="25"/>
                  </a:moveTo>
                  <a:cubicBezTo>
                    <a:pt x="7" y="29"/>
                    <a:pt x="11" y="31"/>
                    <a:pt x="15" y="31"/>
                  </a:cubicBezTo>
                  <a:cubicBezTo>
                    <a:pt x="18" y="31"/>
                    <a:pt x="22" y="30"/>
                    <a:pt x="22" y="27"/>
                  </a:cubicBezTo>
                  <a:cubicBezTo>
                    <a:pt x="22" y="23"/>
                    <a:pt x="17" y="22"/>
                    <a:pt x="12" y="21"/>
                  </a:cubicBezTo>
                  <a:cubicBezTo>
                    <a:pt x="6" y="19"/>
                    <a:pt x="1" y="17"/>
                    <a:pt x="1" y="11"/>
                  </a:cubicBezTo>
                  <a:cubicBezTo>
                    <a:pt x="1" y="3"/>
                    <a:pt x="8" y="0"/>
                    <a:pt x="14" y="0"/>
                  </a:cubicBezTo>
                  <a:cubicBezTo>
                    <a:pt x="22" y="0"/>
                    <a:pt x="29" y="3"/>
                    <a:pt x="29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7"/>
                    <a:pt x="18" y="6"/>
                    <a:pt x="14" y="6"/>
                  </a:cubicBezTo>
                  <a:cubicBezTo>
                    <a:pt x="12" y="6"/>
                    <a:pt x="9" y="7"/>
                    <a:pt x="9" y="10"/>
                  </a:cubicBezTo>
                  <a:cubicBezTo>
                    <a:pt x="9" y="13"/>
                    <a:pt x="10" y="13"/>
                    <a:pt x="19" y="15"/>
                  </a:cubicBezTo>
                  <a:cubicBezTo>
                    <a:pt x="22" y="16"/>
                    <a:pt x="30" y="18"/>
                    <a:pt x="30" y="26"/>
                  </a:cubicBezTo>
                  <a:cubicBezTo>
                    <a:pt x="30" y="33"/>
                    <a:pt x="25" y="37"/>
                    <a:pt x="15" y="37"/>
                  </a:cubicBezTo>
                  <a:cubicBezTo>
                    <a:pt x="7" y="37"/>
                    <a:pt x="0" y="34"/>
                    <a:pt x="0" y="25"/>
                  </a:cubicBezTo>
                  <a:lnTo>
                    <a:pt x="7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2" name="Freeform 1251"/>
            <p:cNvSpPr>
              <a:spLocks/>
            </p:cNvSpPr>
            <p:nvPr userDrawn="1"/>
          </p:nvSpPr>
          <p:spPr bwMode="auto">
            <a:xfrm>
              <a:off x="7627938" y="3806825"/>
              <a:ext cx="182563" cy="222250"/>
            </a:xfrm>
            <a:custGeom>
              <a:avLst/>
              <a:gdLst>
                <a:gd name="T0" fmla="*/ 25 w 33"/>
                <a:gd name="T1" fmla="*/ 13 h 37"/>
                <a:gd name="T2" fmla="*/ 17 w 33"/>
                <a:gd name="T3" fmla="*/ 6 h 37"/>
                <a:gd name="T4" fmla="*/ 8 w 33"/>
                <a:gd name="T5" fmla="*/ 19 h 37"/>
                <a:gd name="T6" fmla="*/ 17 w 33"/>
                <a:gd name="T7" fmla="*/ 31 h 37"/>
                <a:gd name="T8" fmla="*/ 26 w 33"/>
                <a:gd name="T9" fmla="*/ 23 h 37"/>
                <a:gd name="T10" fmla="*/ 33 w 33"/>
                <a:gd name="T11" fmla="*/ 23 h 37"/>
                <a:gd name="T12" fmla="*/ 17 w 33"/>
                <a:gd name="T13" fmla="*/ 37 h 37"/>
                <a:gd name="T14" fmla="*/ 0 w 33"/>
                <a:gd name="T15" fmla="*/ 19 h 37"/>
                <a:gd name="T16" fmla="*/ 17 w 33"/>
                <a:gd name="T17" fmla="*/ 0 h 37"/>
                <a:gd name="T18" fmla="*/ 33 w 33"/>
                <a:gd name="T19" fmla="*/ 13 h 37"/>
                <a:gd name="T20" fmla="*/ 25 w 33"/>
                <a:gd name="T21" fmla="*/ 1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7">
                  <a:moveTo>
                    <a:pt x="25" y="13"/>
                  </a:moveTo>
                  <a:cubicBezTo>
                    <a:pt x="25" y="9"/>
                    <a:pt x="21" y="6"/>
                    <a:pt x="17" y="6"/>
                  </a:cubicBezTo>
                  <a:cubicBezTo>
                    <a:pt x="10" y="6"/>
                    <a:pt x="8" y="12"/>
                    <a:pt x="8" y="19"/>
                  </a:cubicBezTo>
                  <a:cubicBezTo>
                    <a:pt x="8" y="25"/>
                    <a:pt x="10" y="31"/>
                    <a:pt x="17" y="31"/>
                  </a:cubicBezTo>
                  <a:cubicBezTo>
                    <a:pt x="22" y="31"/>
                    <a:pt x="25" y="27"/>
                    <a:pt x="26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2" y="32"/>
                    <a:pt x="26" y="37"/>
                    <a:pt x="17" y="37"/>
                  </a:cubicBezTo>
                  <a:cubicBezTo>
                    <a:pt x="6" y="37"/>
                    <a:pt x="0" y="29"/>
                    <a:pt x="0" y="19"/>
                  </a:cubicBezTo>
                  <a:cubicBezTo>
                    <a:pt x="0" y="8"/>
                    <a:pt x="6" y="0"/>
                    <a:pt x="17" y="0"/>
                  </a:cubicBezTo>
                  <a:cubicBezTo>
                    <a:pt x="25" y="0"/>
                    <a:pt x="32" y="4"/>
                    <a:pt x="33" y="13"/>
                  </a:cubicBezTo>
                  <a:lnTo>
                    <a:pt x="25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3" name="Freeform 1252"/>
            <p:cNvSpPr>
              <a:spLocks noEditPoints="1"/>
            </p:cNvSpPr>
            <p:nvPr userDrawn="1"/>
          </p:nvSpPr>
          <p:spPr bwMode="auto">
            <a:xfrm>
              <a:off x="7850188" y="3806825"/>
              <a:ext cx="193675" cy="222250"/>
            </a:xfrm>
            <a:custGeom>
              <a:avLst/>
              <a:gdLst>
                <a:gd name="T0" fmla="*/ 17 w 35"/>
                <a:gd name="T1" fmla="*/ 0 h 37"/>
                <a:gd name="T2" fmla="*/ 35 w 35"/>
                <a:gd name="T3" fmla="*/ 19 h 37"/>
                <a:gd name="T4" fmla="*/ 17 w 35"/>
                <a:gd name="T5" fmla="*/ 37 h 37"/>
                <a:gd name="T6" fmla="*/ 0 w 35"/>
                <a:gd name="T7" fmla="*/ 19 h 37"/>
                <a:gd name="T8" fmla="*/ 17 w 35"/>
                <a:gd name="T9" fmla="*/ 0 h 37"/>
                <a:gd name="T10" fmla="*/ 17 w 35"/>
                <a:gd name="T11" fmla="*/ 31 h 37"/>
                <a:gd name="T12" fmla="*/ 27 w 35"/>
                <a:gd name="T13" fmla="*/ 19 h 37"/>
                <a:gd name="T14" fmla="*/ 17 w 35"/>
                <a:gd name="T15" fmla="*/ 6 h 37"/>
                <a:gd name="T16" fmla="*/ 8 w 35"/>
                <a:gd name="T17" fmla="*/ 19 h 37"/>
                <a:gd name="T18" fmla="*/ 17 w 35"/>
                <a:gd name="T1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7">
                  <a:moveTo>
                    <a:pt x="17" y="0"/>
                  </a:moveTo>
                  <a:cubicBezTo>
                    <a:pt x="29" y="0"/>
                    <a:pt x="35" y="8"/>
                    <a:pt x="35" y="19"/>
                  </a:cubicBezTo>
                  <a:cubicBezTo>
                    <a:pt x="35" y="29"/>
                    <a:pt x="29" y="37"/>
                    <a:pt x="17" y="37"/>
                  </a:cubicBezTo>
                  <a:cubicBezTo>
                    <a:pt x="6" y="37"/>
                    <a:pt x="0" y="29"/>
                    <a:pt x="0" y="19"/>
                  </a:cubicBezTo>
                  <a:cubicBezTo>
                    <a:pt x="0" y="8"/>
                    <a:pt x="6" y="0"/>
                    <a:pt x="17" y="0"/>
                  </a:cubicBezTo>
                  <a:close/>
                  <a:moveTo>
                    <a:pt x="17" y="31"/>
                  </a:moveTo>
                  <a:cubicBezTo>
                    <a:pt x="25" y="31"/>
                    <a:pt x="27" y="25"/>
                    <a:pt x="27" y="19"/>
                  </a:cubicBezTo>
                  <a:cubicBezTo>
                    <a:pt x="27" y="12"/>
                    <a:pt x="25" y="6"/>
                    <a:pt x="17" y="6"/>
                  </a:cubicBezTo>
                  <a:cubicBezTo>
                    <a:pt x="10" y="6"/>
                    <a:pt x="8" y="12"/>
                    <a:pt x="8" y="19"/>
                  </a:cubicBezTo>
                  <a:cubicBezTo>
                    <a:pt x="8" y="25"/>
                    <a:pt x="10" y="31"/>
                    <a:pt x="1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4" name="Freeform 1253"/>
            <p:cNvSpPr>
              <a:spLocks/>
            </p:cNvSpPr>
            <p:nvPr userDrawn="1"/>
          </p:nvSpPr>
          <p:spPr bwMode="auto">
            <a:xfrm>
              <a:off x="8088313" y="3806825"/>
              <a:ext cx="215900" cy="222250"/>
            </a:xfrm>
            <a:custGeom>
              <a:avLst/>
              <a:gdLst>
                <a:gd name="T0" fmla="*/ 0 w 136"/>
                <a:gd name="T1" fmla="*/ 0 h 140"/>
                <a:gd name="T2" fmla="*/ 38 w 136"/>
                <a:gd name="T3" fmla="*/ 0 h 140"/>
                <a:gd name="T4" fmla="*/ 70 w 136"/>
                <a:gd name="T5" fmla="*/ 95 h 140"/>
                <a:gd name="T6" fmla="*/ 70 w 136"/>
                <a:gd name="T7" fmla="*/ 95 h 140"/>
                <a:gd name="T8" fmla="*/ 98 w 136"/>
                <a:gd name="T9" fmla="*/ 0 h 140"/>
                <a:gd name="T10" fmla="*/ 136 w 136"/>
                <a:gd name="T11" fmla="*/ 0 h 140"/>
                <a:gd name="T12" fmla="*/ 136 w 136"/>
                <a:gd name="T13" fmla="*/ 140 h 140"/>
                <a:gd name="T14" fmla="*/ 108 w 136"/>
                <a:gd name="T15" fmla="*/ 140 h 140"/>
                <a:gd name="T16" fmla="*/ 108 w 136"/>
                <a:gd name="T17" fmla="*/ 42 h 140"/>
                <a:gd name="T18" fmla="*/ 108 w 136"/>
                <a:gd name="T19" fmla="*/ 42 h 140"/>
                <a:gd name="T20" fmla="*/ 80 w 136"/>
                <a:gd name="T21" fmla="*/ 140 h 140"/>
                <a:gd name="T22" fmla="*/ 56 w 136"/>
                <a:gd name="T23" fmla="*/ 140 h 140"/>
                <a:gd name="T24" fmla="*/ 28 w 136"/>
                <a:gd name="T25" fmla="*/ 42 h 140"/>
                <a:gd name="T26" fmla="*/ 24 w 136"/>
                <a:gd name="T27" fmla="*/ 42 h 140"/>
                <a:gd name="T28" fmla="*/ 24 w 136"/>
                <a:gd name="T29" fmla="*/ 140 h 140"/>
                <a:gd name="T30" fmla="*/ 0 w 136"/>
                <a:gd name="T31" fmla="*/ 140 h 140"/>
                <a:gd name="T32" fmla="*/ 0 w 136"/>
                <a:gd name="T3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6" h="140">
                  <a:moveTo>
                    <a:pt x="0" y="0"/>
                  </a:moveTo>
                  <a:lnTo>
                    <a:pt x="38" y="0"/>
                  </a:lnTo>
                  <a:lnTo>
                    <a:pt x="70" y="95"/>
                  </a:lnTo>
                  <a:lnTo>
                    <a:pt x="70" y="95"/>
                  </a:lnTo>
                  <a:lnTo>
                    <a:pt x="98" y="0"/>
                  </a:lnTo>
                  <a:lnTo>
                    <a:pt x="136" y="0"/>
                  </a:lnTo>
                  <a:lnTo>
                    <a:pt x="136" y="140"/>
                  </a:lnTo>
                  <a:lnTo>
                    <a:pt x="108" y="140"/>
                  </a:lnTo>
                  <a:lnTo>
                    <a:pt x="108" y="42"/>
                  </a:lnTo>
                  <a:lnTo>
                    <a:pt x="108" y="42"/>
                  </a:lnTo>
                  <a:lnTo>
                    <a:pt x="80" y="140"/>
                  </a:lnTo>
                  <a:lnTo>
                    <a:pt x="56" y="140"/>
                  </a:lnTo>
                  <a:lnTo>
                    <a:pt x="28" y="42"/>
                  </a:lnTo>
                  <a:lnTo>
                    <a:pt x="24" y="42"/>
                  </a:lnTo>
                  <a:lnTo>
                    <a:pt x="24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5" name="Freeform 1254"/>
            <p:cNvSpPr>
              <a:spLocks noEditPoints="1"/>
            </p:cNvSpPr>
            <p:nvPr userDrawn="1"/>
          </p:nvSpPr>
          <p:spPr bwMode="auto">
            <a:xfrm>
              <a:off x="8366125" y="3806825"/>
              <a:ext cx="160338" cy="222250"/>
            </a:xfrm>
            <a:custGeom>
              <a:avLst/>
              <a:gdLst>
                <a:gd name="T0" fmla="*/ 0 w 29"/>
                <a:gd name="T1" fmla="*/ 0 h 37"/>
                <a:gd name="T2" fmla="*/ 16 w 29"/>
                <a:gd name="T3" fmla="*/ 0 h 37"/>
                <a:gd name="T4" fmla="*/ 29 w 29"/>
                <a:gd name="T5" fmla="*/ 12 h 37"/>
                <a:gd name="T6" fmla="*/ 16 w 29"/>
                <a:gd name="T7" fmla="*/ 24 h 37"/>
                <a:gd name="T8" fmla="*/ 8 w 29"/>
                <a:gd name="T9" fmla="*/ 24 h 37"/>
                <a:gd name="T10" fmla="*/ 8 w 29"/>
                <a:gd name="T11" fmla="*/ 37 h 37"/>
                <a:gd name="T12" fmla="*/ 0 w 29"/>
                <a:gd name="T13" fmla="*/ 37 h 37"/>
                <a:gd name="T14" fmla="*/ 0 w 29"/>
                <a:gd name="T15" fmla="*/ 0 h 37"/>
                <a:gd name="T16" fmla="*/ 8 w 29"/>
                <a:gd name="T17" fmla="*/ 17 h 37"/>
                <a:gd name="T18" fmla="*/ 14 w 29"/>
                <a:gd name="T19" fmla="*/ 17 h 37"/>
                <a:gd name="T20" fmla="*/ 21 w 29"/>
                <a:gd name="T21" fmla="*/ 12 h 37"/>
                <a:gd name="T22" fmla="*/ 14 w 29"/>
                <a:gd name="T23" fmla="*/ 7 h 37"/>
                <a:gd name="T24" fmla="*/ 8 w 29"/>
                <a:gd name="T25" fmla="*/ 7 h 37"/>
                <a:gd name="T26" fmla="*/ 8 w 29"/>
                <a:gd name="T27" fmla="*/ 1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37">
                  <a:moveTo>
                    <a:pt x="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25" y="0"/>
                    <a:pt x="29" y="6"/>
                    <a:pt x="29" y="12"/>
                  </a:cubicBezTo>
                  <a:cubicBezTo>
                    <a:pt x="29" y="18"/>
                    <a:pt x="25" y="24"/>
                    <a:pt x="16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0" y="37"/>
                    <a:pt x="0" y="37"/>
                    <a:pt x="0" y="37"/>
                  </a:cubicBezTo>
                  <a:lnTo>
                    <a:pt x="0" y="0"/>
                  </a:lnTo>
                  <a:close/>
                  <a:moveTo>
                    <a:pt x="8" y="17"/>
                  </a:moveTo>
                  <a:cubicBezTo>
                    <a:pt x="14" y="17"/>
                    <a:pt x="14" y="17"/>
                    <a:pt x="14" y="17"/>
                  </a:cubicBezTo>
                  <a:cubicBezTo>
                    <a:pt x="18" y="17"/>
                    <a:pt x="21" y="17"/>
                    <a:pt x="21" y="12"/>
                  </a:cubicBezTo>
                  <a:cubicBezTo>
                    <a:pt x="21" y="7"/>
                    <a:pt x="18" y="7"/>
                    <a:pt x="14" y="7"/>
                  </a:cubicBezTo>
                  <a:cubicBezTo>
                    <a:pt x="8" y="7"/>
                    <a:pt x="8" y="7"/>
                    <a:pt x="8" y="7"/>
                  </a:cubicBezTo>
                  <a:lnTo>
                    <a:pt x="8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6" name="Freeform 1255"/>
            <p:cNvSpPr>
              <a:spLocks noEditPoints="1"/>
            </p:cNvSpPr>
            <p:nvPr userDrawn="1"/>
          </p:nvSpPr>
          <p:spPr bwMode="auto">
            <a:xfrm>
              <a:off x="8537575" y="3806825"/>
              <a:ext cx="193675" cy="222250"/>
            </a:xfrm>
            <a:custGeom>
              <a:avLst/>
              <a:gdLst>
                <a:gd name="T0" fmla="*/ 45 w 122"/>
                <a:gd name="T1" fmla="*/ 0 h 140"/>
                <a:gd name="T2" fmla="*/ 73 w 122"/>
                <a:gd name="T3" fmla="*/ 0 h 140"/>
                <a:gd name="T4" fmla="*/ 122 w 122"/>
                <a:gd name="T5" fmla="*/ 140 h 140"/>
                <a:gd name="T6" fmla="*/ 94 w 122"/>
                <a:gd name="T7" fmla="*/ 140 h 140"/>
                <a:gd name="T8" fmla="*/ 84 w 122"/>
                <a:gd name="T9" fmla="*/ 110 h 140"/>
                <a:gd name="T10" fmla="*/ 38 w 122"/>
                <a:gd name="T11" fmla="*/ 110 h 140"/>
                <a:gd name="T12" fmla="*/ 28 w 122"/>
                <a:gd name="T13" fmla="*/ 140 h 140"/>
                <a:gd name="T14" fmla="*/ 0 w 122"/>
                <a:gd name="T15" fmla="*/ 140 h 140"/>
                <a:gd name="T16" fmla="*/ 45 w 122"/>
                <a:gd name="T17" fmla="*/ 0 h 140"/>
                <a:gd name="T18" fmla="*/ 45 w 122"/>
                <a:gd name="T19" fmla="*/ 87 h 140"/>
                <a:gd name="T20" fmla="*/ 77 w 122"/>
                <a:gd name="T21" fmla="*/ 87 h 140"/>
                <a:gd name="T22" fmla="*/ 59 w 122"/>
                <a:gd name="T23" fmla="*/ 34 h 140"/>
                <a:gd name="T24" fmla="*/ 59 w 122"/>
                <a:gd name="T25" fmla="*/ 34 h 140"/>
                <a:gd name="T26" fmla="*/ 45 w 122"/>
                <a:gd name="T27" fmla="*/ 8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2" h="140">
                  <a:moveTo>
                    <a:pt x="45" y="0"/>
                  </a:moveTo>
                  <a:lnTo>
                    <a:pt x="73" y="0"/>
                  </a:lnTo>
                  <a:lnTo>
                    <a:pt x="122" y="140"/>
                  </a:lnTo>
                  <a:lnTo>
                    <a:pt x="94" y="140"/>
                  </a:lnTo>
                  <a:lnTo>
                    <a:pt x="84" y="110"/>
                  </a:lnTo>
                  <a:lnTo>
                    <a:pt x="38" y="110"/>
                  </a:lnTo>
                  <a:lnTo>
                    <a:pt x="28" y="140"/>
                  </a:lnTo>
                  <a:lnTo>
                    <a:pt x="0" y="140"/>
                  </a:lnTo>
                  <a:lnTo>
                    <a:pt x="45" y="0"/>
                  </a:lnTo>
                  <a:close/>
                  <a:moveTo>
                    <a:pt x="45" y="87"/>
                  </a:moveTo>
                  <a:lnTo>
                    <a:pt x="77" y="87"/>
                  </a:lnTo>
                  <a:lnTo>
                    <a:pt x="59" y="34"/>
                  </a:lnTo>
                  <a:lnTo>
                    <a:pt x="59" y="34"/>
                  </a:lnTo>
                  <a:lnTo>
                    <a:pt x="4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7" name="Freeform 1256"/>
            <p:cNvSpPr>
              <a:spLocks/>
            </p:cNvSpPr>
            <p:nvPr userDrawn="1"/>
          </p:nvSpPr>
          <p:spPr bwMode="auto">
            <a:xfrm>
              <a:off x="8770938" y="3806825"/>
              <a:ext cx="166688" cy="222250"/>
            </a:xfrm>
            <a:custGeom>
              <a:avLst/>
              <a:gdLst>
                <a:gd name="T0" fmla="*/ 0 w 105"/>
                <a:gd name="T1" fmla="*/ 0 h 140"/>
                <a:gd name="T2" fmla="*/ 28 w 105"/>
                <a:gd name="T3" fmla="*/ 0 h 140"/>
                <a:gd name="T4" fmla="*/ 80 w 105"/>
                <a:gd name="T5" fmla="*/ 95 h 140"/>
                <a:gd name="T6" fmla="*/ 80 w 105"/>
                <a:gd name="T7" fmla="*/ 95 h 140"/>
                <a:gd name="T8" fmla="*/ 80 w 105"/>
                <a:gd name="T9" fmla="*/ 0 h 140"/>
                <a:gd name="T10" fmla="*/ 105 w 105"/>
                <a:gd name="T11" fmla="*/ 0 h 140"/>
                <a:gd name="T12" fmla="*/ 105 w 105"/>
                <a:gd name="T13" fmla="*/ 140 h 140"/>
                <a:gd name="T14" fmla="*/ 77 w 105"/>
                <a:gd name="T15" fmla="*/ 140 h 140"/>
                <a:gd name="T16" fmla="*/ 24 w 105"/>
                <a:gd name="T17" fmla="*/ 45 h 140"/>
                <a:gd name="T18" fmla="*/ 24 w 105"/>
                <a:gd name="T19" fmla="*/ 45 h 140"/>
                <a:gd name="T20" fmla="*/ 24 w 105"/>
                <a:gd name="T21" fmla="*/ 140 h 140"/>
                <a:gd name="T22" fmla="*/ 0 w 105"/>
                <a:gd name="T23" fmla="*/ 140 h 140"/>
                <a:gd name="T24" fmla="*/ 0 w 105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40">
                  <a:moveTo>
                    <a:pt x="0" y="0"/>
                  </a:moveTo>
                  <a:lnTo>
                    <a:pt x="28" y="0"/>
                  </a:lnTo>
                  <a:lnTo>
                    <a:pt x="80" y="95"/>
                  </a:lnTo>
                  <a:lnTo>
                    <a:pt x="80" y="95"/>
                  </a:lnTo>
                  <a:lnTo>
                    <a:pt x="80" y="0"/>
                  </a:lnTo>
                  <a:lnTo>
                    <a:pt x="105" y="0"/>
                  </a:lnTo>
                  <a:lnTo>
                    <a:pt x="105" y="140"/>
                  </a:lnTo>
                  <a:lnTo>
                    <a:pt x="77" y="140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24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8" name="Freeform 1257"/>
            <p:cNvSpPr>
              <a:spLocks/>
            </p:cNvSpPr>
            <p:nvPr userDrawn="1"/>
          </p:nvSpPr>
          <p:spPr bwMode="auto">
            <a:xfrm>
              <a:off x="8975725" y="3806825"/>
              <a:ext cx="193675" cy="222250"/>
            </a:xfrm>
            <a:custGeom>
              <a:avLst/>
              <a:gdLst>
                <a:gd name="T0" fmla="*/ 46 w 122"/>
                <a:gd name="T1" fmla="*/ 87 h 140"/>
                <a:gd name="T2" fmla="*/ 0 w 122"/>
                <a:gd name="T3" fmla="*/ 0 h 140"/>
                <a:gd name="T4" fmla="*/ 32 w 122"/>
                <a:gd name="T5" fmla="*/ 0 h 140"/>
                <a:gd name="T6" fmla="*/ 60 w 122"/>
                <a:gd name="T7" fmla="*/ 57 h 140"/>
                <a:gd name="T8" fmla="*/ 91 w 122"/>
                <a:gd name="T9" fmla="*/ 0 h 140"/>
                <a:gd name="T10" fmla="*/ 122 w 122"/>
                <a:gd name="T11" fmla="*/ 0 h 140"/>
                <a:gd name="T12" fmla="*/ 73 w 122"/>
                <a:gd name="T13" fmla="*/ 87 h 140"/>
                <a:gd name="T14" fmla="*/ 73 w 122"/>
                <a:gd name="T15" fmla="*/ 140 h 140"/>
                <a:gd name="T16" fmla="*/ 46 w 122"/>
                <a:gd name="T17" fmla="*/ 140 h 140"/>
                <a:gd name="T18" fmla="*/ 46 w 122"/>
                <a:gd name="T19" fmla="*/ 8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40">
                  <a:moveTo>
                    <a:pt x="46" y="87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60" y="57"/>
                  </a:lnTo>
                  <a:lnTo>
                    <a:pt x="91" y="0"/>
                  </a:lnTo>
                  <a:lnTo>
                    <a:pt x="122" y="0"/>
                  </a:lnTo>
                  <a:lnTo>
                    <a:pt x="73" y="87"/>
                  </a:lnTo>
                  <a:lnTo>
                    <a:pt x="73" y="140"/>
                  </a:lnTo>
                  <a:lnTo>
                    <a:pt x="46" y="140"/>
                  </a:lnTo>
                  <a:lnTo>
                    <a:pt x="46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49" name="StoraEnso"/>
          <p:cNvGrpSpPr/>
          <p:nvPr userDrawn="1"/>
        </p:nvGrpSpPr>
        <p:grpSpPr>
          <a:xfrm>
            <a:off x="10672091" y="-79"/>
            <a:ext cx="1004400" cy="1506661"/>
            <a:chOff x="10672091" y="-79"/>
            <a:chExt cx="1004400" cy="1506661"/>
          </a:xfrm>
        </p:grpSpPr>
        <p:sp>
          <p:nvSpPr>
            <p:cNvPr id="50" name="White box"/>
            <p:cNvSpPr/>
            <p:nvPr userDrawn="1"/>
          </p:nvSpPr>
          <p:spPr>
            <a:xfrm>
              <a:off x="10672091" y="-79"/>
              <a:ext cx="1004400" cy="15066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51" name="Logotype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9199" y="540000"/>
              <a:ext cx="710185" cy="8503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5252541"/>
      </p:ext>
    </p:extLst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lIns="360000" tIns="180000" rIns="2880000" anchor="t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fi-FI"/>
              <a:t>Select placeholder, click the button Insert Picture on the Stora Enso tab, or click button Picture on the Insert tab and then select image from your personal library.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13/12/2023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11BD77-5CEB-4A67-B6FA-87C329E83F8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550862" y="1808163"/>
            <a:ext cx="8156575" cy="40687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grpSp>
        <p:nvGrpSpPr>
          <p:cNvPr id="18" name="Tagline"/>
          <p:cNvGrpSpPr>
            <a:grpSpLocks noChangeAspect="1"/>
          </p:cNvGrpSpPr>
          <p:nvPr userDrawn="1"/>
        </p:nvGrpSpPr>
        <p:grpSpPr>
          <a:xfrm>
            <a:off x="9391516" y="6262684"/>
            <a:ext cx="2259146" cy="76204"/>
            <a:chOff x="2967038" y="3806825"/>
            <a:chExt cx="6202362" cy="222250"/>
          </a:xfrm>
          <a:solidFill>
            <a:schemeClr val="bg1"/>
          </a:solidFill>
        </p:grpSpPr>
        <p:sp>
          <p:nvSpPr>
            <p:cNvPr id="19" name="Freeform 1230"/>
            <p:cNvSpPr>
              <a:spLocks/>
            </p:cNvSpPr>
            <p:nvPr userDrawn="1"/>
          </p:nvSpPr>
          <p:spPr bwMode="auto">
            <a:xfrm>
              <a:off x="2967038" y="3806825"/>
              <a:ext cx="166688" cy="222250"/>
            </a:xfrm>
            <a:custGeom>
              <a:avLst/>
              <a:gdLst>
                <a:gd name="T0" fmla="*/ 39 w 105"/>
                <a:gd name="T1" fmla="*/ 27 h 140"/>
                <a:gd name="T2" fmla="*/ 0 w 105"/>
                <a:gd name="T3" fmla="*/ 27 h 140"/>
                <a:gd name="T4" fmla="*/ 0 w 105"/>
                <a:gd name="T5" fmla="*/ 0 h 140"/>
                <a:gd name="T6" fmla="*/ 105 w 105"/>
                <a:gd name="T7" fmla="*/ 0 h 140"/>
                <a:gd name="T8" fmla="*/ 105 w 105"/>
                <a:gd name="T9" fmla="*/ 27 h 140"/>
                <a:gd name="T10" fmla="*/ 67 w 105"/>
                <a:gd name="T11" fmla="*/ 27 h 140"/>
                <a:gd name="T12" fmla="*/ 67 w 105"/>
                <a:gd name="T13" fmla="*/ 140 h 140"/>
                <a:gd name="T14" fmla="*/ 39 w 105"/>
                <a:gd name="T15" fmla="*/ 140 h 140"/>
                <a:gd name="T16" fmla="*/ 39 w 105"/>
                <a:gd name="T17" fmla="*/ 2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40">
                  <a:moveTo>
                    <a:pt x="39" y="27"/>
                  </a:moveTo>
                  <a:lnTo>
                    <a:pt x="0" y="27"/>
                  </a:lnTo>
                  <a:lnTo>
                    <a:pt x="0" y="0"/>
                  </a:lnTo>
                  <a:lnTo>
                    <a:pt x="105" y="0"/>
                  </a:lnTo>
                  <a:lnTo>
                    <a:pt x="105" y="27"/>
                  </a:lnTo>
                  <a:lnTo>
                    <a:pt x="67" y="27"/>
                  </a:lnTo>
                  <a:lnTo>
                    <a:pt x="67" y="140"/>
                  </a:lnTo>
                  <a:lnTo>
                    <a:pt x="39" y="140"/>
                  </a:lnTo>
                  <a:lnTo>
                    <a:pt x="39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form 1231"/>
            <p:cNvSpPr>
              <a:spLocks/>
            </p:cNvSpPr>
            <p:nvPr userDrawn="1"/>
          </p:nvSpPr>
          <p:spPr bwMode="auto">
            <a:xfrm>
              <a:off x="3173413" y="3806825"/>
              <a:ext cx="166688" cy="222250"/>
            </a:xfrm>
            <a:custGeom>
              <a:avLst/>
              <a:gdLst>
                <a:gd name="T0" fmla="*/ 0 w 105"/>
                <a:gd name="T1" fmla="*/ 0 h 140"/>
                <a:gd name="T2" fmla="*/ 28 w 105"/>
                <a:gd name="T3" fmla="*/ 0 h 140"/>
                <a:gd name="T4" fmla="*/ 28 w 105"/>
                <a:gd name="T5" fmla="*/ 53 h 140"/>
                <a:gd name="T6" fmla="*/ 77 w 105"/>
                <a:gd name="T7" fmla="*/ 53 h 140"/>
                <a:gd name="T8" fmla="*/ 77 w 105"/>
                <a:gd name="T9" fmla="*/ 0 h 140"/>
                <a:gd name="T10" fmla="*/ 105 w 105"/>
                <a:gd name="T11" fmla="*/ 0 h 140"/>
                <a:gd name="T12" fmla="*/ 105 w 105"/>
                <a:gd name="T13" fmla="*/ 140 h 140"/>
                <a:gd name="T14" fmla="*/ 77 w 105"/>
                <a:gd name="T15" fmla="*/ 140 h 140"/>
                <a:gd name="T16" fmla="*/ 77 w 105"/>
                <a:gd name="T17" fmla="*/ 79 h 140"/>
                <a:gd name="T18" fmla="*/ 28 w 105"/>
                <a:gd name="T19" fmla="*/ 79 h 140"/>
                <a:gd name="T20" fmla="*/ 28 w 105"/>
                <a:gd name="T21" fmla="*/ 140 h 140"/>
                <a:gd name="T22" fmla="*/ 0 w 105"/>
                <a:gd name="T23" fmla="*/ 140 h 140"/>
                <a:gd name="T24" fmla="*/ 0 w 105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40">
                  <a:moveTo>
                    <a:pt x="0" y="0"/>
                  </a:moveTo>
                  <a:lnTo>
                    <a:pt x="28" y="0"/>
                  </a:lnTo>
                  <a:lnTo>
                    <a:pt x="28" y="53"/>
                  </a:lnTo>
                  <a:lnTo>
                    <a:pt x="77" y="53"/>
                  </a:lnTo>
                  <a:lnTo>
                    <a:pt x="77" y="0"/>
                  </a:lnTo>
                  <a:lnTo>
                    <a:pt x="105" y="0"/>
                  </a:lnTo>
                  <a:lnTo>
                    <a:pt x="105" y="140"/>
                  </a:lnTo>
                  <a:lnTo>
                    <a:pt x="77" y="140"/>
                  </a:lnTo>
                  <a:lnTo>
                    <a:pt x="77" y="79"/>
                  </a:lnTo>
                  <a:lnTo>
                    <a:pt x="28" y="79"/>
                  </a:lnTo>
                  <a:lnTo>
                    <a:pt x="28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form 1232"/>
            <p:cNvSpPr>
              <a:spLocks/>
            </p:cNvSpPr>
            <p:nvPr userDrawn="1"/>
          </p:nvSpPr>
          <p:spPr bwMode="auto">
            <a:xfrm>
              <a:off x="3395663" y="3806825"/>
              <a:ext cx="153988" cy="222250"/>
            </a:xfrm>
            <a:custGeom>
              <a:avLst/>
              <a:gdLst>
                <a:gd name="T0" fmla="*/ 0 w 97"/>
                <a:gd name="T1" fmla="*/ 0 h 140"/>
                <a:gd name="T2" fmla="*/ 94 w 97"/>
                <a:gd name="T3" fmla="*/ 0 h 140"/>
                <a:gd name="T4" fmla="*/ 94 w 97"/>
                <a:gd name="T5" fmla="*/ 27 h 140"/>
                <a:gd name="T6" fmla="*/ 28 w 97"/>
                <a:gd name="T7" fmla="*/ 27 h 140"/>
                <a:gd name="T8" fmla="*/ 28 w 97"/>
                <a:gd name="T9" fmla="*/ 57 h 140"/>
                <a:gd name="T10" fmla="*/ 90 w 97"/>
                <a:gd name="T11" fmla="*/ 57 h 140"/>
                <a:gd name="T12" fmla="*/ 90 w 97"/>
                <a:gd name="T13" fmla="*/ 79 h 140"/>
                <a:gd name="T14" fmla="*/ 28 w 97"/>
                <a:gd name="T15" fmla="*/ 79 h 140"/>
                <a:gd name="T16" fmla="*/ 28 w 97"/>
                <a:gd name="T17" fmla="*/ 113 h 140"/>
                <a:gd name="T18" fmla="*/ 97 w 97"/>
                <a:gd name="T19" fmla="*/ 113 h 140"/>
                <a:gd name="T20" fmla="*/ 97 w 97"/>
                <a:gd name="T21" fmla="*/ 140 h 140"/>
                <a:gd name="T22" fmla="*/ 0 w 97"/>
                <a:gd name="T23" fmla="*/ 140 h 140"/>
                <a:gd name="T24" fmla="*/ 0 w 97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40">
                  <a:moveTo>
                    <a:pt x="0" y="0"/>
                  </a:moveTo>
                  <a:lnTo>
                    <a:pt x="94" y="0"/>
                  </a:lnTo>
                  <a:lnTo>
                    <a:pt x="94" y="27"/>
                  </a:lnTo>
                  <a:lnTo>
                    <a:pt x="28" y="27"/>
                  </a:lnTo>
                  <a:lnTo>
                    <a:pt x="28" y="57"/>
                  </a:lnTo>
                  <a:lnTo>
                    <a:pt x="90" y="57"/>
                  </a:lnTo>
                  <a:lnTo>
                    <a:pt x="90" y="79"/>
                  </a:lnTo>
                  <a:lnTo>
                    <a:pt x="28" y="79"/>
                  </a:lnTo>
                  <a:lnTo>
                    <a:pt x="28" y="113"/>
                  </a:lnTo>
                  <a:lnTo>
                    <a:pt x="97" y="113"/>
                  </a:lnTo>
                  <a:lnTo>
                    <a:pt x="97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form 1233"/>
            <p:cNvSpPr>
              <a:spLocks noEditPoints="1"/>
            </p:cNvSpPr>
            <p:nvPr userDrawn="1"/>
          </p:nvSpPr>
          <p:spPr bwMode="auto">
            <a:xfrm>
              <a:off x="3711575" y="3806825"/>
              <a:ext cx="171450" cy="222250"/>
            </a:xfrm>
            <a:custGeom>
              <a:avLst/>
              <a:gdLst>
                <a:gd name="T0" fmla="*/ 0 w 31"/>
                <a:gd name="T1" fmla="*/ 0 h 37"/>
                <a:gd name="T2" fmla="*/ 20 w 31"/>
                <a:gd name="T3" fmla="*/ 0 h 37"/>
                <a:gd name="T4" fmla="*/ 30 w 31"/>
                <a:gd name="T5" fmla="*/ 10 h 37"/>
                <a:gd name="T6" fmla="*/ 24 w 31"/>
                <a:gd name="T7" fmla="*/ 20 h 37"/>
                <a:gd name="T8" fmla="*/ 24 w 31"/>
                <a:gd name="T9" fmla="*/ 20 h 37"/>
                <a:gd name="T10" fmla="*/ 30 w 31"/>
                <a:gd name="T11" fmla="*/ 28 h 37"/>
                <a:gd name="T12" fmla="*/ 31 w 31"/>
                <a:gd name="T13" fmla="*/ 37 h 37"/>
                <a:gd name="T14" fmla="*/ 23 w 31"/>
                <a:gd name="T15" fmla="*/ 37 h 37"/>
                <a:gd name="T16" fmla="*/ 22 w 31"/>
                <a:gd name="T17" fmla="*/ 28 h 37"/>
                <a:gd name="T18" fmla="*/ 16 w 31"/>
                <a:gd name="T19" fmla="*/ 22 h 37"/>
                <a:gd name="T20" fmla="*/ 8 w 31"/>
                <a:gd name="T21" fmla="*/ 22 h 37"/>
                <a:gd name="T22" fmla="*/ 8 w 31"/>
                <a:gd name="T23" fmla="*/ 37 h 37"/>
                <a:gd name="T24" fmla="*/ 0 w 31"/>
                <a:gd name="T25" fmla="*/ 37 h 37"/>
                <a:gd name="T26" fmla="*/ 0 w 31"/>
                <a:gd name="T27" fmla="*/ 0 h 37"/>
                <a:gd name="T28" fmla="*/ 8 w 31"/>
                <a:gd name="T29" fmla="*/ 17 h 37"/>
                <a:gd name="T30" fmla="*/ 17 w 31"/>
                <a:gd name="T31" fmla="*/ 17 h 37"/>
                <a:gd name="T32" fmla="*/ 22 w 31"/>
                <a:gd name="T33" fmla="*/ 12 h 37"/>
                <a:gd name="T34" fmla="*/ 17 w 31"/>
                <a:gd name="T35" fmla="*/ 7 h 37"/>
                <a:gd name="T36" fmla="*/ 8 w 31"/>
                <a:gd name="T37" fmla="*/ 7 h 37"/>
                <a:gd name="T38" fmla="*/ 8 w 31"/>
                <a:gd name="T39" fmla="*/ 1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37">
                  <a:moveTo>
                    <a:pt x="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6" y="0"/>
                    <a:pt x="30" y="5"/>
                    <a:pt x="30" y="10"/>
                  </a:cubicBezTo>
                  <a:cubicBezTo>
                    <a:pt x="30" y="15"/>
                    <a:pt x="28" y="18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8" y="21"/>
                    <a:pt x="29" y="24"/>
                    <a:pt x="30" y="28"/>
                  </a:cubicBezTo>
                  <a:cubicBezTo>
                    <a:pt x="30" y="30"/>
                    <a:pt x="30" y="35"/>
                    <a:pt x="31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2" y="34"/>
                    <a:pt x="22" y="31"/>
                    <a:pt x="22" y="28"/>
                  </a:cubicBezTo>
                  <a:cubicBezTo>
                    <a:pt x="21" y="24"/>
                    <a:pt x="20" y="22"/>
                    <a:pt x="16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0" y="37"/>
                    <a:pt x="0" y="37"/>
                    <a:pt x="0" y="37"/>
                  </a:cubicBezTo>
                  <a:lnTo>
                    <a:pt x="0" y="0"/>
                  </a:lnTo>
                  <a:close/>
                  <a:moveTo>
                    <a:pt x="8" y="17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20" y="17"/>
                    <a:pt x="22" y="15"/>
                    <a:pt x="22" y="12"/>
                  </a:cubicBezTo>
                  <a:cubicBezTo>
                    <a:pt x="22" y="8"/>
                    <a:pt x="20" y="7"/>
                    <a:pt x="17" y="7"/>
                  </a:cubicBezTo>
                  <a:cubicBezTo>
                    <a:pt x="8" y="7"/>
                    <a:pt x="8" y="7"/>
                    <a:pt x="8" y="7"/>
                  </a:cubicBezTo>
                  <a:lnTo>
                    <a:pt x="8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form 1234"/>
            <p:cNvSpPr>
              <a:spLocks/>
            </p:cNvSpPr>
            <p:nvPr userDrawn="1"/>
          </p:nvSpPr>
          <p:spPr bwMode="auto">
            <a:xfrm>
              <a:off x="3933825" y="3806825"/>
              <a:ext cx="149225" cy="222250"/>
            </a:xfrm>
            <a:custGeom>
              <a:avLst/>
              <a:gdLst>
                <a:gd name="T0" fmla="*/ 0 w 94"/>
                <a:gd name="T1" fmla="*/ 0 h 140"/>
                <a:gd name="T2" fmla="*/ 94 w 94"/>
                <a:gd name="T3" fmla="*/ 0 h 140"/>
                <a:gd name="T4" fmla="*/ 94 w 94"/>
                <a:gd name="T5" fmla="*/ 27 h 140"/>
                <a:gd name="T6" fmla="*/ 27 w 94"/>
                <a:gd name="T7" fmla="*/ 27 h 140"/>
                <a:gd name="T8" fmla="*/ 27 w 94"/>
                <a:gd name="T9" fmla="*/ 57 h 140"/>
                <a:gd name="T10" fmla="*/ 87 w 94"/>
                <a:gd name="T11" fmla="*/ 57 h 140"/>
                <a:gd name="T12" fmla="*/ 87 w 94"/>
                <a:gd name="T13" fmla="*/ 79 h 140"/>
                <a:gd name="T14" fmla="*/ 27 w 94"/>
                <a:gd name="T15" fmla="*/ 79 h 140"/>
                <a:gd name="T16" fmla="*/ 27 w 94"/>
                <a:gd name="T17" fmla="*/ 113 h 140"/>
                <a:gd name="T18" fmla="*/ 94 w 94"/>
                <a:gd name="T19" fmla="*/ 113 h 140"/>
                <a:gd name="T20" fmla="*/ 94 w 94"/>
                <a:gd name="T21" fmla="*/ 140 h 140"/>
                <a:gd name="T22" fmla="*/ 0 w 94"/>
                <a:gd name="T23" fmla="*/ 140 h 140"/>
                <a:gd name="T24" fmla="*/ 0 w 94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40">
                  <a:moveTo>
                    <a:pt x="0" y="0"/>
                  </a:moveTo>
                  <a:lnTo>
                    <a:pt x="94" y="0"/>
                  </a:lnTo>
                  <a:lnTo>
                    <a:pt x="94" y="27"/>
                  </a:lnTo>
                  <a:lnTo>
                    <a:pt x="27" y="27"/>
                  </a:lnTo>
                  <a:lnTo>
                    <a:pt x="27" y="57"/>
                  </a:lnTo>
                  <a:lnTo>
                    <a:pt x="87" y="57"/>
                  </a:lnTo>
                  <a:lnTo>
                    <a:pt x="87" y="79"/>
                  </a:lnTo>
                  <a:lnTo>
                    <a:pt x="27" y="79"/>
                  </a:lnTo>
                  <a:lnTo>
                    <a:pt x="27" y="113"/>
                  </a:lnTo>
                  <a:lnTo>
                    <a:pt x="94" y="113"/>
                  </a:lnTo>
                  <a:lnTo>
                    <a:pt x="94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form 1235"/>
            <p:cNvSpPr>
              <a:spLocks/>
            </p:cNvSpPr>
            <p:nvPr userDrawn="1"/>
          </p:nvSpPr>
          <p:spPr bwMode="auto">
            <a:xfrm>
              <a:off x="4132263" y="3806825"/>
              <a:ext cx="173038" cy="222250"/>
            </a:xfrm>
            <a:custGeom>
              <a:avLst/>
              <a:gdLst>
                <a:gd name="T0" fmla="*/ 0 w 109"/>
                <a:gd name="T1" fmla="*/ 0 h 140"/>
                <a:gd name="T2" fmla="*/ 28 w 109"/>
                <a:gd name="T3" fmla="*/ 0 h 140"/>
                <a:gd name="T4" fmla="*/ 81 w 109"/>
                <a:gd name="T5" fmla="*/ 95 h 140"/>
                <a:gd name="T6" fmla="*/ 84 w 109"/>
                <a:gd name="T7" fmla="*/ 95 h 140"/>
                <a:gd name="T8" fmla="*/ 84 w 109"/>
                <a:gd name="T9" fmla="*/ 0 h 140"/>
                <a:gd name="T10" fmla="*/ 109 w 109"/>
                <a:gd name="T11" fmla="*/ 0 h 140"/>
                <a:gd name="T12" fmla="*/ 109 w 109"/>
                <a:gd name="T13" fmla="*/ 140 h 140"/>
                <a:gd name="T14" fmla="*/ 81 w 109"/>
                <a:gd name="T15" fmla="*/ 140 h 140"/>
                <a:gd name="T16" fmla="*/ 28 w 109"/>
                <a:gd name="T17" fmla="*/ 45 h 140"/>
                <a:gd name="T18" fmla="*/ 28 w 109"/>
                <a:gd name="T19" fmla="*/ 45 h 140"/>
                <a:gd name="T20" fmla="*/ 28 w 109"/>
                <a:gd name="T21" fmla="*/ 140 h 140"/>
                <a:gd name="T22" fmla="*/ 0 w 109"/>
                <a:gd name="T23" fmla="*/ 140 h 140"/>
                <a:gd name="T24" fmla="*/ 0 w 109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140">
                  <a:moveTo>
                    <a:pt x="0" y="0"/>
                  </a:moveTo>
                  <a:lnTo>
                    <a:pt x="28" y="0"/>
                  </a:lnTo>
                  <a:lnTo>
                    <a:pt x="81" y="95"/>
                  </a:lnTo>
                  <a:lnTo>
                    <a:pt x="84" y="95"/>
                  </a:lnTo>
                  <a:lnTo>
                    <a:pt x="84" y="0"/>
                  </a:lnTo>
                  <a:lnTo>
                    <a:pt x="109" y="0"/>
                  </a:lnTo>
                  <a:lnTo>
                    <a:pt x="109" y="140"/>
                  </a:lnTo>
                  <a:lnTo>
                    <a:pt x="81" y="140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form 1236"/>
            <p:cNvSpPr>
              <a:spLocks/>
            </p:cNvSpPr>
            <p:nvPr userDrawn="1"/>
          </p:nvSpPr>
          <p:spPr bwMode="auto">
            <a:xfrm>
              <a:off x="4360863" y="3806825"/>
              <a:ext cx="153988" cy="222250"/>
            </a:xfrm>
            <a:custGeom>
              <a:avLst/>
              <a:gdLst>
                <a:gd name="T0" fmla="*/ 0 w 97"/>
                <a:gd name="T1" fmla="*/ 0 h 140"/>
                <a:gd name="T2" fmla="*/ 94 w 97"/>
                <a:gd name="T3" fmla="*/ 0 h 140"/>
                <a:gd name="T4" fmla="*/ 94 w 97"/>
                <a:gd name="T5" fmla="*/ 27 h 140"/>
                <a:gd name="T6" fmla="*/ 28 w 97"/>
                <a:gd name="T7" fmla="*/ 27 h 140"/>
                <a:gd name="T8" fmla="*/ 28 w 97"/>
                <a:gd name="T9" fmla="*/ 57 h 140"/>
                <a:gd name="T10" fmla="*/ 90 w 97"/>
                <a:gd name="T11" fmla="*/ 57 h 140"/>
                <a:gd name="T12" fmla="*/ 90 w 97"/>
                <a:gd name="T13" fmla="*/ 79 h 140"/>
                <a:gd name="T14" fmla="*/ 28 w 97"/>
                <a:gd name="T15" fmla="*/ 79 h 140"/>
                <a:gd name="T16" fmla="*/ 28 w 97"/>
                <a:gd name="T17" fmla="*/ 113 h 140"/>
                <a:gd name="T18" fmla="*/ 97 w 97"/>
                <a:gd name="T19" fmla="*/ 113 h 140"/>
                <a:gd name="T20" fmla="*/ 97 w 97"/>
                <a:gd name="T21" fmla="*/ 140 h 140"/>
                <a:gd name="T22" fmla="*/ 0 w 97"/>
                <a:gd name="T23" fmla="*/ 140 h 140"/>
                <a:gd name="T24" fmla="*/ 0 w 97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40">
                  <a:moveTo>
                    <a:pt x="0" y="0"/>
                  </a:moveTo>
                  <a:lnTo>
                    <a:pt x="94" y="0"/>
                  </a:lnTo>
                  <a:lnTo>
                    <a:pt x="94" y="27"/>
                  </a:lnTo>
                  <a:lnTo>
                    <a:pt x="28" y="27"/>
                  </a:lnTo>
                  <a:lnTo>
                    <a:pt x="28" y="57"/>
                  </a:lnTo>
                  <a:lnTo>
                    <a:pt x="90" y="57"/>
                  </a:lnTo>
                  <a:lnTo>
                    <a:pt x="90" y="79"/>
                  </a:lnTo>
                  <a:lnTo>
                    <a:pt x="28" y="79"/>
                  </a:lnTo>
                  <a:lnTo>
                    <a:pt x="28" y="113"/>
                  </a:lnTo>
                  <a:lnTo>
                    <a:pt x="97" y="113"/>
                  </a:lnTo>
                  <a:lnTo>
                    <a:pt x="97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" name="Freeform 1237"/>
            <p:cNvSpPr>
              <a:spLocks/>
            </p:cNvSpPr>
            <p:nvPr userDrawn="1"/>
          </p:nvSpPr>
          <p:spPr bwMode="auto">
            <a:xfrm>
              <a:off x="4548188" y="3806825"/>
              <a:ext cx="266700" cy="222250"/>
            </a:xfrm>
            <a:custGeom>
              <a:avLst/>
              <a:gdLst>
                <a:gd name="T0" fmla="*/ 133 w 168"/>
                <a:gd name="T1" fmla="*/ 140 h 140"/>
                <a:gd name="T2" fmla="*/ 105 w 168"/>
                <a:gd name="T3" fmla="*/ 140 h 140"/>
                <a:gd name="T4" fmla="*/ 84 w 168"/>
                <a:gd name="T5" fmla="*/ 45 h 140"/>
                <a:gd name="T6" fmla="*/ 84 w 168"/>
                <a:gd name="T7" fmla="*/ 45 h 140"/>
                <a:gd name="T8" fmla="*/ 63 w 168"/>
                <a:gd name="T9" fmla="*/ 140 h 140"/>
                <a:gd name="T10" fmla="*/ 35 w 168"/>
                <a:gd name="T11" fmla="*/ 140 h 140"/>
                <a:gd name="T12" fmla="*/ 0 w 168"/>
                <a:gd name="T13" fmla="*/ 0 h 140"/>
                <a:gd name="T14" fmla="*/ 28 w 168"/>
                <a:gd name="T15" fmla="*/ 0 h 140"/>
                <a:gd name="T16" fmla="*/ 49 w 168"/>
                <a:gd name="T17" fmla="*/ 95 h 140"/>
                <a:gd name="T18" fmla="*/ 49 w 168"/>
                <a:gd name="T19" fmla="*/ 95 h 140"/>
                <a:gd name="T20" fmla="*/ 70 w 168"/>
                <a:gd name="T21" fmla="*/ 0 h 140"/>
                <a:gd name="T22" fmla="*/ 98 w 168"/>
                <a:gd name="T23" fmla="*/ 0 h 140"/>
                <a:gd name="T24" fmla="*/ 119 w 168"/>
                <a:gd name="T25" fmla="*/ 95 h 140"/>
                <a:gd name="T26" fmla="*/ 119 w 168"/>
                <a:gd name="T27" fmla="*/ 95 h 140"/>
                <a:gd name="T28" fmla="*/ 140 w 168"/>
                <a:gd name="T29" fmla="*/ 0 h 140"/>
                <a:gd name="T30" fmla="*/ 168 w 168"/>
                <a:gd name="T31" fmla="*/ 0 h 140"/>
                <a:gd name="T32" fmla="*/ 133 w 168"/>
                <a:gd name="T33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8" h="140">
                  <a:moveTo>
                    <a:pt x="133" y="140"/>
                  </a:moveTo>
                  <a:lnTo>
                    <a:pt x="105" y="140"/>
                  </a:lnTo>
                  <a:lnTo>
                    <a:pt x="84" y="45"/>
                  </a:lnTo>
                  <a:lnTo>
                    <a:pt x="84" y="45"/>
                  </a:lnTo>
                  <a:lnTo>
                    <a:pt x="63" y="140"/>
                  </a:lnTo>
                  <a:lnTo>
                    <a:pt x="35" y="140"/>
                  </a:lnTo>
                  <a:lnTo>
                    <a:pt x="0" y="0"/>
                  </a:lnTo>
                  <a:lnTo>
                    <a:pt x="28" y="0"/>
                  </a:lnTo>
                  <a:lnTo>
                    <a:pt x="49" y="95"/>
                  </a:lnTo>
                  <a:lnTo>
                    <a:pt x="49" y="95"/>
                  </a:lnTo>
                  <a:lnTo>
                    <a:pt x="70" y="0"/>
                  </a:lnTo>
                  <a:lnTo>
                    <a:pt x="98" y="0"/>
                  </a:lnTo>
                  <a:lnTo>
                    <a:pt x="119" y="95"/>
                  </a:lnTo>
                  <a:lnTo>
                    <a:pt x="119" y="95"/>
                  </a:lnTo>
                  <a:lnTo>
                    <a:pt x="140" y="0"/>
                  </a:lnTo>
                  <a:lnTo>
                    <a:pt x="168" y="0"/>
                  </a:lnTo>
                  <a:lnTo>
                    <a:pt x="133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7" name="Freeform 1238"/>
            <p:cNvSpPr>
              <a:spLocks noEditPoints="1"/>
            </p:cNvSpPr>
            <p:nvPr userDrawn="1"/>
          </p:nvSpPr>
          <p:spPr bwMode="auto">
            <a:xfrm>
              <a:off x="4810125" y="3806825"/>
              <a:ext cx="193675" cy="222250"/>
            </a:xfrm>
            <a:custGeom>
              <a:avLst/>
              <a:gdLst>
                <a:gd name="T0" fmla="*/ 49 w 122"/>
                <a:gd name="T1" fmla="*/ 0 h 140"/>
                <a:gd name="T2" fmla="*/ 77 w 122"/>
                <a:gd name="T3" fmla="*/ 0 h 140"/>
                <a:gd name="T4" fmla="*/ 122 w 122"/>
                <a:gd name="T5" fmla="*/ 140 h 140"/>
                <a:gd name="T6" fmla="*/ 94 w 122"/>
                <a:gd name="T7" fmla="*/ 140 h 140"/>
                <a:gd name="T8" fmla="*/ 84 w 122"/>
                <a:gd name="T9" fmla="*/ 110 h 140"/>
                <a:gd name="T10" fmla="*/ 38 w 122"/>
                <a:gd name="T11" fmla="*/ 110 h 140"/>
                <a:gd name="T12" fmla="*/ 28 w 122"/>
                <a:gd name="T13" fmla="*/ 140 h 140"/>
                <a:gd name="T14" fmla="*/ 0 w 122"/>
                <a:gd name="T15" fmla="*/ 140 h 140"/>
                <a:gd name="T16" fmla="*/ 49 w 122"/>
                <a:gd name="T17" fmla="*/ 0 h 140"/>
                <a:gd name="T18" fmla="*/ 45 w 122"/>
                <a:gd name="T19" fmla="*/ 87 h 140"/>
                <a:gd name="T20" fmla="*/ 77 w 122"/>
                <a:gd name="T21" fmla="*/ 87 h 140"/>
                <a:gd name="T22" fmla="*/ 63 w 122"/>
                <a:gd name="T23" fmla="*/ 34 h 140"/>
                <a:gd name="T24" fmla="*/ 59 w 122"/>
                <a:gd name="T25" fmla="*/ 34 h 140"/>
                <a:gd name="T26" fmla="*/ 45 w 122"/>
                <a:gd name="T27" fmla="*/ 8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2" h="140">
                  <a:moveTo>
                    <a:pt x="49" y="0"/>
                  </a:moveTo>
                  <a:lnTo>
                    <a:pt x="77" y="0"/>
                  </a:lnTo>
                  <a:lnTo>
                    <a:pt x="122" y="140"/>
                  </a:lnTo>
                  <a:lnTo>
                    <a:pt x="94" y="140"/>
                  </a:lnTo>
                  <a:lnTo>
                    <a:pt x="84" y="110"/>
                  </a:lnTo>
                  <a:lnTo>
                    <a:pt x="38" y="110"/>
                  </a:lnTo>
                  <a:lnTo>
                    <a:pt x="28" y="140"/>
                  </a:lnTo>
                  <a:lnTo>
                    <a:pt x="0" y="140"/>
                  </a:lnTo>
                  <a:lnTo>
                    <a:pt x="49" y="0"/>
                  </a:lnTo>
                  <a:close/>
                  <a:moveTo>
                    <a:pt x="45" y="87"/>
                  </a:moveTo>
                  <a:lnTo>
                    <a:pt x="77" y="87"/>
                  </a:lnTo>
                  <a:lnTo>
                    <a:pt x="63" y="34"/>
                  </a:lnTo>
                  <a:lnTo>
                    <a:pt x="59" y="34"/>
                  </a:lnTo>
                  <a:lnTo>
                    <a:pt x="4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8" name="Freeform 1239"/>
            <p:cNvSpPr>
              <a:spLocks noEditPoints="1"/>
            </p:cNvSpPr>
            <p:nvPr userDrawn="1"/>
          </p:nvSpPr>
          <p:spPr bwMode="auto">
            <a:xfrm>
              <a:off x="5041900" y="3806825"/>
              <a:ext cx="166688" cy="222250"/>
            </a:xfrm>
            <a:custGeom>
              <a:avLst/>
              <a:gdLst>
                <a:gd name="T0" fmla="*/ 0 w 30"/>
                <a:gd name="T1" fmla="*/ 0 h 37"/>
                <a:gd name="T2" fmla="*/ 17 w 30"/>
                <a:gd name="T3" fmla="*/ 0 h 37"/>
                <a:gd name="T4" fmla="*/ 28 w 30"/>
                <a:gd name="T5" fmla="*/ 9 h 37"/>
                <a:gd name="T6" fmla="*/ 24 w 30"/>
                <a:gd name="T7" fmla="*/ 17 h 37"/>
                <a:gd name="T8" fmla="*/ 30 w 30"/>
                <a:gd name="T9" fmla="*/ 26 h 37"/>
                <a:gd name="T10" fmla="*/ 17 w 30"/>
                <a:gd name="T11" fmla="*/ 37 h 37"/>
                <a:gd name="T12" fmla="*/ 0 w 30"/>
                <a:gd name="T13" fmla="*/ 37 h 37"/>
                <a:gd name="T14" fmla="*/ 0 w 30"/>
                <a:gd name="T15" fmla="*/ 0 h 37"/>
                <a:gd name="T16" fmla="*/ 8 w 30"/>
                <a:gd name="T17" fmla="*/ 15 h 37"/>
                <a:gd name="T18" fmla="*/ 16 w 30"/>
                <a:gd name="T19" fmla="*/ 15 h 37"/>
                <a:gd name="T20" fmla="*/ 21 w 30"/>
                <a:gd name="T21" fmla="*/ 11 h 37"/>
                <a:gd name="T22" fmla="*/ 15 w 30"/>
                <a:gd name="T23" fmla="*/ 7 h 37"/>
                <a:gd name="T24" fmla="*/ 8 w 30"/>
                <a:gd name="T25" fmla="*/ 7 h 37"/>
                <a:gd name="T26" fmla="*/ 8 w 30"/>
                <a:gd name="T27" fmla="*/ 15 h 37"/>
                <a:gd name="T28" fmla="*/ 8 w 30"/>
                <a:gd name="T29" fmla="*/ 30 h 37"/>
                <a:gd name="T30" fmla="*/ 16 w 30"/>
                <a:gd name="T31" fmla="*/ 30 h 37"/>
                <a:gd name="T32" fmla="*/ 22 w 30"/>
                <a:gd name="T33" fmla="*/ 26 h 37"/>
                <a:gd name="T34" fmla="*/ 16 w 30"/>
                <a:gd name="T35" fmla="*/ 21 h 37"/>
                <a:gd name="T36" fmla="*/ 8 w 30"/>
                <a:gd name="T37" fmla="*/ 21 h 37"/>
                <a:gd name="T38" fmla="*/ 8 w 30"/>
                <a:gd name="T39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" h="37">
                  <a:moveTo>
                    <a:pt x="0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24" y="0"/>
                    <a:pt x="28" y="3"/>
                    <a:pt x="28" y="9"/>
                  </a:cubicBezTo>
                  <a:cubicBezTo>
                    <a:pt x="28" y="13"/>
                    <a:pt x="27" y="15"/>
                    <a:pt x="24" y="17"/>
                  </a:cubicBezTo>
                  <a:cubicBezTo>
                    <a:pt x="28" y="18"/>
                    <a:pt x="30" y="22"/>
                    <a:pt x="30" y="26"/>
                  </a:cubicBezTo>
                  <a:cubicBezTo>
                    <a:pt x="30" y="33"/>
                    <a:pt x="24" y="37"/>
                    <a:pt x="17" y="37"/>
                  </a:cubicBezTo>
                  <a:cubicBezTo>
                    <a:pt x="0" y="37"/>
                    <a:pt x="0" y="37"/>
                    <a:pt x="0" y="37"/>
                  </a:cubicBezTo>
                  <a:lnTo>
                    <a:pt x="0" y="0"/>
                  </a:lnTo>
                  <a:close/>
                  <a:moveTo>
                    <a:pt x="8" y="15"/>
                  </a:moveTo>
                  <a:cubicBezTo>
                    <a:pt x="16" y="15"/>
                    <a:pt x="16" y="15"/>
                    <a:pt x="16" y="15"/>
                  </a:cubicBezTo>
                  <a:cubicBezTo>
                    <a:pt x="19" y="15"/>
                    <a:pt x="21" y="14"/>
                    <a:pt x="21" y="11"/>
                  </a:cubicBezTo>
                  <a:cubicBezTo>
                    <a:pt x="21" y="7"/>
                    <a:pt x="18" y="7"/>
                    <a:pt x="15" y="7"/>
                  </a:cubicBezTo>
                  <a:cubicBezTo>
                    <a:pt x="8" y="7"/>
                    <a:pt x="8" y="7"/>
                    <a:pt x="8" y="7"/>
                  </a:cubicBezTo>
                  <a:lnTo>
                    <a:pt x="8" y="15"/>
                  </a:lnTo>
                  <a:close/>
                  <a:moveTo>
                    <a:pt x="8" y="30"/>
                  </a:moveTo>
                  <a:cubicBezTo>
                    <a:pt x="16" y="30"/>
                    <a:pt x="16" y="30"/>
                    <a:pt x="16" y="30"/>
                  </a:cubicBezTo>
                  <a:cubicBezTo>
                    <a:pt x="19" y="30"/>
                    <a:pt x="22" y="29"/>
                    <a:pt x="22" y="26"/>
                  </a:cubicBezTo>
                  <a:cubicBezTo>
                    <a:pt x="22" y="22"/>
                    <a:pt x="20" y="21"/>
                    <a:pt x="16" y="21"/>
                  </a:cubicBezTo>
                  <a:cubicBezTo>
                    <a:pt x="8" y="21"/>
                    <a:pt x="8" y="21"/>
                    <a:pt x="8" y="21"/>
                  </a:cubicBezTo>
                  <a:lnTo>
                    <a:pt x="8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9" name="Freeform 1240"/>
            <p:cNvSpPr>
              <a:spLocks/>
            </p:cNvSpPr>
            <p:nvPr userDrawn="1"/>
          </p:nvSpPr>
          <p:spPr bwMode="auto">
            <a:xfrm>
              <a:off x="5259388" y="3806825"/>
              <a:ext cx="144463" cy="222250"/>
            </a:xfrm>
            <a:custGeom>
              <a:avLst/>
              <a:gdLst>
                <a:gd name="T0" fmla="*/ 0 w 91"/>
                <a:gd name="T1" fmla="*/ 0 h 140"/>
                <a:gd name="T2" fmla="*/ 28 w 91"/>
                <a:gd name="T3" fmla="*/ 0 h 140"/>
                <a:gd name="T4" fmla="*/ 28 w 91"/>
                <a:gd name="T5" fmla="*/ 113 h 140"/>
                <a:gd name="T6" fmla="*/ 91 w 91"/>
                <a:gd name="T7" fmla="*/ 113 h 140"/>
                <a:gd name="T8" fmla="*/ 91 w 91"/>
                <a:gd name="T9" fmla="*/ 140 h 140"/>
                <a:gd name="T10" fmla="*/ 0 w 91"/>
                <a:gd name="T11" fmla="*/ 140 h 140"/>
                <a:gd name="T12" fmla="*/ 0 w 91"/>
                <a:gd name="T1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140">
                  <a:moveTo>
                    <a:pt x="0" y="0"/>
                  </a:moveTo>
                  <a:lnTo>
                    <a:pt x="28" y="0"/>
                  </a:lnTo>
                  <a:lnTo>
                    <a:pt x="28" y="113"/>
                  </a:lnTo>
                  <a:lnTo>
                    <a:pt x="91" y="113"/>
                  </a:lnTo>
                  <a:lnTo>
                    <a:pt x="91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0" name="Freeform 1241"/>
            <p:cNvSpPr>
              <a:spLocks/>
            </p:cNvSpPr>
            <p:nvPr userDrawn="1"/>
          </p:nvSpPr>
          <p:spPr bwMode="auto">
            <a:xfrm>
              <a:off x="5441950" y="3806825"/>
              <a:ext cx="149225" cy="222250"/>
            </a:xfrm>
            <a:custGeom>
              <a:avLst/>
              <a:gdLst>
                <a:gd name="T0" fmla="*/ 0 w 94"/>
                <a:gd name="T1" fmla="*/ 0 h 140"/>
                <a:gd name="T2" fmla="*/ 94 w 94"/>
                <a:gd name="T3" fmla="*/ 0 h 140"/>
                <a:gd name="T4" fmla="*/ 94 w 94"/>
                <a:gd name="T5" fmla="*/ 27 h 140"/>
                <a:gd name="T6" fmla="*/ 28 w 94"/>
                <a:gd name="T7" fmla="*/ 27 h 140"/>
                <a:gd name="T8" fmla="*/ 28 w 94"/>
                <a:gd name="T9" fmla="*/ 57 h 140"/>
                <a:gd name="T10" fmla="*/ 87 w 94"/>
                <a:gd name="T11" fmla="*/ 57 h 140"/>
                <a:gd name="T12" fmla="*/ 87 w 94"/>
                <a:gd name="T13" fmla="*/ 79 h 140"/>
                <a:gd name="T14" fmla="*/ 28 w 94"/>
                <a:gd name="T15" fmla="*/ 79 h 140"/>
                <a:gd name="T16" fmla="*/ 28 w 94"/>
                <a:gd name="T17" fmla="*/ 113 h 140"/>
                <a:gd name="T18" fmla="*/ 94 w 94"/>
                <a:gd name="T19" fmla="*/ 113 h 140"/>
                <a:gd name="T20" fmla="*/ 94 w 94"/>
                <a:gd name="T21" fmla="*/ 140 h 140"/>
                <a:gd name="T22" fmla="*/ 0 w 94"/>
                <a:gd name="T23" fmla="*/ 140 h 140"/>
                <a:gd name="T24" fmla="*/ 0 w 94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40">
                  <a:moveTo>
                    <a:pt x="0" y="0"/>
                  </a:moveTo>
                  <a:lnTo>
                    <a:pt x="94" y="0"/>
                  </a:lnTo>
                  <a:lnTo>
                    <a:pt x="94" y="27"/>
                  </a:lnTo>
                  <a:lnTo>
                    <a:pt x="28" y="27"/>
                  </a:lnTo>
                  <a:lnTo>
                    <a:pt x="28" y="57"/>
                  </a:lnTo>
                  <a:lnTo>
                    <a:pt x="87" y="57"/>
                  </a:lnTo>
                  <a:lnTo>
                    <a:pt x="87" y="79"/>
                  </a:lnTo>
                  <a:lnTo>
                    <a:pt x="28" y="79"/>
                  </a:lnTo>
                  <a:lnTo>
                    <a:pt x="28" y="113"/>
                  </a:lnTo>
                  <a:lnTo>
                    <a:pt x="94" y="113"/>
                  </a:lnTo>
                  <a:lnTo>
                    <a:pt x="94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1" name="Freeform 1242"/>
            <p:cNvSpPr>
              <a:spLocks/>
            </p:cNvSpPr>
            <p:nvPr userDrawn="1"/>
          </p:nvSpPr>
          <p:spPr bwMode="auto">
            <a:xfrm>
              <a:off x="5757863" y="3806825"/>
              <a:ext cx="217488" cy="222250"/>
            </a:xfrm>
            <a:custGeom>
              <a:avLst/>
              <a:gdLst>
                <a:gd name="T0" fmla="*/ 0 w 137"/>
                <a:gd name="T1" fmla="*/ 0 h 140"/>
                <a:gd name="T2" fmla="*/ 39 w 137"/>
                <a:gd name="T3" fmla="*/ 0 h 140"/>
                <a:gd name="T4" fmla="*/ 67 w 137"/>
                <a:gd name="T5" fmla="*/ 95 h 140"/>
                <a:gd name="T6" fmla="*/ 67 w 137"/>
                <a:gd name="T7" fmla="*/ 95 h 140"/>
                <a:gd name="T8" fmla="*/ 95 w 137"/>
                <a:gd name="T9" fmla="*/ 0 h 140"/>
                <a:gd name="T10" fmla="*/ 137 w 137"/>
                <a:gd name="T11" fmla="*/ 0 h 140"/>
                <a:gd name="T12" fmla="*/ 137 w 137"/>
                <a:gd name="T13" fmla="*/ 140 h 140"/>
                <a:gd name="T14" fmla="*/ 109 w 137"/>
                <a:gd name="T15" fmla="*/ 140 h 140"/>
                <a:gd name="T16" fmla="*/ 109 w 137"/>
                <a:gd name="T17" fmla="*/ 42 h 140"/>
                <a:gd name="T18" fmla="*/ 109 w 137"/>
                <a:gd name="T19" fmla="*/ 42 h 140"/>
                <a:gd name="T20" fmla="*/ 77 w 137"/>
                <a:gd name="T21" fmla="*/ 140 h 140"/>
                <a:gd name="T22" fmla="*/ 56 w 137"/>
                <a:gd name="T23" fmla="*/ 140 h 140"/>
                <a:gd name="T24" fmla="*/ 25 w 137"/>
                <a:gd name="T25" fmla="*/ 42 h 140"/>
                <a:gd name="T26" fmla="*/ 25 w 137"/>
                <a:gd name="T27" fmla="*/ 42 h 140"/>
                <a:gd name="T28" fmla="*/ 25 w 137"/>
                <a:gd name="T29" fmla="*/ 140 h 140"/>
                <a:gd name="T30" fmla="*/ 0 w 137"/>
                <a:gd name="T31" fmla="*/ 140 h 140"/>
                <a:gd name="T32" fmla="*/ 0 w 137"/>
                <a:gd name="T3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7" h="140">
                  <a:moveTo>
                    <a:pt x="0" y="0"/>
                  </a:moveTo>
                  <a:lnTo>
                    <a:pt x="39" y="0"/>
                  </a:lnTo>
                  <a:lnTo>
                    <a:pt x="67" y="95"/>
                  </a:lnTo>
                  <a:lnTo>
                    <a:pt x="67" y="95"/>
                  </a:lnTo>
                  <a:lnTo>
                    <a:pt x="95" y="0"/>
                  </a:lnTo>
                  <a:lnTo>
                    <a:pt x="137" y="0"/>
                  </a:lnTo>
                  <a:lnTo>
                    <a:pt x="137" y="140"/>
                  </a:lnTo>
                  <a:lnTo>
                    <a:pt x="109" y="140"/>
                  </a:lnTo>
                  <a:lnTo>
                    <a:pt x="109" y="42"/>
                  </a:lnTo>
                  <a:lnTo>
                    <a:pt x="109" y="42"/>
                  </a:lnTo>
                  <a:lnTo>
                    <a:pt x="77" y="140"/>
                  </a:lnTo>
                  <a:lnTo>
                    <a:pt x="56" y="140"/>
                  </a:lnTo>
                  <a:lnTo>
                    <a:pt x="25" y="42"/>
                  </a:lnTo>
                  <a:lnTo>
                    <a:pt x="25" y="42"/>
                  </a:lnTo>
                  <a:lnTo>
                    <a:pt x="25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2" name="Freeform 1243"/>
            <p:cNvSpPr>
              <a:spLocks noEditPoints="1"/>
            </p:cNvSpPr>
            <p:nvPr userDrawn="1"/>
          </p:nvSpPr>
          <p:spPr bwMode="auto">
            <a:xfrm>
              <a:off x="6008688" y="3806825"/>
              <a:ext cx="198438" cy="222250"/>
            </a:xfrm>
            <a:custGeom>
              <a:avLst/>
              <a:gdLst>
                <a:gd name="T0" fmla="*/ 48 w 125"/>
                <a:gd name="T1" fmla="*/ 0 h 140"/>
                <a:gd name="T2" fmla="*/ 76 w 125"/>
                <a:gd name="T3" fmla="*/ 0 h 140"/>
                <a:gd name="T4" fmla="*/ 125 w 125"/>
                <a:gd name="T5" fmla="*/ 140 h 140"/>
                <a:gd name="T6" fmla="*/ 94 w 125"/>
                <a:gd name="T7" fmla="*/ 140 h 140"/>
                <a:gd name="T8" fmla="*/ 87 w 125"/>
                <a:gd name="T9" fmla="*/ 110 h 140"/>
                <a:gd name="T10" fmla="*/ 38 w 125"/>
                <a:gd name="T11" fmla="*/ 110 h 140"/>
                <a:gd name="T12" fmla="*/ 27 w 125"/>
                <a:gd name="T13" fmla="*/ 140 h 140"/>
                <a:gd name="T14" fmla="*/ 0 w 125"/>
                <a:gd name="T15" fmla="*/ 140 h 140"/>
                <a:gd name="T16" fmla="*/ 48 w 125"/>
                <a:gd name="T17" fmla="*/ 0 h 140"/>
                <a:gd name="T18" fmla="*/ 45 w 125"/>
                <a:gd name="T19" fmla="*/ 87 h 140"/>
                <a:gd name="T20" fmla="*/ 80 w 125"/>
                <a:gd name="T21" fmla="*/ 87 h 140"/>
                <a:gd name="T22" fmla="*/ 62 w 125"/>
                <a:gd name="T23" fmla="*/ 34 h 140"/>
                <a:gd name="T24" fmla="*/ 62 w 125"/>
                <a:gd name="T25" fmla="*/ 34 h 140"/>
                <a:gd name="T26" fmla="*/ 45 w 125"/>
                <a:gd name="T27" fmla="*/ 8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140">
                  <a:moveTo>
                    <a:pt x="48" y="0"/>
                  </a:moveTo>
                  <a:lnTo>
                    <a:pt x="76" y="0"/>
                  </a:lnTo>
                  <a:lnTo>
                    <a:pt x="125" y="140"/>
                  </a:lnTo>
                  <a:lnTo>
                    <a:pt x="94" y="140"/>
                  </a:lnTo>
                  <a:lnTo>
                    <a:pt x="87" y="110"/>
                  </a:lnTo>
                  <a:lnTo>
                    <a:pt x="38" y="110"/>
                  </a:lnTo>
                  <a:lnTo>
                    <a:pt x="27" y="140"/>
                  </a:lnTo>
                  <a:lnTo>
                    <a:pt x="0" y="140"/>
                  </a:lnTo>
                  <a:lnTo>
                    <a:pt x="48" y="0"/>
                  </a:lnTo>
                  <a:close/>
                  <a:moveTo>
                    <a:pt x="45" y="87"/>
                  </a:moveTo>
                  <a:lnTo>
                    <a:pt x="80" y="87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4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3" name="Freeform 1244"/>
            <p:cNvSpPr>
              <a:spLocks/>
            </p:cNvSpPr>
            <p:nvPr userDrawn="1"/>
          </p:nvSpPr>
          <p:spPr bwMode="auto">
            <a:xfrm>
              <a:off x="6207125" y="3806825"/>
              <a:ext cx="161925" cy="222250"/>
            </a:xfrm>
            <a:custGeom>
              <a:avLst/>
              <a:gdLst>
                <a:gd name="T0" fmla="*/ 35 w 102"/>
                <a:gd name="T1" fmla="*/ 27 h 140"/>
                <a:gd name="T2" fmla="*/ 0 w 102"/>
                <a:gd name="T3" fmla="*/ 27 h 140"/>
                <a:gd name="T4" fmla="*/ 0 w 102"/>
                <a:gd name="T5" fmla="*/ 0 h 140"/>
                <a:gd name="T6" fmla="*/ 102 w 102"/>
                <a:gd name="T7" fmla="*/ 0 h 140"/>
                <a:gd name="T8" fmla="*/ 102 w 102"/>
                <a:gd name="T9" fmla="*/ 27 h 140"/>
                <a:gd name="T10" fmla="*/ 63 w 102"/>
                <a:gd name="T11" fmla="*/ 27 h 140"/>
                <a:gd name="T12" fmla="*/ 63 w 102"/>
                <a:gd name="T13" fmla="*/ 140 h 140"/>
                <a:gd name="T14" fmla="*/ 35 w 102"/>
                <a:gd name="T15" fmla="*/ 140 h 140"/>
                <a:gd name="T16" fmla="*/ 35 w 102"/>
                <a:gd name="T17" fmla="*/ 2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40">
                  <a:moveTo>
                    <a:pt x="35" y="27"/>
                  </a:moveTo>
                  <a:lnTo>
                    <a:pt x="0" y="27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27"/>
                  </a:lnTo>
                  <a:lnTo>
                    <a:pt x="63" y="27"/>
                  </a:lnTo>
                  <a:lnTo>
                    <a:pt x="63" y="140"/>
                  </a:lnTo>
                  <a:lnTo>
                    <a:pt x="35" y="140"/>
                  </a:lnTo>
                  <a:lnTo>
                    <a:pt x="35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4" name="Freeform 1245"/>
            <p:cNvSpPr>
              <a:spLocks/>
            </p:cNvSpPr>
            <p:nvPr userDrawn="1"/>
          </p:nvSpPr>
          <p:spPr bwMode="auto">
            <a:xfrm>
              <a:off x="6407150" y="3806825"/>
              <a:ext cx="155575" cy="222250"/>
            </a:xfrm>
            <a:custGeom>
              <a:avLst/>
              <a:gdLst>
                <a:gd name="T0" fmla="*/ 0 w 98"/>
                <a:gd name="T1" fmla="*/ 0 h 140"/>
                <a:gd name="T2" fmla="*/ 94 w 98"/>
                <a:gd name="T3" fmla="*/ 0 h 140"/>
                <a:gd name="T4" fmla="*/ 94 w 98"/>
                <a:gd name="T5" fmla="*/ 27 h 140"/>
                <a:gd name="T6" fmla="*/ 28 w 98"/>
                <a:gd name="T7" fmla="*/ 27 h 140"/>
                <a:gd name="T8" fmla="*/ 28 w 98"/>
                <a:gd name="T9" fmla="*/ 57 h 140"/>
                <a:gd name="T10" fmla="*/ 91 w 98"/>
                <a:gd name="T11" fmla="*/ 57 h 140"/>
                <a:gd name="T12" fmla="*/ 91 w 98"/>
                <a:gd name="T13" fmla="*/ 79 h 140"/>
                <a:gd name="T14" fmla="*/ 28 w 98"/>
                <a:gd name="T15" fmla="*/ 79 h 140"/>
                <a:gd name="T16" fmla="*/ 28 w 98"/>
                <a:gd name="T17" fmla="*/ 113 h 140"/>
                <a:gd name="T18" fmla="*/ 98 w 98"/>
                <a:gd name="T19" fmla="*/ 113 h 140"/>
                <a:gd name="T20" fmla="*/ 98 w 98"/>
                <a:gd name="T21" fmla="*/ 140 h 140"/>
                <a:gd name="T22" fmla="*/ 0 w 98"/>
                <a:gd name="T23" fmla="*/ 140 h 140"/>
                <a:gd name="T24" fmla="*/ 0 w 98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40">
                  <a:moveTo>
                    <a:pt x="0" y="0"/>
                  </a:moveTo>
                  <a:lnTo>
                    <a:pt x="94" y="0"/>
                  </a:lnTo>
                  <a:lnTo>
                    <a:pt x="94" y="27"/>
                  </a:lnTo>
                  <a:lnTo>
                    <a:pt x="28" y="27"/>
                  </a:lnTo>
                  <a:lnTo>
                    <a:pt x="28" y="57"/>
                  </a:lnTo>
                  <a:lnTo>
                    <a:pt x="91" y="57"/>
                  </a:lnTo>
                  <a:lnTo>
                    <a:pt x="91" y="79"/>
                  </a:lnTo>
                  <a:lnTo>
                    <a:pt x="28" y="79"/>
                  </a:lnTo>
                  <a:lnTo>
                    <a:pt x="28" y="113"/>
                  </a:lnTo>
                  <a:lnTo>
                    <a:pt x="98" y="113"/>
                  </a:lnTo>
                  <a:lnTo>
                    <a:pt x="98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5" name="Freeform 1246"/>
            <p:cNvSpPr>
              <a:spLocks noEditPoints="1"/>
            </p:cNvSpPr>
            <p:nvPr userDrawn="1"/>
          </p:nvSpPr>
          <p:spPr bwMode="auto">
            <a:xfrm>
              <a:off x="6611938" y="3806825"/>
              <a:ext cx="173038" cy="222250"/>
            </a:xfrm>
            <a:custGeom>
              <a:avLst/>
              <a:gdLst>
                <a:gd name="T0" fmla="*/ 0 w 31"/>
                <a:gd name="T1" fmla="*/ 0 h 37"/>
                <a:gd name="T2" fmla="*/ 19 w 31"/>
                <a:gd name="T3" fmla="*/ 0 h 37"/>
                <a:gd name="T4" fmla="*/ 30 w 31"/>
                <a:gd name="T5" fmla="*/ 10 h 37"/>
                <a:gd name="T6" fmla="*/ 24 w 31"/>
                <a:gd name="T7" fmla="*/ 20 h 37"/>
                <a:gd name="T8" fmla="*/ 24 w 31"/>
                <a:gd name="T9" fmla="*/ 20 h 37"/>
                <a:gd name="T10" fmla="*/ 29 w 31"/>
                <a:gd name="T11" fmla="*/ 28 h 37"/>
                <a:gd name="T12" fmla="*/ 31 w 31"/>
                <a:gd name="T13" fmla="*/ 37 h 37"/>
                <a:gd name="T14" fmla="*/ 23 w 31"/>
                <a:gd name="T15" fmla="*/ 37 h 37"/>
                <a:gd name="T16" fmla="*/ 22 w 31"/>
                <a:gd name="T17" fmla="*/ 28 h 37"/>
                <a:gd name="T18" fmla="*/ 16 w 31"/>
                <a:gd name="T19" fmla="*/ 22 h 37"/>
                <a:gd name="T20" fmla="*/ 8 w 31"/>
                <a:gd name="T21" fmla="*/ 22 h 37"/>
                <a:gd name="T22" fmla="*/ 8 w 31"/>
                <a:gd name="T23" fmla="*/ 37 h 37"/>
                <a:gd name="T24" fmla="*/ 0 w 31"/>
                <a:gd name="T25" fmla="*/ 37 h 37"/>
                <a:gd name="T26" fmla="*/ 0 w 31"/>
                <a:gd name="T27" fmla="*/ 0 h 37"/>
                <a:gd name="T28" fmla="*/ 8 w 31"/>
                <a:gd name="T29" fmla="*/ 17 h 37"/>
                <a:gd name="T30" fmla="*/ 17 w 31"/>
                <a:gd name="T31" fmla="*/ 17 h 37"/>
                <a:gd name="T32" fmla="*/ 22 w 31"/>
                <a:gd name="T33" fmla="*/ 12 h 37"/>
                <a:gd name="T34" fmla="*/ 17 w 31"/>
                <a:gd name="T35" fmla="*/ 7 h 37"/>
                <a:gd name="T36" fmla="*/ 8 w 31"/>
                <a:gd name="T37" fmla="*/ 7 h 37"/>
                <a:gd name="T38" fmla="*/ 8 w 31"/>
                <a:gd name="T39" fmla="*/ 1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37">
                  <a:moveTo>
                    <a:pt x="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26" y="0"/>
                    <a:pt x="30" y="5"/>
                    <a:pt x="30" y="10"/>
                  </a:cubicBezTo>
                  <a:cubicBezTo>
                    <a:pt x="30" y="15"/>
                    <a:pt x="28" y="18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8" y="21"/>
                    <a:pt x="29" y="24"/>
                    <a:pt x="29" y="28"/>
                  </a:cubicBezTo>
                  <a:cubicBezTo>
                    <a:pt x="30" y="30"/>
                    <a:pt x="30" y="35"/>
                    <a:pt x="31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2" y="34"/>
                    <a:pt x="22" y="31"/>
                    <a:pt x="22" y="28"/>
                  </a:cubicBezTo>
                  <a:cubicBezTo>
                    <a:pt x="21" y="24"/>
                    <a:pt x="20" y="22"/>
                    <a:pt x="16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0" y="37"/>
                    <a:pt x="0" y="37"/>
                    <a:pt x="0" y="37"/>
                  </a:cubicBezTo>
                  <a:lnTo>
                    <a:pt x="0" y="0"/>
                  </a:lnTo>
                  <a:close/>
                  <a:moveTo>
                    <a:pt x="8" y="17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20" y="17"/>
                    <a:pt x="22" y="15"/>
                    <a:pt x="22" y="12"/>
                  </a:cubicBezTo>
                  <a:cubicBezTo>
                    <a:pt x="22" y="8"/>
                    <a:pt x="20" y="7"/>
                    <a:pt x="17" y="7"/>
                  </a:cubicBezTo>
                  <a:cubicBezTo>
                    <a:pt x="8" y="7"/>
                    <a:pt x="8" y="7"/>
                    <a:pt x="8" y="7"/>
                  </a:cubicBezTo>
                  <a:lnTo>
                    <a:pt x="8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6" name="Rectangle 1247"/>
            <p:cNvSpPr>
              <a:spLocks noChangeArrowheads="1"/>
            </p:cNvSpPr>
            <p:nvPr userDrawn="1"/>
          </p:nvSpPr>
          <p:spPr bwMode="auto">
            <a:xfrm>
              <a:off x="6834188" y="3806825"/>
              <a:ext cx="44450" cy="222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7" name="Freeform 1248"/>
            <p:cNvSpPr>
              <a:spLocks noEditPoints="1"/>
            </p:cNvSpPr>
            <p:nvPr userDrawn="1"/>
          </p:nvSpPr>
          <p:spPr bwMode="auto">
            <a:xfrm>
              <a:off x="6911975" y="3806825"/>
              <a:ext cx="200025" cy="222250"/>
            </a:xfrm>
            <a:custGeom>
              <a:avLst/>
              <a:gdLst>
                <a:gd name="T0" fmla="*/ 49 w 126"/>
                <a:gd name="T1" fmla="*/ 0 h 140"/>
                <a:gd name="T2" fmla="*/ 77 w 126"/>
                <a:gd name="T3" fmla="*/ 0 h 140"/>
                <a:gd name="T4" fmla="*/ 126 w 126"/>
                <a:gd name="T5" fmla="*/ 140 h 140"/>
                <a:gd name="T6" fmla="*/ 94 w 126"/>
                <a:gd name="T7" fmla="*/ 140 h 140"/>
                <a:gd name="T8" fmla="*/ 87 w 126"/>
                <a:gd name="T9" fmla="*/ 110 h 140"/>
                <a:gd name="T10" fmla="*/ 39 w 126"/>
                <a:gd name="T11" fmla="*/ 110 h 140"/>
                <a:gd name="T12" fmla="*/ 28 w 126"/>
                <a:gd name="T13" fmla="*/ 140 h 140"/>
                <a:gd name="T14" fmla="*/ 0 w 126"/>
                <a:gd name="T15" fmla="*/ 140 h 140"/>
                <a:gd name="T16" fmla="*/ 49 w 126"/>
                <a:gd name="T17" fmla="*/ 0 h 140"/>
                <a:gd name="T18" fmla="*/ 46 w 126"/>
                <a:gd name="T19" fmla="*/ 87 h 140"/>
                <a:gd name="T20" fmla="*/ 80 w 126"/>
                <a:gd name="T21" fmla="*/ 87 h 140"/>
                <a:gd name="T22" fmla="*/ 63 w 126"/>
                <a:gd name="T23" fmla="*/ 34 h 140"/>
                <a:gd name="T24" fmla="*/ 63 w 126"/>
                <a:gd name="T25" fmla="*/ 34 h 140"/>
                <a:gd name="T26" fmla="*/ 46 w 126"/>
                <a:gd name="T27" fmla="*/ 8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6" h="140">
                  <a:moveTo>
                    <a:pt x="49" y="0"/>
                  </a:moveTo>
                  <a:lnTo>
                    <a:pt x="77" y="0"/>
                  </a:lnTo>
                  <a:lnTo>
                    <a:pt x="126" y="140"/>
                  </a:lnTo>
                  <a:lnTo>
                    <a:pt x="94" y="140"/>
                  </a:lnTo>
                  <a:lnTo>
                    <a:pt x="87" y="110"/>
                  </a:lnTo>
                  <a:lnTo>
                    <a:pt x="39" y="110"/>
                  </a:lnTo>
                  <a:lnTo>
                    <a:pt x="28" y="140"/>
                  </a:lnTo>
                  <a:lnTo>
                    <a:pt x="0" y="140"/>
                  </a:lnTo>
                  <a:lnTo>
                    <a:pt x="49" y="0"/>
                  </a:lnTo>
                  <a:close/>
                  <a:moveTo>
                    <a:pt x="46" y="87"/>
                  </a:moveTo>
                  <a:lnTo>
                    <a:pt x="80" y="87"/>
                  </a:lnTo>
                  <a:lnTo>
                    <a:pt x="63" y="34"/>
                  </a:lnTo>
                  <a:lnTo>
                    <a:pt x="63" y="34"/>
                  </a:lnTo>
                  <a:lnTo>
                    <a:pt x="46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8" name="Freeform 1249"/>
            <p:cNvSpPr>
              <a:spLocks/>
            </p:cNvSpPr>
            <p:nvPr userDrawn="1"/>
          </p:nvSpPr>
          <p:spPr bwMode="auto">
            <a:xfrm>
              <a:off x="7145338" y="3806825"/>
              <a:ext cx="144463" cy="222250"/>
            </a:xfrm>
            <a:custGeom>
              <a:avLst/>
              <a:gdLst>
                <a:gd name="T0" fmla="*/ 0 w 91"/>
                <a:gd name="T1" fmla="*/ 0 h 140"/>
                <a:gd name="T2" fmla="*/ 28 w 91"/>
                <a:gd name="T3" fmla="*/ 0 h 140"/>
                <a:gd name="T4" fmla="*/ 28 w 91"/>
                <a:gd name="T5" fmla="*/ 113 h 140"/>
                <a:gd name="T6" fmla="*/ 91 w 91"/>
                <a:gd name="T7" fmla="*/ 113 h 140"/>
                <a:gd name="T8" fmla="*/ 91 w 91"/>
                <a:gd name="T9" fmla="*/ 140 h 140"/>
                <a:gd name="T10" fmla="*/ 0 w 91"/>
                <a:gd name="T11" fmla="*/ 140 h 140"/>
                <a:gd name="T12" fmla="*/ 0 w 91"/>
                <a:gd name="T1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140">
                  <a:moveTo>
                    <a:pt x="0" y="0"/>
                  </a:moveTo>
                  <a:lnTo>
                    <a:pt x="28" y="0"/>
                  </a:lnTo>
                  <a:lnTo>
                    <a:pt x="28" y="113"/>
                  </a:lnTo>
                  <a:lnTo>
                    <a:pt x="91" y="113"/>
                  </a:lnTo>
                  <a:lnTo>
                    <a:pt x="91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9" name="Freeform 1250"/>
            <p:cNvSpPr>
              <a:spLocks/>
            </p:cNvSpPr>
            <p:nvPr userDrawn="1"/>
          </p:nvSpPr>
          <p:spPr bwMode="auto">
            <a:xfrm>
              <a:off x="7312025" y="3806825"/>
              <a:ext cx="166688" cy="222250"/>
            </a:xfrm>
            <a:custGeom>
              <a:avLst/>
              <a:gdLst>
                <a:gd name="T0" fmla="*/ 7 w 30"/>
                <a:gd name="T1" fmla="*/ 25 h 37"/>
                <a:gd name="T2" fmla="*/ 15 w 30"/>
                <a:gd name="T3" fmla="*/ 31 h 37"/>
                <a:gd name="T4" fmla="*/ 22 w 30"/>
                <a:gd name="T5" fmla="*/ 27 h 37"/>
                <a:gd name="T6" fmla="*/ 12 w 30"/>
                <a:gd name="T7" fmla="*/ 21 h 37"/>
                <a:gd name="T8" fmla="*/ 1 w 30"/>
                <a:gd name="T9" fmla="*/ 11 h 37"/>
                <a:gd name="T10" fmla="*/ 14 w 30"/>
                <a:gd name="T11" fmla="*/ 0 h 37"/>
                <a:gd name="T12" fmla="*/ 29 w 30"/>
                <a:gd name="T13" fmla="*/ 11 h 37"/>
                <a:gd name="T14" fmla="*/ 21 w 30"/>
                <a:gd name="T15" fmla="*/ 11 h 37"/>
                <a:gd name="T16" fmla="*/ 14 w 30"/>
                <a:gd name="T17" fmla="*/ 6 h 37"/>
                <a:gd name="T18" fmla="*/ 9 w 30"/>
                <a:gd name="T19" fmla="*/ 10 h 37"/>
                <a:gd name="T20" fmla="*/ 19 w 30"/>
                <a:gd name="T21" fmla="*/ 15 h 37"/>
                <a:gd name="T22" fmla="*/ 30 w 30"/>
                <a:gd name="T23" fmla="*/ 26 h 37"/>
                <a:gd name="T24" fmla="*/ 15 w 30"/>
                <a:gd name="T25" fmla="*/ 37 h 37"/>
                <a:gd name="T26" fmla="*/ 0 w 30"/>
                <a:gd name="T27" fmla="*/ 25 h 37"/>
                <a:gd name="T28" fmla="*/ 7 w 30"/>
                <a:gd name="T29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37">
                  <a:moveTo>
                    <a:pt x="7" y="25"/>
                  </a:moveTo>
                  <a:cubicBezTo>
                    <a:pt x="7" y="29"/>
                    <a:pt x="11" y="31"/>
                    <a:pt x="15" y="31"/>
                  </a:cubicBezTo>
                  <a:cubicBezTo>
                    <a:pt x="18" y="31"/>
                    <a:pt x="22" y="30"/>
                    <a:pt x="22" y="27"/>
                  </a:cubicBezTo>
                  <a:cubicBezTo>
                    <a:pt x="22" y="23"/>
                    <a:pt x="17" y="22"/>
                    <a:pt x="12" y="21"/>
                  </a:cubicBezTo>
                  <a:cubicBezTo>
                    <a:pt x="6" y="19"/>
                    <a:pt x="1" y="17"/>
                    <a:pt x="1" y="11"/>
                  </a:cubicBezTo>
                  <a:cubicBezTo>
                    <a:pt x="1" y="3"/>
                    <a:pt x="8" y="0"/>
                    <a:pt x="14" y="0"/>
                  </a:cubicBezTo>
                  <a:cubicBezTo>
                    <a:pt x="22" y="0"/>
                    <a:pt x="29" y="3"/>
                    <a:pt x="29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7"/>
                    <a:pt x="18" y="6"/>
                    <a:pt x="14" y="6"/>
                  </a:cubicBezTo>
                  <a:cubicBezTo>
                    <a:pt x="12" y="6"/>
                    <a:pt x="9" y="7"/>
                    <a:pt x="9" y="10"/>
                  </a:cubicBezTo>
                  <a:cubicBezTo>
                    <a:pt x="9" y="13"/>
                    <a:pt x="10" y="13"/>
                    <a:pt x="19" y="15"/>
                  </a:cubicBezTo>
                  <a:cubicBezTo>
                    <a:pt x="22" y="16"/>
                    <a:pt x="30" y="18"/>
                    <a:pt x="30" y="26"/>
                  </a:cubicBezTo>
                  <a:cubicBezTo>
                    <a:pt x="30" y="33"/>
                    <a:pt x="25" y="37"/>
                    <a:pt x="15" y="37"/>
                  </a:cubicBezTo>
                  <a:cubicBezTo>
                    <a:pt x="7" y="37"/>
                    <a:pt x="0" y="34"/>
                    <a:pt x="0" y="25"/>
                  </a:cubicBezTo>
                  <a:lnTo>
                    <a:pt x="7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0" name="Freeform 1251"/>
            <p:cNvSpPr>
              <a:spLocks/>
            </p:cNvSpPr>
            <p:nvPr userDrawn="1"/>
          </p:nvSpPr>
          <p:spPr bwMode="auto">
            <a:xfrm>
              <a:off x="7627938" y="3806825"/>
              <a:ext cx="182563" cy="222250"/>
            </a:xfrm>
            <a:custGeom>
              <a:avLst/>
              <a:gdLst>
                <a:gd name="T0" fmla="*/ 25 w 33"/>
                <a:gd name="T1" fmla="*/ 13 h 37"/>
                <a:gd name="T2" fmla="*/ 17 w 33"/>
                <a:gd name="T3" fmla="*/ 6 h 37"/>
                <a:gd name="T4" fmla="*/ 8 w 33"/>
                <a:gd name="T5" fmla="*/ 19 h 37"/>
                <a:gd name="T6" fmla="*/ 17 w 33"/>
                <a:gd name="T7" fmla="*/ 31 h 37"/>
                <a:gd name="T8" fmla="*/ 26 w 33"/>
                <a:gd name="T9" fmla="*/ 23 h 37"/>
                <a:gd name="T10" fmla="*/ 33 w 33"/>
                <a:gd name="T11" fmla="*/ 23 h 37"/>
                <a:gd name="T12" fmla="*/ 17 w 33"/>
                <a:gd name="T13" fmla="*/ 37 h 37"/>
                <a:gd name="T14" fmla="*/ 0 w 33"/>
                <a:gd name="T15" fmla="*/ 19 h 37"/>
                <a:gd name="T16" fmla="*/ 17 w 33"/>
                <a:gd name="T17" fmla="*/ 0 h 37"/>
                <a:gd name="T18" fmla="*/ 33 w 33"/>
                <a:gd name="T19" fmla="*/ 13 h 37"/>
                <a:gd name="T20" fmla="*/ 25 w 33"/>
                <a:gd name="T21" fmla="*/ 1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7">
                  <a:moveTo>
                    <a:pt x="25" y="13"/>
                  </a:moveTo>
                  <a:cubicBezTo>
                    <a:pt x="25" y="9"/>
                    <a:pt x="21" y="6"/>
                    <a:pt x="17" y="6"/>
                  </a:cubicBezTo>
                  <a:cubicBezTo>
                    <a:pt x="10" y="6"/>
                    <a:pt x="8" y="12"/>
                    <a:pt x="8" y="19"/>
                  </a:cubicBezTo>
                  <a:cubicBezTo>
                    <a:pt x="8" y="25"/>
                    <a:pt x="10" y="31"/>
                    <a:pt x="17" y="31"/>
                  </a:cubicBezTo>
                  <a:cubicBezTo>
                    <a:pt x="22" y="31"/>
                    <a:pt x="25" y="27"/>
                    <a:pt x="26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2" y="32"/>
                    <a:pt x="26" y="37"/>
                    <a:pt x="17" y="37"/>
                  </a:cubicBezTo>
                  <a:cubicBezTo>
                    <a:pt x="6" y="37"/>
                    <a:pt x="0" y="29"/>
                    <a:pt x="0" y="19"/>
                  </a:cubicBezTo>
                  <a:cubicBezTo>
                    <a:pt x="0" y="8"/>
                    <a:pt x="6" y="0"/>
                    <a:pt x="17" y="0"/>
                  </a:cubicBezTo>
                  <a:cubicBezTo>
                    <a:pt x="25" y="0"/>
                    <a:pt x="32" y="4"/>
                    <a:pt x="33" y="13"/>
                  </a:cubicBezTo>
                  <a:lnTo>
                    <a:pt x="25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1" name="Freeform 1252"/>
            <p:cNvSpPr>
              <a:spLocks noEditPoints="1"/>
            </p:cNvSpPr>
            <p:nvPr userDrawn="1"/>
          </p:nvSpPr>
          <p:spPr bwMode="auto">
            <a:xfrm>
              <a:off x="7850188" y="3806825"/>
              <a:ext cx="193675" cy="222250"/>
            </a:xfrm>
            <a:custGeom>
              <a:avLst/>
              <a:gdLst>
                <a:gd name="T0" fmla="*/ 17 w 35"/>
                <a:gd name="T1" fmla="*/ 0 h 37"/>
                <a:gd name="T2" fmla="*/ 35 w 35"/>
                <a:gd name="T3" fmla="*/ 19 h 37"/>
                <a:gd name="T4" fmla="*/ 17 w 35"/>
                <a:gd name="T5" fmla="*/ 37 h 37"/>
                <a:gd name="T6" fmla="*/ 0 w 35"/>
                <a:gd name="T7" fmla="*/ 19 h 37"/>
                <a:gd name="T8" fmla="*/ 17 w 35"/>
                <a:gd name="T9" fmla="*/ 0 h 37"/>
                <a:gd name="T10" fmla="*/ 17 w 35"/>
                <a:gd name="T11" fmla="*/ 31 h 37"/>
                <a:gd name="T12" fmla="*/ 27 w 35"/>
                <a:gd name="T13" fmla="*/ 19 h 37"/>
                <a:gd name="T14" fmla="*/ 17 w 35"/>
                <a:gd name="T15" fmla="*/ 6 h 37"/>
                <a:gd name="T16" fmla="*/ 8 w 35"/>
                <a:gd name="T17" fmla="*/ 19 h 37"/>
                <a:gd name="T18" fmla="*/ 17 w 35"/>
                <a:gd name="T1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7">
                  <a:moveTo>
                    <a:pt x="17" y="0"/>
                  </a:moveTo>
                  <a:cubicBezTo>
                    <a:pt x="29" y="0"/>
                    <a:pt x="35" y="8"/>
                    <a:pt x="35" y="19"/>
                  </a:cubicBezTo>
                  <a:cubicBezTo>
                    <a:pt x="35" y="29"/>
                    <a:pt x="29" y="37"/>
                    <a:pt x="17" y="37"/>
                  </a:cubicBezTo>
                  <a:cubicBezTo>
                    <a:pt x="6" y="37"/>
                    <a:pt x="0" y="29"/>
                    <a:pt x="0" y="19"/>
                  </a:cubicBezTo>
                  <a:cubicBezTo>
                    <a:pt x="0" y="8"/>
                    <a:pt x="6" y="0"/>
                    <a:pt x="17" y="0"/>
                  </a:cubicBezTo>
                  <a:close/>
                  <a:moveTo>
                    <a:pt x="17" y="31"/>
                  </a:moveTo>
                  <a:cubicBezTo>
                    <a:pt x="25" y="31"/>
                    <a:pt x="27" y="25"/>
                    <a:pt x="27" y="19"/>
                  </a:cubicBezTo>
                  <a:cubicBezTo>
                    <a:pt x="27" y="12"/>
                    <a:pt x="25" y="6"/>
                    <a:pt x="17" y="6"/>
                  </a:cubicBezTo>
                  <a:cubicBezTo>
                    <a:pt x="10" y="6"/>
                    <a:pt x="8" y="12"/>
                    <a:pt x="8" y="19"/>
                  </a:cubicBezTo>
                  <a:cubicBezTo>
                    <a:pt x="8" y="25"/>
                    <a:pt x="10" y="31"/>
                    <a:pt x="1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2" name="Freeform 1253"/>
            <p:cNvSpPr>
              <a:spLocks/>
            </p:cNvSpPr>
            <p:nvPr userDrawn="1"/>
          </p:nvSpPr>
          <p:spPr bwMode="auto">
            <a:xfrm>
              <a:off x="8088313" y="3806825"/>
              <a:ext cx="215900" cy="222250"/>
            </a:xfrm>
            <a:custGeom>
              <a:avLst/>
              <a:gdLst>
                <a:gd name="T0" fmla="*/ 0 w 136"/>
                <a:gd name="T1" fmla="*/ 0 h 140"/>
                <a:gd name="T2" fmla="*/ 38 w 136"/>
                <a:gd name="T3" fmla="*/ 0 h 140"/>
                <a:gd name="T4" fmla="*/ 70 w 136"/>
                <a:gd name="T5" fmla="*/ 95 h 140"/>
                <a:gd name="T6" fmla="*/ 70 w 136"/>
                <a:gd name="T7" fmla="*/ 95 h 140"/>
                <a:gd name="T8" fmla="*/ 98 w 136"/>
                <a:gd name="T9" fmla="*/ 0 h 140"/>
                <a:gd name="T10" fmla="*/ 136 w 136"/>
                <a:gd name="T11" fmla="*/ 0 h 140"/>
                <a:gd name="T12" fmla="*/ 136 w 136"/>
                <a:gd name="T13" fmla="*/ 140 h 140"/>
                <a:gd name="T14" fmla="*/ 108 w 136"/>
                <a:gd name="T15" fmla="*/ 140 h 140"/>
                <a:gd name="T16" fmla="*/ 108 w 136"/>
                <a:gd name="T17" fmla="*/ 42 h 140"/>
                <a:gd name="T18" fmla="*/ 108 w 136"/>
                <a:gd name="T19" fmla="*/ 42 h 140"/>
                <a:gd name="T20" fmla="*/ 80 w 136"/>
                <a:gd name="T21" fmla="*/ 140 h 140"/>
                <a:gd name="T22" fmla="*/ 56 w 136"/>
                <a:gd name="T23" fmla="*/ 140 h 140"/>
                <a:gd name="T24" fmla="*/ 28 w 136"/>
                <a:gd name="T25" fmla="*/ 42 h 140"/>
                <a:gd name="T26" fmla="*/ 24 w 136"/>
                <a:gd name="T27" fmla="*/ 42 h 140"/>
                <a:gd name="T28" fmla="*/ 24 w 136"/>
                <a:gd name="T29" fmla="*/ 140 h 140"/>
                <a:gd name="T30" fmla="*/ 0 w 136"/>
                <a:gd name="T31" fmla="*/ 140 h 140"/>
                <a:gd name="T32" fmla="*/ 0 w 136"/>
                <a:gd name="T3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6" h="140">
                  <a:moveTo>
                    <a:pt x="0" y="0"/>
                  </a:moveTo>
                  <a:lnTo>
                    <a:pt x="38" y="0"/>
                  </a:lnTo>
                  <a:lnTo>
                    <a:pt x="70" y="95"/>
                  </a:lnTo>
                  <a:lnTo>
                    <a:pt x="70" y="95"/>
                  </a:lnTo>
                  <a:lnTo>
                    <a:pt x="98" y="0"/>
                  </a:lnTo>
                  <a:lnTo>
                    <a:pt x="136" y="0"/>
                  </a:lnTo>
                  <a:lnTo>
                    <a:pt x="136" y="140"/>
                  </a:lnTo>
                  <a:lnTo>
                    <a:pt x="108" y="140"/>
                  </a:lnTo>
                  <a:lnTo>
                    <a:pt x="108" y="42"/>
                  </a:lnTo>
                  <a:lnTo>
                    <a:pt x="108" y="42"/>
                  </a:lnTo>
                  <a:lnTo>
                    <a:pt x="80" y="140"/>
                  </a:lnTo>
                  <a:lnTo>
                    <a:pt x="56" y="140"/>
                  </a:lnTo>
                  <a:lnTo>
                    <a:pt x="28" y="42"/>
                  </a:lnTo>
                  <a:lnTo>
                    <a:pt x="24" y="42"/>
                  </a:lnTo>
                  <a:lnTo>
                    <a:pt x="24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3" name="Freeform 1254"/>
            <p:cNvSpPr>
              <a:spLocks noEditPoints="1"/>
            </p:cNvSpPr>
            <p:nvPr userDrawn="1"/>
          </p:nvSpPr>
          <p:spPr bwMode="auto">
            <a:xfrm>
              <a:off x="8366125" y="3806825"/>
              <a:ext cx="160338" cy="222250"/>
            </a:xfrm>
            <a:custGeom>
              <a:avLst/>
              <a:gdLst>
                <a:gd name="T0" fmla="*/ 0 w 29"/>
                <a:gd name="T1" fmla="*/ 0 h 37"/>
                <a:gd name="T2" fmla="*/ 16 w 29"/>
                <a:gd name="T3" fmla="*/ 0 h 37"/>
                <a:gd name="T4" fmla="*/ 29 w 29"/>
                <a:gd name="T5" fmla="*/ 12 h 37"/>
                <a:gd name="T6" fmla="*/ 16 w 29"/>
                <a:gd name="T7" fmla="*/ 24 h 37"/>
                <a:gd name="T8" fmla="*/ 8 w 29"/>
                <a:gd name="T9" fmla="*/ 24 h 37"/>
                <a:gd name="T10" fmla="*/ 8 w 29"/>
                <a:gd name="T11" fmla="*/ 37 h 37"/>
                <a:gd name="T12" fmla="*/ 0 w 29"/>
                <a:gd name="T13" fmla="*/ 37 h 37"/>
                <a:gd name="T14" fmla="*/ 0 w 29"/>
                <a:gd name="T15" fmla="*/ 0 h 37"/>
                <a:gd name="T16" fmla="*/ 8 w 29"/>
                <a:gd name="T17" fmla="*/ 17 h 37"/>
                <a:gd name="T18" fmla="*/ 14 w 29"/>
                <a:gd name="T19" fmla="*/ 17 h 37"/>
                <a:gd name="T20" fmla="*/ 21 w 29"/>
                <a:gd name="T21" fmla="*/ 12 h 37"/>
                <a:gd name="T22" fmla="*/ 14 w 29"/>
                <a:gd name="T23" fmla="*/ 7 h 37"/>
                <a:gd name="T24" fmla="*/ 8 w 29"/>
                <a:gd name="T25" fmla="*/ 7 h 37"/>
                <a:gd name="T26" fmla="*/ 8 w 29"/>
                <a:gd name="T27" fmla="*/ 1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37">
                  <a:moveTo>
                    <a:pt x="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25" y="0"/>
                    <a:pt x="29" y="6"/>
                    <a:pt x="29" y="12"/>
                  </a:cubicBezTo>
                  <a:cubicBezTo>
                    <a:pt x="29" y="18"/>
                    <a:pt x="25" y="24"/>
                    <a:pt x="16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0" y="37"/>
                    <a:pt x="0" y="37"/>
                    <a:pt x="0" y="37"/>
                  </a:cubicBezTo>
                  <a:lnTo>
                    <a:pt x="0" y="0"/>
                  </a:lnTo>
                  <a:close/>
                  <a:moveTo>
                    <a:pt x="8" y="17"/>
                  </a:moveTo>
                  <a:cubicBezTo>
                    <a:pt x="14" y="17"/>
                    <a:pt x="14" y="17"/>
                    <a:pt x="14" y="17"/>
                  </a:cubicBezTo>
                  <a:cubicBezTo>
                    <a:pt x="18" y="17"/>
                    <a:pt x="21" y="17"/>
                    <a:pt x="21" y="12"/>
                  </a:cubicBezTo>
                  <a:cubicBezTo>
                    <a:pt x="21" y="7"/>
                    <a:pt x="18" y="7"/>
                    <a:pt x="14" y="7"/>
                  </a:cubicBezTo>
                  <a:cubicBezTo>
                    <a:pt x="8" y="7"/>
                    <a:pt x="8" y="7"/>
                    <a:pt x="8" y="7"/>
                  </a:cubicBezTo>
                  <a:lnTo>
                    <a:pt x="8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4" name="Freeform 1255"/>
            <p:cNvSpPr>
              <a:spLocks noEditPoints="1"/>
            </p:cNvSpPr>
            <p:nvPr userDrawn="1"/>
          </p:nvSpPr>
          <p:spPr bwMode="auto">
            <a:xfrm>
              <a:off x="8537575" y="3806825"/>
              <a:ext cx="193675" cy="222250"/>
            </a:xfrm>
            <a:custGeom>
              <a:avLst/>
              <a:gdLst>
                <a:gd name="T0" fmla="*/ 45 w 122"/>
                <a:gd name="T1" fmla="*/ 0 h 140"/>
                <a:gd name="T2" fmla="*/ 73 w 122"/>
                <a:gd name="T3" fmla="*/ 0 h 140"/>
                <a:gd name="T4" fmla="*/ 122 w 122"/>
                <a:gd name="T5" fmla="*/ 140 h 140"/>
                <a:gd name="T6" fmla="*/ 94 w 122"/>
                <a:gd name="T7" fmla="*/ 140 h 140"/>
                <a:gd name="T8" fmla="*/ 84 w 122"/>
                <a:gd name="T9" fmla="*/ 110 h 140"/>
                <a:gd name="T10" fmla="*/ 38 w 122"/>
                <a:gd name="T11" fmla="*/ 110 h 140"/>
                <a:gd name="T12" fmla="*/ 28 w 122"/>
                <a:gd name="T13" fmla="*/ 140 h 140"/>
                <a:gd name="T14" fmla="*/ 0 w 122"/>
                <a:gd name="T15" fmla="*/ 140 h 140"/>
                <a:gd name="T16" fmla="*/ 45 w 122"/>
                <a:gd name="T17" fmla="*/ 0 h 140"/>
                <a:gd name="T18" fmla="*/ 45 w 122"/>
                <a:gd name="T19" fmla="*/ 87 h 140"/>
                <a:gd name="T20" fmla="*/ 77 w 122"/>
                <a:gd name="T21" fmla="*/ 87 h 140"/>
                <a:gd name="T22" fmla="*/ 59 w 122"/>
                <a:gd name="T23" fmla="*/ 34 h 140"/>
                <a:gd name="T24" fmla="*/ 59 w 122"/>
                <a:gd name="T25" fmla="*/ 34 h 140"/>
                <a:gd name="T26" fmla="*/ 45 w 122"/>
                <a:gd name="T27" fmla="*/ 8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2" h="140">
                  <a:moveTo>
                    <a:pt x="45" y="0"/>
                  </a:moveTo>
                  <a:lnTo>
                    <a:pt x="73" y="0"/>
                  </a:lnTo>
                  <a:lnTo>
                    <a:pt x="122" y="140"/>
                  </a:lnTo>
                  <a:lnTo>
                    <a:pt x="94" y="140"/>
                  </a:lnTo>
                  <a:lnTo>
                    <a:pt x="84" y="110"/>
                  </a:lnTo>
                  <a:lnTo>
                    <a:pt x="38" y="110"/>
                  </a:lnTo>
                  <a:lnTo>
                    <a:pt x="28" y="140"/>
                  </a:lnTo>
                  <a:lnTo>
                    <a:pt x="0" y="140"/>
                  </a:lnTo>
                  <a:lnTo>
                    <a:pt x="45" y="0"/>
                  </a:lnTo>
                  <a:close/>
                  <a:moveTo>
                    <a:pt x="45" y="87"/>
                  </a:moveTo>
                  <a:lnTo>
                    <a:pt x="77" y="87"/>
                  </a:lnTo>
                  <a:lnTo>
                    <a:pt x="59" y="34"/>
                  </a:lnTo>
                  <a:lnTo>
                    <a:pt x="59" y="34"/>
                  </a:lnTo>
                  <a:lnTo>
                    <a:pt x="4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5" name="Freeform 1256"/>
            <p:cNvSpPr>
              <a:spLocks/>
            </p:cNvSpPr>
            <p:nvPr userDrawn="1"/>
          </p:nvSpPr>
          <p:spPr bwMode="auto">
            <a:xfrm>
              <a:off x="8770938" y="3806825"/>
              <a:ext cx="166688" cy="222250"/>
            </a:xfrm>
            <a:custGeom>
              <a:avLst/>
              <a:gdLst>
                <a:gd name="T0" fmla="*/ 0 w 105"/>
                <a:gd name="T1" fmla="*/ 0 h 140"/>
                <a:gd name="T2" fmla="*/ 28 w 105"/>
                <a:gd name="T3" fmla="*/ 0 h 140"/>
                <a:gd name="T4" fmla="*/ 80 w 105"/>
                <a:gd name="T5" fmla="*/ 95 h 140"/>
                <a:gd name="T6" fmla="*/ 80 w 105"/>
                <a:gd name="T7" fmla="*/ 95 h 140"/>
                <a:gd name="T8" fmla="*/ 80 w 105"/>
                <a:gd name="T9" fmla="*/ 0 h 140"/>
                <a:gd name="T10" fmla="*/ 105 w 105"/>
                <a:gd name="T11" fmla="*/ 0 h 140"/>
                <a:gd name="T12" fmla="*/ 105 w 105"/>
                <a:gd name="T13" fmla="*/ 140 h 140"/>
                <a:gd name="T14" fmla="*/ 77 w 105"/>
                <a:gd name="T15" fmla="*/ 140 h 140"/>
                <a:gd name="T16" fmla="*/ 24 w 105"/>
                <a:gd name="T17" fmla="*/ 45 h 140"/>
                <a:gd name="T18" fmla="*/ 24 w 105"/>
                <a:gd name="T19" fmla="*/ 45 h 140"/>
                <a:gd name="T20" fmla="*/ 24 w 105"/>
                <a:gd name="T21" fmla="*/ 140 h 140"/>
                <a:gd name="T22" fmla="*/ 0 w 105"/>
                <a:gd name="T23" fmla="*/ 140 h 140"/>
                <a:gd name="T24" fmla="*/ 0 w 105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40">
                  <a:moveTo>
                    <a:pt x="0" y="0"/>
                  </a:moveTo>
                  <a:lnTo>
                    <a:pt x="28" y="0"/>
                  </a:lnTo>
                  <a:lnTo>
                    <a:pt x="80" y="95"/>
                  </a:lnTo>
                  <a:lnTo>
                    <a:pt x="80" y="95"/>
                  </a:lnTo>
                  <a:lnTo>
                    <a:pt x="80" y="0"/>
                  </a:lnTo>
                  <a:lnTo>
                    <a:pt x="105" y="0"/>
                  </a:lnTo>
                  <a:lnTo>
                    <a:pt x="105" y="140"/>
                  </a:lnTo>
                  <a:lnTo>
                    <a:pt x="77" y="140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24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6" name="Freeform 1257"/>
            <p:cNvSpPr>
              <a:spLocks/>
            </p:cNvSpPr>
            <p:nvPr userDrawn="1"/>
          </p:nvSpPr>
          <p:spPr bwMode="auto">
            <a:xfrm>
              <a:off x="8975725" y="3806825"/>
              <a:ext cx="193675" cy="222250"/>
            </a:xfrm>
            <a:custGeom>
              <a:avLst/>
              <a:gdLst>
                <a:gd name="T0" fmla="*/ 46 w 122"/>
                <a:gd name="T1" fmla="*/ 87 h 140"/>
                <a:gd name="T2" fmla="*/ 0 w 122"/>
                <a:gd name="T3" fmla="*/ 0 h 140"/>
                <a:gd name="T4" fmla="*/ 32 w 122"/>
                <a:gd name="T5" fmla="*/ 0 h 140"/>
                <a:gd name="T6" fmla="*/ 60 w 122"/>
                <a:gd name="T7" fmla="*/ 57 h 140"/>
                <a:gd name="T8" fmla="*/ 91 w 122"/>
                <a:gd name="T9" fmla="*/ 0 h 140"/>
                <a:gd name="T10" fmla="*/ 122 w 122"/>
                <a:gd name="T11" fmla="*/ 0 h 140"/>
                <a:gd name="T12" fmla="*/ 73 w 122"/>
                <a:gd name="T13" fmla="*/ 87 h 140"/>
                <a:gd name="T14" fmla="*/ 73 w 122"/>
                <a:gd name="T15" fmla="*/ 140 h 140"/>
                <a:gd name="T16" fmla="*/ 46 w 122"/>
                <a:gd name="T17" fmla="*/ 140 h 140"/>
                <a:gd name="T18" fmla="*/ 46 w 122"/>
                <a:gd name="T19" fmla="*/ 8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40">
                  <a:moveTo>
                    <a:pt x="46" y="87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60" y="57"/>
                  </a:lnTo>
                  <a:lnTo>
                    <a:pt x="91" y="0"/>
                  </a:lnTo>
                  <a:lnTo>
                    <a:pt x="122" y="0"/>
                  </a:lnTo>
                  <a:lnTo>
                    <a:pt x="73" y="87"/>
                  </a:lnTo>
                  <a:lnTo>
                    <a:pt x="73" y="140"/>
                  </a:lnTo>
                  <a:lnTo>
                    <a:pt x="46" y="140"/>
                  </a:lnTo>
                  <a:lnTo>
                    <a:pt x="46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50" name="StoraEnso"/>
          <p:cNvGrpSpPr/>
          <p:nvPr userDrawn="1"/>
        </p:nvGrpSpPr>
        <p:grpSpPr>
          <a:xfrm>
            <a:off x="10672091" y="-79"/>
            <a:ext cx="1004400" cy="1506661"/>
            <a:chOff x="10672091" y="-79"/>
            <a:chExt cx="1004400" cy="1506661"/>
          </a:xfrm>
        </p:grpSpPr>
        <p:sp>
          <p:nvSpPr>
            <p:cNvPr id="51" name="White box"/>
            <p:cNvSpPr/>
            <p:nvPr userDrawn="1"/>
          </p:nvSpPr>
          <p:spPr>
            <a:xfrm>
              <a:off x="10672091" y="-79"/>
              <a:ext cx="1004400" cy="15066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52" name="Logotype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9199" y="540000"/>
              <a:ext cx="710185" cy="85039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72077975"/>
      </p:ext>
    </p:extLst>
  </p:cSld>
  <p:clrMapOvr>
    <a:masterClrMapping/>
  </p:clrMapOvr>
  <p:hf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o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3429000"/>
          </a:xfrm>
          <a:solidFill>
            <a:schemeClr val="bg1">
              <a:lumMod val="75000"/>
            </a:schemeClr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fi-FI"/>
              <a:t>Select placeholder, click the button Insert Picture on the Stora Enso tab, or click icon and then select image from your personal library.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0865" y="3842597"/>
            <a:ext cx="5545136" cy="2034327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13/12/2023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BD77-5CEB-4A67-B6FA-87C329E83F86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683938" y="3842596"/>
            <a:ext cx="4957200" cy="2025269"/>
          </a:xfrm>
        </p:spPr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grpSp>
        <p:nvGrpSpPr>
          <p:cNvPr id="15" name="StoraEnso"/>
          <p:cNvGrpSpPr/>
          <p:nvPr userDrawn="1"/>
        </p:nvGrpSpPr>
        <p:grpSpPr>
          <a:xfrm>
            <a:off x="10672091" y="-79"/>
            <a:ext cx="1004400" cy="1506661"/>
            <a:chOff x="10672091" y="-79"/>
            <a:chExt cx="1004400" cy="1506661"/>
          </a:xfrm>
        </p:grpSpPr>
        <p:sp>
          <p:nvSpPr>
            <p:cNvPr id="18" name="White box"/>
            <p:cNvSpPr/>
            <p:nvPr userDrawn="1"/>
          </p:nvSpPr>
          <p:spPr>
            <a:xfrm>
              <a:off x="10672091" y="-79"/>
              <a:ext cx="1004400" cy="15066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9" name="Logotype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9199" y="540000"/>
              <a:ext cx="710185" cy="8503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0902780"/>
      </p:ext>
    </p:extLst>
  </p:cSld>
  <p:clrMapOvr>
    <a:masterClrMapping/>
  </p:clrMapOvr>
  <p:hf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0863" y="641350"/>
            <a:ext cx="8156575" cy="2988948"/>
          </a:xfrm>
        </p:spPr>
        <p:txBody>
          <a:bodyPr anchor="b"/>
          <a:lstStyle>
            <a:lvl1pPr>
              <a:defRPr sz="5300" b="1">
                <a:solidFill>
                  <a:schemeClr val="accent2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863" y="3899392"/>
            <a:ext cx="8156575" cy="1500187"/>
          </a:xfrm>
        </p:spPr>
        <p:txBody>
          <a:bodyPr>
            <a:noAutofit/>
          </a:bodyPr>
          <a:lstStyle>
            <a:lvl1pPr marL="0" indent="0">
              <a:buNone/>
              <a:defRPr sz="2600" b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13/12/2023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11BD77-5CEB-4A67-B6FA-87C329E83F86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10" name="Tagline"/>
          <p:cNvGrpSpPr>
            <a:grpSpLocks noChangeAspect="1"/>
          </p:cNvGrpSpPr>
          <p:nvPr userDrawn="1"/>
        </p:nvGrpSpPr>
        <p:grpSpPr>
          <a:xfrm>
            <a:off x="9391516" y="6262684"/>
            <a:ext cx="2259146" cy="76204"/>
            <a:chOff x="2967038" y="3806825"/>
            <a:chExt cx="6202362" cy="222250"/>
          </a:xfrm>
          <a:solidFill>
            <a:schemeClr val="bg1"/>
          </a:solidFill>
        </p:grpSpPr>
        <p:sp>
          <p:nvSpPr>
            <p:cNvPr id="11" name="Freeform 1230"/>
            <p:cNvSpPr>
              <a:spLocks/>
            </p:cNvSpPr>
            <p:nvPr userDrawn="1"/>
          </p:nvSpPr>
          <p:spPr bwMode="auto">
            <a:xfrm>
              <a:off x="2967038" y="3806825"/>
              <a:ext cx="166688" cy="222250"/>
            </a:xfrm>
            <a:custGeom>
              <a:avLst/>
              <a:gdLst>
                <a:gd name="T0" fmla="*/ 39 w 105"/>
                <a:gd name="T1" fmla="*/ 27 h 140"/>
                <a:gd name="T2" fmla="*/ 0 w 105"/>
                <a:gd name="T3" fmla="*/ 27 h 140"/>
                <a:gd name="T4" fmla="*/ 0 w 105"/>
                <a:gd name="T5" fmla="*/ 0 h 140"/>
                <a:gd name="T6" fmla="*/ 105 w 105"/>
                <a:gd name="T7" fmla="*/ 0 h 140"/>
                <a:gd name="T8" fmla="*/ 105 w 105"/>
                <a:gd name="T9" fmla="*/ 27 h 140"/>
                <a:gd name="T10" fmla="*/ 67 w 105"/>
                <a:gd name="T11" fmla="*/ 27 h 140"/>
                <a:gd name="T12" fmla="*/ 67 w 105"/>
                <a:gd name="T13" fmla="*/ 140 h 140"/>
                <a:gd name="T14" fmla="*/ 39 w 105"/>
                <a:gd name="T15" fmla="*/ 140 h 140"/>
                <a:gd name="T16" fmla="*/ 39 w 105"/>
                <a:gd name="T17" fmla="*/ 2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40">
                  <a:moveTo>
                    <a:pt x="39" y="27"/>
                  </a:moveTo>
                  <a:lnTo>
                    <a:pt x="0" y="27"/>
                  </a:lnTo>
                  <a:lnTo>
                    <a:pt x="0" y="0"/>
                  </a:lnTo>
                  <a:lnTo>
                    <a:pt x="105" y="0"/>
                  </a:lnTo>
                  <a:lnTo>
                    <a:pt x="105" y="27"/>
                  </a:lnTo>
                  <a:lnTo>
                    <a:pt x="67" y="27"/>
                  </a:lnTo>
                  <a:lnTo>
                    <a:pt x="67" y="140"/>
                  </a:lnTo>
                  <a:lnTo>
                    <a:pt x="39" y="140"/>
                  </a:lnTo>
                  <a:lnTo>
                    <a:pt x="39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form 1231"/>
            <p:cNvSpPr>
              <a:spLocks/>
            </p:cNvSpPr>
            <p:nvPr userDrawn="1"/>
          </p:nvSpPr>
          <p:spPr bwMode="auto">
            <a:xfrm>
              <a:off x="3173413" y="3806825"/>
              <a:ext cx="166688" cy="222250"/>
            </a:xfrm>
            <a:custGeom>
              <a:avLst/>
              <a:gdLst>
                <a:gd name="T0" fmla="*/ 0 w 105"/>
                <a:gd name="T1" fmla="*/ 0 h 140"/>
                <a:gd name="T2" fmla="*/ 28 w 105"/>
                <a:gd name="T3" fmla="*/ 0 h 140"/>
                <a:gd name="T4" fmla="*/ 28 w 105"/>
                <a:gd name="T5" fmla="*/ 53 h 140"/>
                <a:gd name="T6" fmla="*/ 77 w 105"/>
                <a:gd name="T7" fmla="*/ 53 h 140"/>
                <a:gd name="T8" fmla="*/ 77 w 105"/>
                <a:gd name="T9" fmla="*/ 0 h 140"/>
                <a:gd name="T10" fmla="*/ 105 w 105"/>
                <a:gd name="T11" fmla="*/ 0 h 140"/>
                <a:gd name="T12" fmla="*/ 105 w 105"/>
                <a:gd name="T13" fmla="*/ 140 h 140"/>
                <a:gd name="T14" fmla="*/ 77 w 105"/>
                <a:gd name="T15" fmla="*/ 140 h 140"/>
                <a:gd name="T16" fmla="*/ 77 w 105"/>
                <a:gd name="T17" fmla="*/ 79 h 140"/>
                <a:gd name="T18" fmla="*/ 28 w 105"/>
                <a:gd name="T19" fmla="*/ 79 h 140"/>
                <a:gd name="T20" fmla="*/ 28 w 105"/>
                <a:gd name="T21" fmla="*/ 140 h 140"/>
                <a:gd name="T22" fmla="*/ 0 w 105"/>
                <a:gd name="T23" fmla="*/ 140 h 140"/>
                <a:gd name="T24" fmla="*/ 0 w 105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40">
                  <a:moveTo>
                    <a:pt x="0" y="0"/>
                  </a:moveTo>
                  <a:lnTo>
                    <a:pt x="28" y="0"/>
                  </a:lnTo>
                  <a:lnTo>
                    <a:pt x="28" y="53"/>
                  </a:lnTo>
                  <a:lnTo>
                    <a:pt x="77" y="53"/>
                  </a:lnTo>
                  <a:lnTo>
                    <a:pt x="77" y="0"/>
                  </a:lnTo>
                  <a:lnTo>
                    <a:pt x="105" y="0"/>
                  </a:lnTo>
                  <a:lnTo>
                    <a:pt x="105" y="140"/>
                  </a:lnTo>
                  <a:lnTo>
                    <a:pt x="77" y="140"/>
                  </a:lnTo>
                  <a:lnTo>
                    <a:pt x="77" y="79"/>
                  </a:lnTo>
                  <a:lnTo>
                    <a:pt x="28" y="79"/>
                  </a:lnTo>
                  <a:lnTo>
                    <a:pt x="28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form 1232"/>
            <p:cNvSpPr>
              <a:spLocks/>
            </p:cNvSpPr>
            <p:nvPr userDrawn="1"/>
          </p:nvSpPr>
          <p:spPr bwMode="auto">
            <a:xfrm>
              <a:off x="3395663" y="3806825"/>
              <a:ext cx="153988" cy="222250"/>
            </a:xfrm>
            <a:custGeom>
              <a:avLst/>
              <a:gdLst>
                <a:gd name="T0" fmla="*/ 0 w 97"/>
                <a:gd name="T1" fmla="*/ 0 h 140"/>
                <a:gd name="T2" fmla="*/ 94 w 97"/>
                <a:gd name="T3" fmla="*/ 0 h 140"/>
                <a:gd name="T4" fmla="*/ 94 w 97"/>
                <a:gd name="T5" fmla="*/ 27 h 140"/>
                <a:gd name="T6" fmla="*/ 28 w 97"/>
                <a:gd name="T7" fmla="*/ 27 h 140"/>
                <a:gd name="T8" fmla="*/ 28 w 97"/>
                <a:gd name="T9" fmla="*/ 57 h 140"/>
                <a:gd name="T10" fmla="*/ 90 w 97"/>
                <a:gd name="T11" fmla="*/ 57 h 140"/>
                <a:gd name="T12" fmla="*/ 90 w 97"/>
                <a:gd name="T13" fmla="*/ 79 h 140"/>
                <a:gd name="T14" fmla="*/ 28 w 97"/>
                <a:gd name="T15" fmla="*/ 79 h 140"/>
                <a:gd name="T16" fmla="*/ 28 w 97"/>
                <a:gd name="T17" fmla="*/ 113 h 140"/>
                <a:gd name="T18" fmla="*/ 97 w 97"/>
                <a:gd name="T19" fmla="*/ 113 h 140"/>
                <a:gd name="T20" fmla="*/ 97 w 97"/>
                <a:gd name="T21" fmla="*/ 140 h 140"/>
                <a:gd name="T22" fmla="*/ 0 w 97"/>
                <a:gd name="T23" fmla="*/ 140 h 140"/>
                <a:gd name="T24" fmla="*/ 0 w 97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40">
                  <a:moveTo>
                    <a:pt x="0" y="0"/>
                  </a:moveTo>
                  <a:lnTo>
                    <a:pt x="94" y="0"/>
                  </a:lnTo>
                  <a:lnTo>
                    <a:pt x="94" y="27"/>
                  </a:lnTo>
                  <a:lnTo>
                    <a:pt x="28" y="27"/>
                  </a:lnTo>
                  <a:lnTo>
                    <a:pt x="28" y="57"/>
                  </a:lnTo>
                  <a:lnTo>
                    <a:pt x="90" y="57"/>
                  </a:lnTo>
                  <a:lnTo>
                    <a:pt x="90" y="79"/>
                  </a:lnTo>
                  <a:lnTo>
                    <a:pt x="28" y="79"/>
                  </a:lnTo>
                  <a:lnTo>
                    <a:pt x="28" y="113"/>
                  </a:lnTo>
                  <a:lnTo>
                    <a:pt x="97" y="113"/>
                  </a:lnTo>
                  <a:lnTo>
                    <a:pt x="97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form 1233"/>
            <p:cNvSpPr>
              <a:spLocks noEditPoints="1"/>
            </p:cNvSpPr>
            <p:nvPr userDrawn="1"/>
          </p:nvSpPr>
          <p:spPr bwMode="auto">
            <a:xfrm>
              <a:off x="3711575" y="3806825"/>
              <a:ext cx="171450" cy="222250"/>
            </a:xfrm>
            <a:custGeom>
              <a:avLst/>
              <a:gdLst>
                <a:gd name="T0" fmla="*/ 0 w 31"/>
                <a:gd name="T1" fmla="*/ 0 h 37"/>
                <a:gd name="T2" fmla="*/ 20 w 31"/>
                <a:gd name="T3" fmla="*/ 0 h 37"/>
                <a:gd name="T4" fmla="*/ 30 w 31"/>
                <a:gd name="T5" fmla="*/ 10 h 37"/>
                <a:gd name="T6" fmla="*/ 24 w 31"/>
                <a:gd name="T7" fmla="*/ 20 h 37"/>
                <a:gd name="T8" fmla="*/ 24 w 31"/>
                <a:gd name="T9" fmla="*/ 20 h 37"/>
                <a:gd name="T10" fmla="*/ 30 w 31"/>
                <a:gd name="T11" fmla="*/ 28 h 37"/>
                <a:gd name="T12" fmla="*/ 31 w 31"/>
                <a:gd name="T13" fmla="*/ 37 h 37"/>
                <a:gd name="T14" fmla="*/ 23 w 31"/>
                <a:gd name="T15" fmla="*/ 37 h 37"/>
                <a:gd name="T16" fmla="*/ 22 w 31"/>
                <a:gd name="T17" fmla="*/ 28 h 37"/>
                <a:gd name="T18" fmla="*/ 16 w 31"/>
                <a:gd name="T19" fmla="*/ 22 h 37"/>
                <a:gd name="T20" fmla="*/ 8 w 31"/>
                <a:gd name="T21" fmla="*/ 22 h 37"/>
                <a:gd name="T22" fmla="*/ 8 w 31"/>
                <a:gd name="T23" fmla="*/ 37 h 37"/>
                <a:gd name="T24" fmla="*/ 0 w 31"/>
                <a:gd name="T25" fmla="*/ 37 h 37"/>
                <a:gd name="T26" fmla="*/ 0 w 31"/>
                <a:gd name="T27" fmla="*/ 0 h 37"/>
                <a:gd name="T28" fmla="*/ 8 w 31"/>
                <a:gd name="T29" fmla="*/ 17 h 37"/>
                <a:gd name="T30" fmla="*/ 17 w 31"/>
                <a:gd name="T31" fmla="*/ 17 h 37"/>
                <a:gd name="T32" fmla="*/ 22 w 31"/>
                <a:gd name="T33" fmla="*/ 12 h 37"/>
                <a:gd name="T34" fmla="*/ 17 w 31"/>
                <a:gd name="T35" fmla="*/ 7 h 37"/>
                <a:gd name="T36" fmla="*/ 8 w 31"/>
                <a:gd name="T37" fmla="*/ 7 h 37"/>
                <a:gd name="T38" fmla="*/ 8 w 31"/>
                <a:gd name="T39" fmla="*/ 1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37">
                  <a:moveTo>
                    <a:pt x="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6" y="0"/>
                    <a:pt x="30" y="5"/>
                    <a:pt x="30" y="10"/>
                  </a:cubicBezTo>
                  <a:cubicBezTo>
                    <a:pt x="30" y="15"/>
                    <a:pt x="28" y="18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8" y="21"/>
                    <a:pt x="29" y="24"/>
                    <a:pt x="30" y="28"/>
                  </a:cubicBezTo>
                  <a:cubicBezTo>
                    <a:pt x="30" y="30"/>
                    <a:pt x="30" y="35"/>
                    <a:pt x="31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2" y="34"/>
                    <a:pt x="22" y="31"/>
                    <a:pt x="22" y="28"/>
                  </a:cubicBezTo>
                  <a:cubicBezTo>
                    <a:pt x="21" y="24"/>
                    <a:pt x="20" y="22"/>
                    <a:pt x="16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0" y="37"/>
                    <a:pt x="0" y="37"/>
                    <a:pt x="0" y="37"/>
                  </a:cubicBezTo>
                  <a:lnTo>
                    <a:pt x="0" y="0"/>
                  </a:lnTo>
                  <a:close/>
                  <a:moveTo>
                    <a:pt x="8" y="17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20" y="17"/>
                    <a:pt x="22" y="15"/>
                    <a:pt x="22" y="12"/>
                  </a:cubicBezTo>
                  <a:cubicBezTo>
                    <a:pt x="22" y="8"/>
                    <a:pt x="20" y="7"/>
                    <a:pt x="17" y="7"/>
                  </a:cubicBezTo>
                  <a:cubicBezTo>
                    <a:pt x="8" y="7"/>
                    <a:pt x="8" y="7"/>
                    <a:pt x="8" y="7"/>
                  </a:cubicBezTo>
                  <a:lnTo>
                    <a:pt x="8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form 1234"/>
            <p:cNvSpPr>
              <a:spLocks/>
            </p:cNvSpPr>
            <p:nvPr userDrawn="1"/>
          </p:nvSpPr>
          <p:spPr bwMode="auto">
            <a:xfrm>
              <a:off x="3933825" y="3806825"/>
              <a:ext cx="149225" cy="222250"/>
            </a:xfrm>
            <a:custGeom>
              <a:avLst/>
              <a:gdLst>
                <a:gd name="T0" fmla="*/ 0 w 94"/>
                <a:gd name="T1" fmla="*/ 0 h 140"/>
                <a:gd name="T2" fmla="*/ 94 w 94"/>
                <a:gd name="T3" fmla="*/ 0 h 140"/>
                <a:gd name="T4" fmla="*/ 94 w 94"/>
                <a:gd name="T5" fmla="*/ 27 h 140"/>
                <a:gd name="T6" fmla="*/ 27 w 94"/>
                <a:gd name="T7" fmla="*/ 27 h 140"/>
                <a:gd name="T8" fmla="*/ 27 w 94"/>
                <a:gd name="T9" fmla="*/ 57 h 140"/>
                <a:gd name="T10" fmla="*/ 87 w 94"/>
                <a:gd name="T11" fmla="*/ 57 h 140"/>
                <a:gd name="T12" fmla="*/ 87 w 94"/>
                <a:gd name="T13" fmla="*/ 79 h 140"/>
                <a:gd name="T14" fmla="*/ 27 w 94"/>
                <a:gd name="T15" fmla="*/ 79 h 140"/>
                <a:gd name="T16" fmla="*/ 27 w 94"/>
                <a:gd name="T17" fmla="*/ 113 h 140"/>
                <a:gd name="T18" fmla="*/ 94 w 94"/>
                <a:gd name="T19" fmla="*/ 113 h 140"/>
                <a:gd name="T20" fmla="*/ 94 w 94"/>
                <a:gd name="T21" fmla="*/ 140 h 140"/>
                <a:gd name="T22" fmla="*/ 0 w 94"/>
                <a:gd name="T23" fmla="*/ 140 h 140"/>
                <a:gd name="T24" fmla="*/ 0 w 94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40">
                  <a:moveTo>
                    <a:pt x="0" y="0"/>
                  </a:moveTo>
                  <a:lnTo>
                    <a:pt x="94" y="0"/>
                  </a:lnTo>
                  <a:lnTo>
                    <a:pt x="94" y="27"/>
                  </a:lnTo>
                  <a:lnTo>
                    <a:pt x="27" y="27"/>
                  </a:lnTo>
                  <a:lnTo>
                    <a:pt x="27" y="57"/>
                  </a:lnTo>
                  <a:lnTo>
                    <a:pt x="87" y="57"/>
                  </a:lnTo>
                  <a:lnTo>
                    <a:pt x="87" y="79"/>
                  </a:lnTo>
                  <a:lnTo>
                    <a:pt x="27" y="79"/>
                  </a:lnTo>
                  <a:lnTo>
                    <a:pt x="27" y="113"/>
                  </a:lnTo>
                  <a:lnTo>
                    <a:pt x="94" y="113"/>
                  </a:lnTo>
                  <a:lnTo>
                    <a:pt x="94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form 1235"/>
            <p:cNvSpPr>
              <a:spLocks/>
            </p:cNvSpPr>
            <p:nvPr userDrawn="1"/>
          </p:nvSpPr>
          <p:spPr bwMode="auto">
            <a:xfrm>
              <a:off x="4132263" y="3806825"/>
              <a:ext cx="173038" cy="222250"/>
            </a:xfrm>
            <a:custGeom>
              <a:avLst/>
              <a:gdLst>
                <a:gd name="T0" fmla="*/ 0 w 109"/>
                <a:gd name="T1" fmla="*/ 0 h 140"/>
                <a:gd name="T2" fmla="*/ 28 w 109"/>
                <a:gd name="T3" fmla="*/ 0 h 140"/>
                <a:gd name="T4" fmla="*/ 81 w 109"/>
                <a:gd name="T5" fmla="*/ 95 h 140"/>
                <a:gd name="T6" fmla="*/ 84 w 109"/>
                <a:gd name="T7" fmla="*/ 95 h 140"/>
                <a:gd name="T8" fmla="*/ 84 w 109"/>
                <a:gd name="T9" fmla="*/ 0 h 140"/>
                <a:gd name="T10" fmla="*/ 109 w 109"/>
                <a:gd name="T11" fmla="*/ 0 h 140"/>
                <a:gd name="T12" fmla="*/ 109 w 109"/>
                <a:gd name="T13" fmla="*/ 140 h 140"/>
                <a:gd name="T14" fmla="*/ 81 w 109"/>
                <a:gd name="T15" fmla="*/ 140 h 140"/>
                <a:gd name="T16" fmla="*/ 28 w 109"/>
                <a:gd name="T17" fmla="*/ 45 h 140"/>
                <a:gd name="T18" fmla="*/ 28 w 109"/>
                <a:gd name="T19" fmla="*/ 45 h 140"/>
                <a:gd name="T20" fmla="*/ 28 w 109"/>
                <a:gd name="T21" fmla="*/ 140 h 140"/>
                <a:gd name="T22" fmla="*/ 0 w 109"/>
                <a:gd name="T23" fmla="*/ 140 h 140"/>
                <a:gd name="T24" fmla="*/ 0 w 109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140">
                  <a:moveTo>
                    <a:pt x="0" y="0"/>
                  </a:moveTo>
                  <a:lnTo>
                    <a:pt x="28" y="0"/>
                  </a:lnTo>
                  <a:lnTo>
                    <a:pt x="81" y="95"/>
                  </a:lnTo>
                  <a:lnTo>
                    <a:pt x="84" y="95"/>
                  </a:lnTo>
                  <a:lnTo>
                    <a:pt x="84" y="0"/>
                  </a:lnTo>
                  <a:lnTo>
                    <a:pt x="109" y="0"/>
                  </a:lnTo>
                  <a:lnTo>
                    <a:pt x="109" y="140"/>
                  </a:lnTo>
                  <a:lnTo>
                    <a:pt x="81" y="140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form 1236"/>
            <p:cNvSpPr>
              <a:spLocks/>
            </p:cNvSpPr>
            <p:nvPr userDrawn="1"/>
          </p:nvSpPr>
          <p:spPr bwMode="auto">
            <a:xfrm>
              <a:off x="4360863" y="3806825"/>
              <a:ext cx="153988" cy="222250"/>
            </a:xfrm>
            <a:custGeom>
              <a:avLst/>
              <a:gdLst>
                <a:gd name="T0" fmla="*/ 0 w 97"/>
                <a:gd name="T1" fmla="*/ 0 h 140"/>
                <a:gd name="T2" fmla="*/ 94 w 97"/>
                <a:gd name="T3" fmla="*/ 0 h 140"/>
                <a:gd name="T4" fmla="*/ 94 w 97"/>
                <a:gd name="T5" fmla="*/ 27 h 140"/>
                <a:gd name="T6" fmla="*/ 28 w 97"/>
                <a:gd name="T7" fmla="*/ 27 h 140"/>
                <a:gd name="T8" fmla="*/ 28 w 97"/>
                <a:gd name="T9" fmla="*/ 57 h 140"/>
                <a:gd name="T10" fmla="*/ 90 w 97"/>
                <a:gd name="T11" fmla="*/ 57 h 140"/>
                <a:gd name="T12" fmla="*/ 90 w 97"/>
                <a:gd name="T13" fmla="*/ 79 h 140"/>
                <a:gd name="T14" fmla="*/ 28 w 97"/>
                <a:gd name="T15" fmla="*/ 79 h 140"/>
                <a:gd name="T16" fmla="*/ 28 w 97"/>
                <a:gd name="T17" fmla="*/ 113 h 140"/>
                <a:gd name="T18" fmla="*/ 97 w 97"/>
                <a:gd name="T19" fmla="*/ 113 h 140"/>
                <a:gd name="T20" fmla="*/ 97 w 97"/>
                <a:gd name="T21" fmla="*/ 140 h 140"/>
                <a:gd name="T22" fmla="*/ 0 w 97"/>
                <a:gd name="T23" fmla="*/ 140 h 140"/>
                <a:gd name="T24" fmla="*/ 0 w 97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40">
                  <a:moveTo>
                    <a:pt x="0" y="0"/>
                  </a:moveTo>
                  <a:lnTo>
                    <a:pt x="94" y="0"/>
                  </a:lnTo>
                  <a:lnTo>
                    <a:pt x="94" y="27"/>
                  </a:lnTo>
                  <a:lnTo>
                    <a:pt x="28" y="27"/>
                  </a:lnTo>
                  <a:lnTo>
                    <a:pt x="28" y="57"/>
                  </a:lnTo>
                  <a:lnTo>
                    <a:pt x="90" y="57"/>
                  </a:lnTo>
                  <a:lnTo>
                    <a:pt x="90" y="79"/>
                  </a:lnTo>
                  <a:lnTo>
                    <a:pt x="28" y="79"/>
                  </a:lnTo>
                  <a:lnTo>
                    <a:pt x="28" y="113"/>
                  </a:lnTo>
                  <a:lnTo>
                    <a:pt x="97" y="113"/>
                  </a:lnTo>
                  <a:lnTo>
                    <a:pt x="97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form 1237"/>
            <p:cNvSpPr>
              <a:spLocks/>
            </p:cNvSpPr>
            <p:nvPr userDrawn="1"/>
          </p:nvSpPr>
          <p:spPr bwMode="auto">
            <a:xfrm>
              <a:off x="4548188" y="3806825"/>
              <a:ext cx="266700" cy="222250"/>
            </a:xfrm>
            <a:custGeom>
              <a:avLst/>
              <a:gdLst>
                <a:gd name="T0" fmla="*/ 133 w 168"/>
                <a:gd name="T1" fmla="*/ 140 h 140"/>
                <a:gd name="T2" fmla="*/ 105 w 168"/>
                <a:gd name="T3" fmla="*/ 140 h 140"/>
                <a:gd name="T4" fmla="*/ 84 w 168"/>
                <a:gd name="T5" fmla="*/ 45 h 140"/>
                <a:gd name="T6" fmla="*/ 84 w 168"/>
                <a:gd name="T7" fmla="*/ 45 h 140"/>
                <a:gd name="T8" fmla="*/ 63 w 168"/>
                <a:gd name="T9" fmla="*/ 140 h 140"/>
                <a:gd name="T10" fmla="*/ 35 w 168"/>
                <a:gd name="T11" fmla="*/ 140 h 140"/>
                <a:gd name="T12" fmla="*/ 0 w 168"/>
                <a:gd name="T13" fmla="*/ 0 h 140"/>
                <a:gd name="T14" fmla="*/ 28 w 168"/>
                <a:gd name="T15" fmla="*/ 0 h 140"/>
                <a:gd name="T16" fmla="*/ 49 w 168"/>
                <a:gd name="T17" fmla="*/ 95 h 140"/>
                <a:gd name="T18" fmla="*/ 49 w 168"/>
                <a:gd name="T19" fmla="*/ 95 h 140"/>
                <a:gd name="T20" fmla="*/ 70 w 168"/>
                <a:gd name="T21" fmla="*/ 0 h 140"/>
                <a:gd name="T22" fmla="*/ 98 w 168"/>
                <a:gd name="T23" fmla="*/ 0 h 140"/>
                <a:gd name="T24" fmla="*/ 119 w 168"/>
                <a:gd name="T25" fmla="*/ 95 h 140"/>
                <a:gd name="T26" fmla="*/ 119 w 168"/>
                <a:gd name="T27" fmla="*/ 95 h 140"/>
                <a:gd name="T28" fmla="*/ 140 w 168"/>
                <a:gd name="T29" fmla="*/ 0 h 140"/>
                <a:gd name="T30" fmla="*/ 168 w 168"/>
                <a:gd name="T31" fmla="*/ 0 h 140"/>
                <a:gd name="T32" fmla="*/ 133 w 168"/>
                <a:gd name="T33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8" h="140">
                  <a:moveTo>
                    <a:pt x="133" y="140"/>
                  </a:moveTo>
                  <a:lnTo>
                    <a:pt x="105" y="140"/>
                  </a:lnTo>
                  <a:lnTo>
                    <a:pt x="84" y="45"/>
                  </a:lnTo>
                  <a:lnTo>
                    <a:pt x="84" y="45"/>
                  </a:lnTo>
                  <a:lnTo>
                    <a:pt x="63" y="140"/>
                  </a:lnTo>
                  <a:lnTo>
                    <a:pt x="35" y="140"/>
                  </a:lnTo>
                  <a:lnTo>
                    <a:pt x="0" y="0"/>
                  </a:lnTo>
                  <a:lnTo>
                    <a:pt x="28" y="0"/>
                  </a:lnTo>
                  <a:lnTo>
                    <a:pt x="49" y="95"/>
                  </a:lnTo>
                  <a:lnTo>
                    <a:pt x="49" y="95"/>
                  </a:lnTo>
                  <a:lnTo>
                    <a:pt x="70" y="0"/>
                  </a:lnTo>
                  <a:lnTo>
                    <a:pt x="98" y="0"/>
                  </a:lnTo>
                  <a:lnTo>
                    <a:pt x="119" y="95"/>
                  </a:lnTo>
                  <a:lnTo>
                    <a:pt x="119" y="95"/>
                  </a:lnTo>
                  <a:lnTo>
                    <a:pt x="140" y="0"/>
                  </a:lnTo>
                  <a:lnTo>
                    <a:pt x="168" y="0"/>
                  </a:lnTo>
                  <a:lnTo>
                    <a:pt x="133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form 1238"/>
            <p:cNvSpPr>
              <a:spLocks noEditPoints="1"/>
            </p:cNvSpPr>
            <p:nvPr userDrawn="1"/>
          </p:nvSpPr>
          <p:spPr bwMode="auto">
            <a:xfrm>
              <a:off x="4810125" y="3806825"/>
              <a:ext cx="193675" cy="222250"/>
            </a:xfrm>
            <a:custGeom>
              <a:avLst/>
              <a:gdLst>
                <a:gd name="T0" fmla="*/ 49 w 122"/>
                <a:gd name="T1" fmla="*/ 0 h 140"/>
                <a:gd name="T2" fmla="*/ 77 w 122"/>
                <a:gd name="T3" fmla="*/ 0 h 140"/>
                <a:gd name="T4" fmla="*/ 122 w 122"/>
                <a:gd name="T5" fmla="*/ 140 h 140"/>
                <a:gd name="T6" fmla="*/ 94 w 122"/>
                <a:gd name="T7" fmla="*/ 140 h 140"/>
                <a:gd name="T8" fmla="*/ 84 w 122"/>
                <a:gd name="T9" fmla="*/ 110 h 140"/>
                <a:gd name="T10" fmla="*/ 38 w 122"/>
                <a:gd name="T11" fmla="*/ 110 h 140"/>
                <a:gd name="T12" fmla="*/ 28 w 122"/>
                <a:gd name="T13" fmla="*/ 140 h 140"/>
                <a:gd name="T14" fmla="*/ 0 w 122"/>
                <a:gd name="T15" fmla="*/ 140 h 140"/>
                <a:gd name="T16" fmla="*/ 49 w 122"/>
                <a:gd name="T17" fmla="*/ 0 h 140"/>
                <a:gd name="T18" fmla="*/ 45 w 122"/>
                <a:gd name="T19" fmla="*/ 87 h 140"/>
                <a:gd name="T20" fmla="*/ 77 w 122"/>
                <a:gd name="T21" fmla="*/ 87 h 140"/>
                <a:gd name="T22" fmla="*/ 63 w 122"/>
                <a:gd name="T23" fmla="*/ 34 h 140"/>
                <a:gd name="T24" fmla="*/ 59 w 122"/>
                <a:gd name="T25" fmla="*/ 34 h 140"/>
                <a:gd name="T26" fmla="*/ 45 w 122"/>
                <a:gd name="T27" fmla="*/ 8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2" h="140">
                  <a:moveTo>
                    <a:pt x="49" y="0"/>
                  </a:moveTo>
                  <a:lnTo>
                    <a:pt x="77" y="0"/>
                  </a:lnTo>
                  <a:lnTo>
                    <a:pt x="122" y="140"/>
                  </a:lnTo>
                  <a:lnTo>
                    <a:pt x="94" y="140"/>
                  </a:lnTo>
                  <a:lnTo>
                    <a:pt x="84" y="110"/>
                  </a:lnTo>
                  <a:lnTo>
                    <a:pt x="38" y="110"/>
                  </a:lnTo>
                  <a:lnTo>
                    <a:pt x="28" y="140"/>
                  </a:lnTo>
                  <a:lnTo>
                    <a:pt x="0" y="140"/>
                  </a:lnTo>
                  <a:lnTo>
                    <a:pt x="49" y="0"/>
                  </a:lnTo>
                  <a:close/>
                  <a:moveTo>
                    <a:pt x="45" y="87"/>
                  </a:moveTo>
                  <a:lnTo>
                    <a:pt x="77" y="87"/>
                  </a:lnTo>
                  <a:lnTo>
                    <a:pt x="63" y="34"/>
                  </a:lnTo>
                  <a:lnTo>
                    <a:pt x="59" y="34"/>
                  </a:lnTo>
                  <a:lnTo>
                    <a:pt x="4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form 1239"/>
            <p:cNvSpPr>
              <a:spLocks noEditPoints="1"/>
            </p:cNvSpPr>
            <p:nvPr userDrawn="1"/>
          </p:nvSpPr>
          <p:spPr bwMode="auto">
            <a:xfrm>
              <a:off x="5041900" y="3806825"/>
              <a:ext cx="166688" cy="222250"/>
            </a:xfrm>
            <a:custGeom>
              <a:avLst/>
              <a:gdLst>
                <a:gd name="T0" fmla="*/ 0 w 30"/>
                <a:gd name="T1" fmla="*/ 0 h 37"/>
                <a:gd name="T2" fmla="*/ 17 w 30"/>
                <a:gd name="T3" fmla="*/ 0 h 37"/>
                <a:gd name="T4" fmla="*/ 28 w 30"/>
                <a:gd name="T5" fmla="*/ 9 h 37"/>
                <a:gd name="T6" fmla="*/ 24 w 30"/>
                <a:gd name="T7" fmla="*/ 17 h 37"/>
                <a:gd name="T8" fmla="*/ 30 w 30"/>
                <a:gd name="T9" fmla="*/ 26 h 37"/>
                <a:gd name="T10" fmla="*/ 17 w 30"/>
                <a:gd name="T11" fmla="*/ 37 h 37"/>
                <a:gd name="T12" fmla="*/ 0 w 30"/>
                <a:gd name="T13" fmla="*/ 37 h 37"/>
                <a:gd name="T14" fmla="*/ 0 w 30"/>
                <a:gd name="T15" fmla="*/ 0 h 37"/>
                <a:gd name="T16" fmla="*/ 8 w 30"/>
                <a:gd name="T17" fmla="*/ 15 h 37"/>
                <a:gd name="T18" fmla="*/ 16 w 30"/>
                <a:gd name="T19" fmla="*/ 15 h 37"/>
                <a:gd name="T20" fmla="*/ 21 w 30"/>
                <a:gd name="T21" fmla="*/ 11 h 37"/>
                <a:gd name="T22" fmla="*/ 15 w 30"/>
                <a:gd name="T23" fmla="*/ 7 h 37"/>
                <a:gd name="T24" fmla="*/ 8 w 30"/>
                <a:gd name="T25" fmla="*/ 7 h 37"/>
                <a:gd name="T26" fmla="*/ 8 w 30"/>
                <a:gd name="T27" fmla="*/ 15 h 37"/>
                <a:gd name="T28" fmla="*/ 8 w 30"/>
                <a:gd name="T29" fmla="*/ 30 h 37"/>
                <a:gd name="T30" fmla="*/ 16 w 30"/>
                <a:gd name="T31" fmla="*/ 30 h 37"/>
                <a:gd name="T32" fmla="*/ 22 w 30"/>
                <a:gd name="T33" fmla="*/ 26 h 37"/>
                <a:gd name="T34" fmla="*/ 16 w 30"/>
                <a:gd name="T35" fmla="*/ 21 h 37"/>
                <a:gd name="T36" fmla="*/ 8 w 30"/>
                <a:gd name="T37" fmla="*/ 21 h 37"/>
                <a:gd name="T38" fmla="*/ 8 w 30"/>
                <a:gd name="T39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" h="37">
                  <a:moveTo>
                    <a:pt x="0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24" y="0"/>
                    <a:pt x="28" y="3"/>
                    <a:pt x="28" y="9"/>
                  </a:cubicBezTo>
                  <a:cubicBezTo>
                    <a:pt x="28" y="13"/>
                    <a:pt x="27" y="15"/>
                    <a:pt x="24" y="17"/>
                  </a:cubicBezTo>
                  <a:cubicBezTo>
                    <a:pt x="28" y="18"/>
                    <a:pt x="30" y="22"/>
                    <a:pt x="30" y="26"/>
                  </a:cubicBezTo>
                  <a:cubicBezTo>
                    <a:pt x="30" y="33"/>
                    <a:pt x="24" y="37"/>
                    <a:pt x="17" y="37"/>
                  </a:cubicBezTo>
                  <a:cubicBezTo>
                    <a:pt x="0" y="37"/>
                    <a:pt x="0" y="37"/>
                    <a:pt x="0" y="37"/>
                  </a:cubicBezTo>
                  <a:lnTo>
                    <a:pt x="0" y="0"/>
                  </a:lnTo>
                  <a:close/>
                  <a:moveTo>
                    <a:pt x="8" y="15"/>
                  </a:moveTo>
                  <a:cubicBezTo>
                    <a:pt x="16" y="15"/>
                    <a:pt x="16" y="15"/>
                    <a:pt x="16" y="15"/>
                  </a:cubicBezTo>
                  <a:cubicBezTo>
                    <a:pt x="19" y="15"/>
                    <a:pt x="21" y="14"/>
                    <a:pt x="21" y="11"/>
                  </a:cubicBezTo>
                  <a:cubicBezTo>
                    <a:pt x="21" y="7"/>
                    <a:pt x="18" y="7"/>
                    <a:pt x="15" y="7"/>
                  </a:cubicBezTo>
                  <a:cubicBezTo>
                    <a:pt x="8" y="7"/>
                    <a:pt x="8" y="7"/>
                    <a:pt x="8" y="7"/>
                  </a:cubicBezTo>
                  <a:lnTo>
                    <a:pt x="8" y="15"/>
                  </a:lnTo>
                  <a:close/>
                  <a:moveTo>
                    <a:pt x="8" y="30"/>
                  </a:moveTo>
                  <a:cubicBezTo>
                    <a:pt x="16" y="30"/>
                    <a:pt x="16" y="30"/>
                    <a:pt x="16" y="30"/>
                  </a:cubicBezTo>
                  <a:cubicBezTo>
                    <a:pt x="19" y="30"/>
                    <a:pt x="22" y="29"/>
                    <a:pt x="22" y="26"/>
                  </a:cubicBezTo>
                  <a:cubicBezTo>
                    <a:pt x="22" y="22"/>
                    <a:pt x="20" y="21"/>
                    <a:pt x="16" y="21"/>
                  </a:cubicBezTo>
                  <a:cubicBezTo>
                    <a:pt x="8" y="21"/>
                    <a:pt x="8" y="21"/>
                    <a:pt x="8" y="21"/>
                  </a:cubicBezTo>
                  <a:lnTo>
                    <a:pt x="8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form 1240"/>
            <p:cNvSpPr>
              <a:spLocks/>
            </p:cNvSpPr>
            <p:nvPr userDrawn="1"/>
          </p:nvSpPr>
          <p:spPr bwMode="auto">
            <a:xfrm>
              <a:off x="5259388" y="3806825"/>
              <a:ext cx="144463" cy="222250"/>
            </a:xfrm>
            <a:custGeom>
              <a:avLst/>
              <a:gdLst>
                <a:gd name="T0" fmla="*/ 0 w 91"/>
                <a:gd name="T1" fmla="*/ 0 h 140"/>
                <a:gd name="T2" fmla="*/ 28 w 91"/>
                <a:gd name="T3" fmla="*/ 0 h 140"/>
                <a:gd name="T4" fmla="*/ 28 w 91"/>
                <a:gd name="T5" fmla="*/ 113 h 140"/>
                <a:gd name="T6" fmla="*/ 91 w 91"/>
                <a:gd name="T7" fmla="*/ 113 h 140"/>
                <a:gd name="T8" fmla="*/ 91 w 91"/>
                <a:gd name="T9" fmla="*/ 140 h 140"/>
                <a:gd name="T10" fmla="*/ 0 w 91"/>
                <a:gd name="T11" fmla="*/ 140 h 140"/>
                <a:gd name="T12" fmla="*/ 0 w 91"/>
                <a:gd name="T1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140">
                  <a:moveTo>
                    <a:pt x="0" y="0"/>
                  </a:moveTo>
                  <a:lnTo>
                    <a:pt x="28" y="0"/>
                  </a:lnTo>
                  <a:lnTo>
                    <a:pt x="28" y="113"/>
                  </a:lnTo>
                  <a:lnTo>
                    <a:pt x="91" y="113"/>
                  </a:lnTo>
                  <a:lnTo>
                    <a:pt x="91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form 1241"/>
            <p:cNvSpPr>
              <a:spLocks/>
            </p:cNvSpPr>
            <p:nvPr userDrawn="1"/>
          </p:nvSpPr>
          <p:spPr bwMode="auto">
            <a:xfrm>
              <a:off x="5441950" y="3806825"/>
              <a:ext cx="149225" cy="222250"/>
            </a:xfrm>
            <a:custGeom>
              <a:avLst/>
              <a:gdLst>
                <a:gd name="T0" fmla="*/ 0 w 94"/>
                <a:gd name="T1" fmla="*/ 0 h 140"/>
                <a:gd name="T2" fmla="*/ 94 w 94"/>
                <a:gd name="T3" fmla="*/ 0 h 140"/>
                <a:gd name="T4" fmla="*/ 94 w 94"/>
                <a:gd name="T5" fmla="*/ 27 h 140"/>
                <a:gd name="T6" fmla="*/ 28 w 94"/>
                <a:gd name="T7" fmla="*/ 27 h 140"/>
                <a:gd name="T8" fmla="*/ 28 w 94"/>
                <a:gd name="T9" fmla="*/ 57 h 140"/>
                <a:gd name="T10" fmla="*/ 87 w 94"/>
                <a:gd name="T11" fmla="*/ 57 h 140"/>
                <a:gd name="T12" fmla="*/ 87 w 94"/>
                <a:gd name="T13" fmla="*/ 79 h 140"/>
                <a:gd name="T14" fmla="*/ 28 w 94"/>
                <a:gd name="T15" fmla="*/ 79 h 140"/>
                <a:gd name="T16" fmla="*/ 28 w 94"/>
                <a:gd name="T17" fmla="*/ 113 h 140"/>
                <a:gd name="T18" fmla="*/ 94 w 94"/>
                <a:gd name="T19" fmla="*/ 113 h 140"/>
                <a:gd name="T20" fmla="*/ 94 w 94"/>
                <a:gd name="T21" fmla="*/ 140 h 140"/>
                <a:gd name="T22" fmla="*/ 0 w 94"/>
                <a:gd name="T23" fmla="*/ 140 h 140"/>
                <a:gd name="T24" fmla="*/ 0 w 94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40">
                  <a:moveTo>
                    <a:pt x="0" y="0"/>
                  </a:moveTo>
                  <a:lnTo>
                    <a:pt x="94" y="0"/>
                  </a:lnTo>
                  <a:lnTo>
                    <a:pt x="94" y="27"/>
                  </a:lnTo>
                  <a:lnTo>
                    <a:pt x="28" y="27"/>
                  </a:lnTo>
                  <a:lnTo>
                    <a:pt x="28" y="57"/>
                  </a:lnTo>
                  <a:lnTo>
                    <a:pt x="87" y="57"/>
                  </a:lnTo>
                  <a:lnTo>
                    <a:pt x="87" y="79"/>
                  </a:lnTo>
                  <a:lnTo>
                    <a:pt x="28" y="79"/>
                  </a:lnTo>
                  <a:lnTo>
                    <a:pt x="28" y="113"/>
                  </a:lnTo>
                  <a:lnTo>
                    <a:pt x="94" y="113"/>
                  </a:lnTo>
                  <a:lnTo>
                    <a:pt x="94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" name="Freeform 1242"/>
            <p:cNvSpPr>
              <a:spLocks/>
            </p:cNvSpPr>
            <p:nvPr userDrawn="1"/>
          </p:nvSpPr>
          <p:spPr bwMode="auto">
            <a:xfrm>
              <a:off x="5757863" y="3806825"/>
              <a:ext cx="217488" cy="222250"/>
            </a:xfrm>
            <a:custGeom>
              <a:avLst/>
              <a:gdLst>
                <a:gd name="T0" fmla="*/ 0 w 137"/>
                <a:gd name="T1" fmla="*/ 0 h 140"/>
                <a:gd name="T2" fmla="*/ 39 w 137"/>
                <a:gd name="T3" fmla="*/ 0 h 140"/>
                <a:gd name="T4" fmla="*/ 67 w 137"/>
                <a:gd name="T5" fmla="*/ 95 h 140"/>
                <a:gd name="T6" fmla="*/ 67 w 137"/>
                <a:gd name="T7" fmla="*/ 95 h 140"/>
                <a:gd name="T8" fmla="*/ 95 w 137"/>
                <a:gd name="T9" fmla="*/ 0 h 140"/>
                <a:gd name="T10" fmla="*/ 137 w 137"/>
                <a:gd name="T11" fmla="*/ 0 h 140"/>
                <a:gd name="T12" fmla="*/ 137 w 137"/>
                <a:gd name="T13" fmla="*/ 140 h 140"/>
                <a:gd name="T14" fmla="*/ 109 w 137"/>
                <a:gd name="T15" fmla="*/ 140 h 140"/>
                <a:gd name="T16" fmla="*/ 109 w 137"/>
                <a:gd name="T17" fmla="*/ 42 h 140"/>
                <a:gd name="T18" fmla="*/ 109 w 137"/>
                <a:gd name="T19" fmla="*/ 42 h 140"/>
                <a:gd name="T20" fmla="*/ 77 w 137"/>
                <a:gd name="T21" fmla="*/ 140 h 140"/>
                <a:gd name="T22" fmla="*/ 56 w 137"/>
                <a:gd name="T23" fmla="*/ 140 h 140"/>
                <a:gd name="T24" fmla="*/ 25 w 137"/>
                <a:gd name="T25" fmla="*/ 42 h 140"/>
                <a:gd name="T26" fmla="*/ 25 w 137"/>
                <a:gd name="T27" fmla="*/ 42 h 140"/>
                <a:gd name="T28" fmla="*/ 25 w 137"/>
                <a:gd name="T29" fmla="*/ 140 h 140"/>
                <a:gd name="T30" fmla="*/ 0 w 137"/>
                <a:gd name="T31" fmla="*/ 140 h 140"/>
                <a:gd name="T32" fmla="*/ 0 w 137"/>
                <a:gd name="T3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7" h="140">
                  <a:moveTo>
                    <a:pt x="0" y="0"/>
                  </a:moveTo>
                  <a:lnTo>
                    <a:pt x="39" y="0"/>
                  </a:lnTo>
                  <a:lnTo>
                    <a:pt x="67" y="95"/>
                  </a:lnTo>
                  <a:lnTo>
                    <a:pt x="67" y="95"/>
                  </a:lnTo>
                  <a:lnTo>
                    <a:pt x="95" y="0"/>
                  </a:lnTo>
                  <a:lnTo>
                    <a:pt x="137" y="0"/>
                  </a:lnTo>
                  <a:lnTo>
                    <a:pt x="137" y="140"/>
                  </a:lnTo>
                  <a:lnTo>
                    <a:pt x="109" y="140"/>
                  </a:lnTo>
                  <a:lnTo>
                    <a:pt x="109" y="42"/>
                  </a:lnTo>
                  <a:lnTo>
                    <a:pt x="109" y="42"/>
                  </a:lnTo>
                  <a:lnTo>
                    <a:pt x="77" y="140"/>
                  </a:lnTo>
                  <a:lnTo>
                    <a:pt x="56" y="140"/>
                  </a:lnTo>
                  <a:lnTo>
                    <a:pt x="25" y="42"/>
                  </a:lnTo>
                  <a:lnTo>
                    <a:pt x="25" y="42"/>
                  </a:lnTo>
                  <a:lnTo>
                    <a:pt x="25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7" name="Freeform 1243"/>
            <p:cNvSpPr>
              <a:spLocks noEditPoints="1"/>
            </p:cNvSpPr>
            <p:nvPr userDrawn="1"/>
          </p:nvSpPr>
          <p:spPr bwMode="auto">
            <a:xfrm>
              <a:off x="6008688" y="3806825"/>
              <a:ext cx="198438" cy="222250"/>
            </a:xfrm>
            <a:custGeom>
              <a:avLst/>
              <a:gdLst>
                <a:gd name="T0" fmla="*/ 48 w 125"/>
                <a:gd name="T1" fmla="*/ 0 h 140"/>
                <a:gd name="T2" fmla="*/ 76 w 125"/>
                <a:gd name="T3" fmla="*/ 0 h 140"/>
                <a:gd name="T4" fmla="*/ 125 w 125"/>
                <a:gd name="T5" fmla="*/ 140 h 140"/>
                <a:gd name="T6" fmla="*/ 94 w 125"/>
                <a:gd name="T7" fmla="*/ 140 h 140"/>
                <a:gd name="T8" fmla="*/ 87 w 125"/>
                <a:gd name="T9" fmla="*/ 110 h 140"/>
                <a:gd name="T10" fmla="*/ 38 w 125"/>
                <a:gd name="T11" fmla="*/ 110 h 140"/>
                <a:gd name="T12" fmla="*/ 27 w 125"/>
                <a:gd name="T13" fmla="*/ 140 h 140"/>
                <a:gd name="T14" fmla="*/ 0 w 125"/>
                <a:gd name="T15" fmla="*/ 140 h 140"/>
                <a:gd name="T16" fmla="*/ 48 w 125"/>
                <a:gd name="T17" fmla="*/ 0 h 140"/>
                <a:gd name="T18" fmla="*/ 45 w 125"/>
                <a:gd name="T19" fmla="*/ 87 h 140"/>
                <a:gd name="T20" fmla="*/ 80 w 125"/>
                <a:gd name="T21" fmla="*/ 87 h 140"/>
                <a:gd name="T22" fmla="*/ 62 w 125"/>
                <a:gd name="T23" fmla="*/ 34 h 140"/>
                <a:gd name="T24" fmla="*/ 62 w 125"/>
                <a:gd name="T25" fmla="*/ 34 h 140"/>
                <a:gd name="T26" fmla="*/ 45 w 125"/>
                <a:gd name="T27" fmla="*/ 8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140">
                  <a:moveTo>
                    <a:pt x="48" y="0"/>
                  </a:moveTo>
                  <a:lnTo>
                    <a:pt x="76" y="0"/>
                  </a:lnTo>
                  <a:lnTo>
                    <a:pt x="125" y="140"/>
                  </a:lnTo>
                  <a:lnTo>
                    <a:pt x="94" y="140"/>
                  </a:lnTo>
                  <a:lnTo>
                    <a:pt x="87" y="110"/>
                  </a:lnTo>
                  <a:lnTo>
                    <a:pt x="38" y="110"/>
                  </a:lnTo>
                  <a:lnTo>
                    <a:pt x="27" y="140"/>
                  </a:lnTo>
                  <a:lnTo>
                    <a:pt x="0" y="140"/>
                  </a:lnTo>
                  <a:lnTo>
                    <a:pt x="48" y="0"/>
                  </a:lnTo>
                  <a:close/>
                  <a:moveTo>
                    <a:pt x="45" y="87"/>
                  </a:moveTo>
                  <a:lnTo>
                    <a:pt x="80" y="87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4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8" name="Freeform 1244"/>
            <p:cNvSpPr>
              <a:spLocks/>
            </p:cNvSpPr>
            <p:nvPr userDrawn="1"/>
          </p:nvSpPr>
          <p:spPr bwMode="auto">
            <a:xfrm>
              <a:off x="6207125" y="3806825"/>
              <a:ext cx="161925" cy="222250"/>
            </a:xfrm>
            <a:custGeom>
              <a:avLst/>
              <a:gdLst>
                <a:gd name="T0" fmla="*/ 35 w 102"/>
                <a:gd name="T1" fmla="*/ 27 h 140"/>
                <a:gd name="T2" fmla="*/ 0 w 102"/>
                <a:gd name="T3" fmla="*/ 27 h 140"/>
                <a:gd name="T4" fmla="*/ 0 w 102"/>
                <a:gd name="T5" fmla="*/ 0 h 140"/>
                <a:gd name="T6" fmla="*/ 102 w 102"/>
                <a:gd name="T7" fmla="*/ 0 h 140"/>
                <a:gd name="T8" fmla="*/ 102 w 102"/>
                <a:gd name="T9" fmla="*/ 27 h 140"/>
                <a:gd name="T10" fmla="*/ 63 w 102"/>
                <a:gd name="T11" fmla="*/ 27 h 140"/>
                <a:gd name="T12" fmla="*/ 63 w 102"/>
                <a:gd name="T13" fmla="*/ 140 h 140"/>
                <a:gd name="T14" fmla="*/ 35 w 102"/>
                <a:gd name="T15" fmla="*/ 140 h 140"/>
                <a:gd name="T16" fmla="*/ 35 w 102"/>
                <a:gd name="T17" fmla="*/ 2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40">
                  <a:moveTo>
                    <a:pt x="35" y="27"/>
                  </a:moveTo>
                  <a:lnTo>
                    <a:pt x="0" y="27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27"/>
                  </a:lnTo>
                  <a:lnTo>
                    <a:pt x="63" y="27"/>
                  </a:lnTo>
                  <a:lnTo>
                    <a:pt x="63" y="140"/>
                  </a:lnTo>
                  <a:lnTo>
                    <a:pt x="35" y="140"/>
                  </a:lnTo>
                  <a:lnTo>
                    <a:pt x="35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9" name="Freeform 1245"/>
            <p:cNvSpPr>
              <a:spLocks/>
            </p:cNvSpPr>
            <p:nvPr userDrawn="1"/>
          </p:nvSpPr>
          <p:spPr bwMode="auto">
            <a:xfrm>
              <a:off x="6407150" y="3806825"/>
              <a:ext cx="155575" cy="222250"/>
            </a:xfrm>
            <a:custGeom>
              <a:avLst/>
              <a:gdLst>
                <a:gd name="T0" fmla="*/ 0 w 98"/>
                <a:gd name="T1" fmla="*/ 0 h 140"/>
                <a:gd name="T2" fmla="*/ 94 w 98"/>
                <a:gd name="T3" fmla="*/ 0 h 140"/>
                <a:gd name="T4" fmla="*/ 94 w 98"/>
                <a:gd name="T5" fmla="*/ 27 h 140"/>
                <a:gd name="T6" fmla="*/ 28 w 98"/>
                <a:gd name="T7" fmla="*/ 27 h 140"/>
                <a:gd name="T8" fmla="*/ 28 w 98"/>
                <a:gd name="T9" fmla="*/ 57 h 140"/>
                <a:gd name="T10" fmla="*/ 91 w 98"/>
                <a:gd name="T11" fmla="*/ 57 h 140"/>
                <a:gd name="T12" fmla="*/ 91 w 98"/>
                <a:gd name="T13" fmla="*/ 79 h 140"/>
                <a:gd name="T14" fmla="*/ 28 w 98"/>
                <a:gd name="T15" fmla="*/ 79 h 140"/>
                <a:gd name="T16" fmla="*/ 28 w 98"/>
                <a:gd name="T17" fmla="*/ 113 h 140"/>
                <a:gd name="T18" fmla="*/ 98 w 98"/>
                <a:gd name="T19" fmla="*/ 113 h 140"/>
                <a:gd name="T20" fmla="*/ 98 w 98"/>
                <a:gd name="T21" fmla="*/ 140 h 140"/>
                <a:gd name="T22" fmla="*/ 0 w 98"/>
                <a:gd name="T23" fmla="*/ 140 h 140"/>
                <a:gd name="T24" fmla="*/ 0 w 98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40">
                  <a:moveTo>
                    <a:pt x="0" y="0"/>
                  </a:moveTo>
                  <a:lnTo>
                    <a:pt x="94" y="0"/>
                  </a:lnTo>
                  <a:lnTo>
                    <a:pt x="94" y="27"/>
                  </a:lnTo>
                  <a:lnTo>
                    <a:pt x="28" y="27"/>
                  </a:lnTo>
                  <a:lnTo>
                    <a:pt x="28" y="57"/>
                  </a:lnTo>
                  <a:lnTo>
                    <a:pt x="91" y="57"/>
                  </a:lnTo>
                  <a:lnTo>
                    <a:pt x="91" y="79"/>
                  </a:lnTo>
                  <a:lnTo>
                    <a:pt x="28" y="79"/>
                  </a:lnTo>
                  <a:lnTo>
                    <a:pt x="28" y="113"/>
                  </a:lnTo>
                  <a:lnTo>
                    <a:pt x="98" y="113"/>
                  </a:lnTo>
                  <a:lnTo>
                    <a:pt x="98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0" name="Freeform 1246"/>
            <p:cNvSpPr>
              <a:spLocks noEditPoints="1"/>
            </p:cNvSpPr>
            <p:nvPr userDrawn="1"/>
          </p:nvSpPr>
          <p:spPr bwMode="auto">
            <a:xfrm>
              <a:off x="6611938" y="3806825"/>
              <a:ext cx="173038" cy="222250"/>
            </a:xfrm>
            <a:custGeom>
              <a:avLst/>
              <a:gdLst>
                <a:gd name="T0" fmla="*/ 0 w 31"/>
                <a:gd name="T1" fmla="*/ 0 h 37"/>
                <a:gd name="T2" fmla="*/ 19 w 31"/>
                <a:gd name="T3" fmla="*/ 0 h 37"/>
                <a:gd name="T4" fmla="*/ 30 w 31"/>
                <a:gd name="T5" fmla="*/ 10 h 37"/>
                <a:gd name="T6" fmla="*/ 24 w 31"/>
                <a:gd name="T7" fmla="*/ 20 h 37"/>
                <a:gd name="T8" fmla="*/ 24 w 31"/>
                <a:gd name="T9" fmla="*/ 20 h 37"/>
                <a:gd name="T10" fmla="*/ 29 w 31"/>
                <a:gd name="T11" fmla="*/ 28 h 37"/>
                <a:gd name="T12" fmla="*/ 31 w 31"/>
                <a:gd name="T13" fmla="*/ 37 h 37"/>
                <a:gd name="T14" fmla="*/ 23 w 31"/>
                <a:gd name="T15" fmla="*/ 37 h 37"/>
                <a:gd name="T16" fmla="*/ 22 w 31"/>
                <a:gd name="T17" fmla="*/ 28 h 37"/>
                <a:gd name="T18" fmla="*/ 16 w 31"/>
                <a:gd name="T19" fmla="*/ 22 h 37"/>
                <a:gd name="T20" fmla="*/ 8 w 31"/>
                <a:gd name="T21" fmla="*/ 22 h 37"/>
                <a:gd name="T22" fmla="*/ 8 w 31"/>
                <a:gd name="T23" fmla="*/ 37 h 37"/>
                <a:gd name="T24" fmla="*/ 0 w 31"/>
                <a:gd name="T25" fmla="*/ 37 h 37"/>
                <a:gd name="T26" fmla="*/ 0 w 31"/>
                <a:gd name="T27" fmla="*/ 0 h 37"/>
                <a:gd name="T28" fmla="*/ 8 w 31"/>
                <a:gd name="T29" fmla="*/ 17 h 37"/>
                <a:gd name="T30" fmla="*/ 17 w 31"/>
                <a:gd name="T31" fmla="*/ 17 h 37"/>
                <a:gd name="T32" fmla="*/ 22 w 31"/>
                <a:gd name="T33" fmla="*/ 12 h 37"/>
                <a:gd name="T34" fmla="*/ 17 w 31"/>
                <a:gd name="T35" fmla="*/ 7 h 37"/>
                <a:gd name="T36" fmla="*/ 8 w 31"/>
                <a:gd name="T37" fmla="*/ 7 h 37"/>
                <a:gd name="T38" fmla="*/ 8 w 31"/>
                <a:gd name="T39" fmla="*/ 1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37">
                  <a:moveTo>
                    <a:pt x="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26" y="0"/>
                    <a:pt x="30" y="5"/>
                    <a:pt x="30" y="10"/>
                  </a:cubicBezTo>
                  <a:cubicBezTo>
                    <a:pt x="30" y="15"/>
                    <a:pt x="28" y="18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8" y="21"/>
                    <a:pt x="29" y="24"/>
                    <a:pt x="29" y="28"/>
                  </a:cubicBezTo>
                  <a:cubicBezTo>
                    <a:pt x="30" y="30"/>
                    <a:pt x="30" y="35"/>
                    <a:pt x="31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2" y="34"/>
                    <a:pt x="22" y="31"/>
                    <a:pt x="22" y="28"/>
                  </a:cubicBezTo>
                  <a:cubicBezTo>
                    <a:pt x="21" y="24"/>
                    <a:pt x="20" y="22"/>
                    <a:pt x="16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0" y="37"/>
                    <a:pt x="0" y="37"/>
                    <a:pt x="0" y="37"/>
                  </a:cubicBezTo>
                  <a:lnTo>
                    <a:pt x="0" y="0"/>
                  </a:lnTo>
                  <a:close/>
                  <a:moveTo>
                    <a:pt x="8" y="17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20" y="17"/>
                    <a:pt x="22" y="15"/>
                    <a:pt x="22" y="12"/>
                  </a:cubicBezTo>
                  <a:cubicBezTo>
                    <a:pt x="22" y="8"/>
                    <a:pt x="20" y="7"/>
                    <a:pt x="17" y="7"/>
                  </a:cubicBezTo>
                  <a:cubicBezTo>
                    <a:pt x="8" y="7"/>
                    <a:pt x="8" y="7"/>
                    <a:pt x="8" y="7"/>
                  </a:cubicBezTo>
                  <a:lnTo>
                    <a:pt x="8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1" name="Rectangle 1247"/>
            <p:cNvSpPr>
              <a:spLocks noChangeArrowheads="1"/>
            </p:cNvSpPr>
            <p:nvPr userDrawn="1"/>
          </p:nvSpPr>
          <p:spPr bwMode="auto">
            <a:xfrm>
              <a:off x="6834188" y="3806825"/>
              <a:ext cx="44450" cy="222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2" name="Freeform 1248"/>
            <p:cNvSpPr>
              <a:spLocks noEditPoints="1"/>
            </p:cNvSpPr>
            <p:nvPr userDrawn="1"/>
          </p:nvSpPr>
          <p:spPr bwMode="auto">
            <a:xfrm>
              <a:off x="6911975" y="3806825"/>
              <a:ext cx="200025" cy="222250"/>
            </a:xfrm>
            <a:custGeom>
              <a:avLst/>
              <a:gdLst>
                <a:gd name="T0" fmla="*/ 49 w 126"/>
                <a:gd name="T1" fmla="*/ 0 h 140"/>
                <a:gd name="T2" fmla="*/ 77 w 126"/>
                <a:gd name="T3" fmla="*/ 0 h 140"/>
                <a:gd name="T4" fmla="*/ 126 w 126"/>
                <a:gd name="T5" fmla="*/ 140 h 140"/>
                <a:gd name="T6" fmla="*/ 94 w 126"/>
                <a:gd name="T7" fmla="*/ 140 h 140"/>
                <a:gd name="T8" fmla="*/ 87 w 126"/>
                <a:gd name="T9" fmla="*/ 110 h 140"/>
                <a:gd name="T10" fmla="*/ 39 w 126"/>
                <a:gd name="T11" fmla="*/ 110 h 140"/>
                <a:gd name="T12" fmla="*/ 28 w 126"/>
                <a:gd name="T13" fmla="*/ 140 h 140"/>
                <a:gd name="T14" fmla="*/ 0 w 126"/>
                <a:gd name="T15" fmla="*/ 140 h 140"/>
                <a:gd name="T16" fmla="*/ 49 w 126"/>
                <a:gd name="T17" fmla="*/ 0 h 140"/>
                <a:gd name="T18" fmla="*/ 46 w 126"/>
                <a:gd name="T19" fmla="*/ 87 h 140"/>
                <a:gd name="T20" fmla="*/ 80 w 126"/>
                <a:gd name="T21" fmla="*/ 87 h 140"/>
                <a:gd name="T22" fmla="*/ 63 w 126"/>
                <a:gd name="T23" fmla="*/ 34 h 140"/>
                <a:gd name="T24" fmla="*/ 63 w 126"/>
                <a:gd name="T25" fmla="*/ 34 h 140"/>
                <a:gd name="T26" fmla="*/ 46 w 126"/>
                <a:gd name="T27" fmla="*/ 8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6" h="140">
                  <a:moveTo>
                    <a:pt x="49" y="0"/>
                  </a:moveTo>
                  <a:lnTo>
                    <a:pt x="77" y="0"/>
                  </a:lnTo>
                  <a:lnTo>
                    <a:pt x="126" y="140"/>
                  </a:lnTo>
                  <a:lnTo>
                    <a:pt x="94" y="140"/>
                  </a:lnTo>
                  <a:lnTo>
                    <a:pt x="87" y="110"/>
                  </a:lnTo>
                  <a:lnTo>
                    <a:pt x="39" y="110"/>
                  </a:lnTo>
                  <a:lnTo>
                    <a:pt x="28" y="140"/>
                  </a:lnTo>
                  <a:lnTo>
                    <a:pt x="0" y="140"/>
                  </a:lnTo>
                  <a:lnTo>
                    <a:pt x="49" y="0"/>
                  </a:lnTo>
                  <a:close/>
                  <a:moveTo>
                    <a:pt x="46" y="87"/>
                  </a:moveTo>
                  <a:lnTo>
                    <a:pt x="80" y="87"/>
                  </a:lnTo>
                  <a:lnTo>
                    <a:pt x="63" y="34"/>
                  </a:lnTo>
                  <a:lnTo>
                    <a:pt x="63" y="34"/>
                  </a:lnTo>
                  <a:lnTo>
                    <a:pt x="46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3" name="Freeform 1249"/>
            <p:cNvSpPr>
              <a:spLocks/>
            </p:cNvSpPr>
            <p:nvPr userDrawn="1"/>
          </p:nvSpPr>
          <p:spPr bwMode="auto">
            <a:xfrm>
              <a:off x="7145338" y="3806825"/>
              <a:ext cx="144463" cy="222250"/>
            </a:xfrm>
            <a:custGeom>
              <a:avLst/>
              <a:gdLst>
                <a:gd name="T0" fmla="*/ 0 w 91"/>
                <a:gd name="T1" fmla="*/ 0 h 140"/>
                <a:gd name="T2" fmla="*/ 28 w 91"/>
                <a:gd name="T3" fmla="*/ 0 h 140"/>
                <a:gd name="T4" fmla="*/ 28 w 91"/>
                <a:gd name="T5" fmla="*/ 113 h 140"/>
                <a:gd name="T6" fmla="*/ 91 w 91"/>
                <a:gd name="T7" fmla="*/ 113 h 140"/>
                <a:gd name="T8" fmla="*/ 91 w 91"/>
                <a:gd name="T9" fmla="*/ 140 h 140"/>
                <a:gd name="T10" fmla="*/ 0 w 91"/>
                <a:gd name="T11" fmla="*/ 140 h 140"/>
                <a:gd name="T12" fmla="*/ 0 w 91"/>
                <a:gd name="T1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140">
                  <a:moveTo>
                    <a:pt x="0" y="0"/>
                  </a:moveTo>
                  <a:lnTo>
                    <a:pt x="28" y="0"/>
                  </a:lnTo>
                  <a:lnTo>
                    <a:pt x="28" y="113"/>
                  </a:lnTo>
                  <a:lnTo>
                    <a:pt x="91" y="113"/>
                  </a:lnTo>
                  <a:lnTo>
                    <a:pt x="91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4" name="Freeform 1250"/>
            <p:cNvSpPr>
              <a:spLocks/>
            </p:cNvSpPr>
            <p:nvPr userDrawn="1"/>
          </p:nvSpPr>
          <p:spPr bwMode="auto">
            <a:xfrm>
              <a:off x="7312025" y="3806825"/>
              <a:ext cx="166688" cy="222250"/>
            </a:xfrm>
            <a:custGeom>
              <a:avLst/>
              <a:gdLst>
                <a:gd name="T0" fmla="*/ 7 w 30"/>
                <a:gd name="T1" fmla="*/ 25 h 37"/>
                <a:gd name="T2" fmla="*/ 15 w 30"/>
                <a:gd name="T3" fmla="*/ 31 h 37"/>
                <a:gd name="T4" fmla="*/ 22 w 30"/>
                <a:gd name="T5" fmla="*/ 27 h 37"/>
                <a:gd name="T6" fmla="*/ 12 w 30"/>
                <a:gd name="T7" fmla="*/ 21 h 37"/>
                <a:gd name="T8" fmla="*/ 1 w 30"/>
                <a:gd name="T9" fmla="*/ 11 h 37"/>
                <a:gd name="T10" fmla="*/ 14 w 30"/>
                <a:gd name="T11" fmla="*/ 0 h 37"/>
                <a:gd name="T12" fmla="*/ 29 w 30"/>
                <a:gd name="T13" fmla="*/ 11 h 37"/>
                <a:gd name="T14" fmla="*/ 21 w 30"/>
                <a:gd name="T15" fmla="*/ 11 h 37"/>
                <a:gd name="T16" fmla="*/ 14 w 30"/>
                <a:gd name="T17" fmla="*/ 6 h 37"/>
                <a:gd name="T18" fmla="*/ 9 w 30"/>
                <a:gd name="T19" fmla="*/ 10 h 37"/>
                <a:gd name="T20" fmla="*/ 19 w 30"/>
                <a:gd name="T21" fmla="*/ 15 h 37"/>
                <a:gd name="T22" fmla="*/ 30 w 30"/>
                <a:gd name="T23" fmla="*/ 26 h 37"/>
                <a:gd name="T24" fmla="*/ 15 w 30"/>
                <a:gd name="T25" fmla="*/ 37 h 37"/>
                <a:gd name="T26" fmla="*/ 0 w 30"/>
                <a:gd name="T27" fmla="*/ 25 h 37"/>
                <a:gd name="T28" fmla="*/ 7 w 30"/>
                <a:gd name="T29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37">
                  <a:moveTo>
                    <a:pt x="7" y="25"/>
                  </a:moveTo>
                  <a:cubicBezTo>
                    <a:pt x="7" y="29"/>
                    <a:pt x="11" y="31"/>
                    <a:pt x="15" y="31"/>
                  </a:cubicBezTo>
                  <a:cubicBezTo>
                    <a:pt x="18" y="31"/>
                    <a:pt x="22" y="30"/>
                    <a:pt x="22" y="27"/>
                  </a:cubicBezTo>
                  <a:cubicBezTo>
                    <a:pt x="22" y="23"/>
                    <a:pt x="17" y="22"/>
                    <a:pt x="12" y="21"/>
                  </a:cubicBezTo>
                  <a:cubicBezTo>
                    <a:pt x="6" y="19"/>
                    <a:pt x="1" y="17"/>
                    <a:pt x="1" y="11"/>
                  </a:cubicBezTo>
                  <a:cubicBezTo>
                    <a:pt x="1" y="3"/>
                    <a:pt x="8" y="0"/>
                    <a:pt x="14" y="0"/>
                  </a:cubicBezTo>
                  <a:cubicBezTo>
                    <a:pt x="22" y="0"/>
                    <a:pt x="29" y="3"/>
                    <a:pt x="29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7"/>
                    <a:pt x="18" y="6"/>
                    <a:pt x="14" y="6"/>
                  </a:cubicBezTo>
                  <a:cubicBezTo>
                    <a:pt x="12" y="6"/>
                    <a:pt x="9" y="7"/>
                    <a:pt x="9" y="10"/>
                  </a:cubicBezTo>
                  <a:cubicBezTo>
                    <a:pt x="9" y="13"/>
                    <a:pt x="10" y="13"/>
                    <a:pt x="19" y="15"/>
                  </a:cubicBezTo>
                  <a:cubicBezTo>
                    <a:pt x="22" y="16"/>
                    <a:pt x="30" y="18"/>
                    <a:pt x="30" y="26"/>
                  </a:cubicBezTo>
                  <a:cubicBezTo>
                    <a:pt x="30" y="33"/>
                    <a:pt x="25" y="37"/>
                    <a:pt x="15" y="37"/>
                  </a:cubicBezTo>
                  <a:cubicBezTo>
                    <a:pt x="7" y="37"/>
                    <a:pt x="0" y="34"/>
                    <a:pt x="0" y="25"/>
                  </a:cubicBezTo>
                  <a:lnTo>
                    <a:pt x="7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5" name="Freeform 1251"/>
            <p:cNvSpPr>
              <a:spLocks/>
            </p:cNvSpPr>
            <p:nvPr userDrawn="1"/>
          </p:nvSpPr>
          <p:spPr bwMode="auto">
            <a:xfrm>
              <a:off x="7627938" y="3806825"/>
              <a:ext cx="182563" cy="222250"/>
            </a:xfrm>
            <a:custGeom>
              <a:avLst/>
              <a:gdLst>
                <a:gd name="T0" fmla="*/ 25 w 33"/>
                <a:gd name="T1" fmla="*/ 13 h 37"/>
                <a:gd name="T2" fmla="*/ 17 w 33"/>
                <a:gd name="T3" fmla="*/ 6 h 37"/>
                <a:gd name="T4" fmla="*/ 8 w 33"/>
                <a:gd name="T5" fmla="*/ 19 h 37"/>
                <a:gd name="T6" fmla="*/ 17 w 33"/>
                <a:gd name="T7" fmla="*/ 31 h 37"/>
                <a:gd name="T8" fmla="*/ 26 w 33"/>
                <a:gd name="T9" fmla="*/ 23 h 37"/>
                <a:gd name="T10" fmla="*/ 33 w 33"/>
                <a:gd name="T11" fmla="*/ 23 h 37"/>
                <a:gd name="T12" fmla="*/ 17 w 33"/>
                <a:gd name="T13" fmla="*/ 37 h 37"/>
                <a:gd name="T14" fmla="*/ 0 w 33"/>
                <a:gd name="T15" fmla="*/ 19 h 37"/>
                <a:gd name="T16" fmla="*/ 17 w 33"/>
                <a:gd name="T17" fmla="*/ 0 h 37"/>
                <a:gd name="T18" fmla="*/ 33 w 33"/>
                <a:gd name="T19" fmla="*/ 13 h 37"/>
                <a:gd name="T20" fmla="*/ 25 w 33"/>
                <a:gd name="T21" fmla="*/ 1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7">
                  <a:moveTo>
                    <a:pt x="25" y="13"/>
                  </a:moveTo>
                  <a:cubicBezTo>
                    <a:pt x="25" y="9"/>
                    <a:pt x="21" y="6"/>
                    <a:pt x="17" y="6"/>
                  </a:cubicBezTo>
                  <a:cubicBezTo>
                    <a:pt x="10" y="6"/>
                    <a:pt x="8" y="12"/>
                    <a:pt x="8" y="19"/>
                  </a:cubicBezTo>
                  <a:cubicBezTo>
                    <a:pt x="8" y="25"/>
                    <a:pt x="10" y="31"/>
                    <a:pt x="17" y="31"/>
                  </a:cubicBezTo>
                  <a:cubicBezTo>
                    <a:pt x="22" y="31"/>
                    <a:pt x="25" y="27"/>
                    <a:pt x="26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2" y="32"/>
                    <a:pt x="26" y="37"/>
                    <a:pt x="17" y="37"/>
                  </a:cubicBezTo>
                  <a:cubicBezTo>
                    <a:pt x="6" y="37"/>
                    <a:pt x="0" y="29"/>
                    <a:pt x="0" y="19"/>
                  </a:cubicBezTo>
                  <a:cubicBezTo>
                    <a:pt x="0" y="8"/>
                    <a:pt x="6" y="0"/>
                    <a:pt x="17" y="0"/>
                  </a:cubicBezTo>
                  <a:cubicBezTo>
                    <a:pt x="25" y="0"/>
                    <a:pt x="32" y="4"/>
                    <a:pt x="33" y="13"/>
                  </a:cubicBezTo>
                  <a:lnTo>
                    <a:pt x="25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6" name="Freeform 1252"/>
            <p:cNvSpPr>
              <a:spLocks noEditPoints="1"/>
            </p:cNvSpPr>
            <p:nvPr userDrawn="1"/>
          </p:nvSpPr>
          <p:spPr bwMode="auto">
            <a:xfrm>
              <a:off x="7850188" y="3806825"/>
              <a:ext cx="193675" cy="222250"/>
            </a:xfrm>
            <a:custGeom>
              <a:avLst/>
              <a:gdLst>
                <a:gd name="T0" fmla="*/ 17 w 35"/>
                <a:gd name="T1" fmla="*/ 0 h 37"/>
                <a:gd name="T2" fmla="*/ 35 w 35"/>
                <a:gd name="T3" fmla="*/ 19 h 37"/>
                <a:gd name="T4" fmla="*/ 17 w 35"/>
                <a:gd name="T5" fmla="*/ 37 h 37"/>
                <a:gd name="T6" fmla="*/ 0 w 35"/>
                <a:gd name="T7" fmla="*/ 19 h 37"/>
                <a:gd name="T8" fmla="*/ 17 w 35"/>
                <a:gd name="T9" fmla="*/ 0 h 37"/>
                <a:gd name="T10" fmla="*/ 17 w 35"/>
                <a:gd name="T11" fmla="*/ 31 h 37"/>
                <a:gd name="T12" fmla="*/ 27 w 35"/>
                <a:gd name="T13" fmla="*/ 19 h 37"/>
                <a:gd name="T14" fmla="*/ 17 w 35"/>
                <a:gd name="T15" fmla="*/ 6 h 37"/>
                <a:gd name="T16" fmla="*/ 8 w 35"/>
                <a:gd name="T17" fmla="*/ 19 h 37"/>
                <a:gd name="T18" fmla="*/ 17 w 35"/>
                <a:gd name="T1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7">
                  <a:moveTo>
                    <a:pt x="17" y="0"/>
                  </a:moveTo>
                  <a:cubicBezTo>
                    <a:pt x="29" y="0"/>
                    <a:pt x="35" y="8"/>
                    <a:pt x="35" y="19"/>
                  </a:cubicBezTo>
                  <a:cubicBezTo>
                    <a:pt x="35" y="29"/>
                    <a:pt x="29" y="37"/>
                    <a:pt x="17" y="37"/>
                  </a:cubicBezTo>
                  <a:cubicBezTo>
                    <a:pt x="6" y="37"/>
                    <a:pt x="0" y="29"/>
                    <a:pt x="0" y="19"/>
                  </a:cubicBezTo>
                  <a:cubicBezTo>
                    <a:pt x="0" y="8"/>
                    <a:pt x="6" y="0"/>
                    <a:pt x="17" y="0"/>
                  </a:cubicBezTo>
                  <a:close/>
                  <a:moveTo>
                    <a:pt x="17" y="31"/>
                  </a:moveTo>
                  <a:cubicBezTo>
                    <a:pt x="25" y="31"/>
                    <a:pt x="27" y="25"/>
                    <a:pt x="27" y="19"/>
                  </a:cubicBezTo>
                  <a:cubicBezTo>
                    <a:pt x="27" y="12"/>
                    <a:pt x="25" y="6"/>
                    <a:pt x="17" y="6"/>
                  </a:cubicBezTo>
                  <a:cubicBezTo>
                    <a:pt x="10" y="6"/>
                    <a:pt x="8" y="12"/>
                    <a:pt x="8" y="19"/>
                  </a:cubicBezTo>
                  <a:cubicBezTo>
                    <a:pt x="8" y="25"/>
                    <a:pt x="10" y="31"/>
                    <a:pt x="1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7" name="Freeform 1253"/>
            <p:cNvSpPr>
              <a:spLocks/>
            </p:cNvSpPr>
            <p:nvPr userDrawn="1"/>
          </p:nvSpPr>
          <p:spPr bwMode="auto">
            <a:xfrm>
              <a:off x="8088313" y="3806825"/>
              <a:ext cx="215900" cy="222250"/>
            </a:xfrm>
            <a:custGeom>
              <a:avLst/>
              <a:gdLst>
                <a:gd name="T0" fmla="*/ 0 w 136"/>
                <a:gd name="T1" fmla="*/ 0 h 140"/>
                <a:gd name="T2" fmla="*/ 38 w 136"/>
                <a:gd name="T3" fmla="*/ 0 h 140"/>
                <a:gd name="T4" fmla="*/ 70 w 136"/>
                <a:gd name="T5" fmla="*/ 95 h 140"/>
                <a:gd name="T6" fmla="*/ 70 w 136"/>
                <a:gd name="T7" fmla="*/ 95 h 140"/>
                <a:gd name="T8" fmla="*/ 98 w 136"/>
                <a:gd name="T9" fmla="*/ 0 h 140"/>
                <a:gd name="T10" fmla="*/ 136 w 136"/>
                <a:gd name="T11" fmla="*/ 0 h 140"/>
                <a:gd name="T12" fmla="*/ 136 w 136"/>
                <a:gd name="T13" fmla="*/ 140 h 140"/>
                <a:gd name="T14" fmla="*/ 108 w 136"/>
                <a:gd name="T15" fmla="*/ 140 h 140"/>
                <a:gd name="T16" fmla="*/ 108 w 136"/>
                <a:gd name="T17" fmla="*/ 42 h 140"/>
                <a:gd name="T18" fmla="*/ 108 w 136"/>
                <a:gd name="T19" fmla="*/ 42 h 140"/>
                <a:gd name="T20" fmla="*/ 80 w 136"/>
                <a:gd name="T21" fmla="*/ 140 h 140"/>
                <a:gd name="T22" fmla="*/ 56 w 136"/>
                <a:gd name="T23" fmla="*/ 140 h 140"/>
                <a:gd name="T24" fmla="*/ 28 w 136"/>
                <a:gd name="T25" fmla="*/ 42 h 140"/>
                <a:gd name="T26" fmla="*/ 24 w 136"/>
                <a:gd name="T27" fmla="*/ 42 h 140"/>
                <a:gd name="T28" fmla="*/ 24 w 136"/>
                <a:gd name="T29" fmla="*/ 140 h 140"/>
                <a:gd name="T30" fmla="*/ 0 w 136"/>
                <a:gd name="T31" fmla="*/ 140 h 140"/>
                <a:gd name="T32" fmla="*/ 0 w 136"/>
                <a:gd name="T3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6" h="140">
                  <a:moveTo>
                    <a:pt x="0" y="0"/>
                  </a:moveTo>
                  <a:lnTo>
                    <a:pt x="38" y="0"/>
                  </a:lnTo>
                  <a:lnTo>
                    <a:pt x="70" y="95"/>
                  </a:lnTo>
                  <a:lnTo>
                    <a:pt x="70" y="95"/>
                  </a:lnTo>
                  <a:lnTo>
                    <a:pt x="98" y="0"/>
                  </a:lnTo>
                  <a:lnTo>
                    <a:pt x="136" y="0"/>
                  </a:lnTo>
                  <a:lnTo>
                    <a:pt x="136" y="140"/>
                  </a:lnTo>
                  <a:lnTo>
                    <a:pt x="108" y="140"/>
                  </a:lnTo>
                  <a:lnTo>
                    <a:pt x="108" y="42"/>
                  </a:lnTo>
                  <a:lnTo>
                    <a:pt x="108" y="42"/>
                  </a:lnTo>
                  <a:lnTo>
                    <a:pt x="80" y="140"/>
                  </a:lnTo>
                  <a:lnTo>
                    <a:pt x="56" y="140"/>
                  </a:lnTo>
                  <a:lnTo>
                    <a:pt x="28" y="42"/>
                  </a:lnTo>
                  <a:lnTo>
                    <a:pt x="24" y="42"/>
                  </a:lnTo>
                  <a:lnTo>
                    <a:pt x="24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8" name="Freeform 1254"/>
            <p:cNvSpPr>
              <a:spLocks noEditPoints="1"/>
            </p:cNvSpPr>
            <p:nvPr userDrawn="1"/>
          </p:nvSpPr>
          <p:spPr bwMode="auto">
            <a:xfrm>
              <a:off x="8366125" y="3806825"/>
              <a:ext cx="160338" cy="222250"/>
            </a:xfrm>
            <a:custGeom>
              <a:avLst/>
              <a:gdLst>
                <a:gd name="T0" fmla="*/ 0 w 29"/>
                <a:gd name="T1" fmla="*/ 0 h 37"/>
                <a:gd name="T2" fmla="*/ 16 w 29"/>
                <a:gd name="T3" fmla="*/ 0 h 37"/>
                <a:gd name="T4" fmla="*/ 29 w 29"/>
                <a:gd name="T5" fmla="*/ 12 h 37"/>
                <a:gd name="T6" fmla="*/ 16 w 29"/>
                <a:gd name="T7" fmla="*/ 24 h 37"/>
                <a:gd name="T8" fmla="*/ 8 w 29"/>
                <a:gd name="T9" fmla="*/ 24 h 37"/>
                <a:gd name="T10" fmla="*/ 8 w 29"/>
                <a:gd name="T11" fmla="*/ 37 h 37"/>
                <a:gd name="T12" fmla="*/ 0 w 29"/>
                <a:gd name="T13" fmla="*/ 37 h 37"/>
                <a:gd name="T14" fmla="*/ 0 w 29"/>
                <a:gd name="T15" fmla="*/ 0 h 37"/>
                <a:gd name="T16" fmla="*/ 8 w 29"/>
                <a:gd name="T17" fmla="*/ 17 h 37"/>
                <a:gd name="T18" fmla="*/ 14 w 29"/>
                <a:gd name="T19" fmla="*/ 17 h 37"/>
                <a:gd name="T20" fmla="*/ 21 w 29"/>
                <a:gd name="T21" fmla="*/ 12 h 37"/>
                <a:gd name="T22" fmla="*/ 14 w 29"/>
                <a:gd name="T23" fmla="*/ 7 h 37"/>
                <a:gd name="T24" fmla="*/ 8 w 29"/>
                <a:gd name="T25" fmla="*/ 7 h 37"/>
                <a:gd name="T26" fmla="*/ 8 w 29"/>
                <a:gd name="T27" fmla="*/ 1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37">
                  <a:moveTo>
                    <a:pt x="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25" y="0"/>
                    <a:pt x="29" y="6"/>
                    <a:pt x="29" y="12"/>
                  </a:cubicBezTo>
                  <a:cubicBezTo>
                    <a:pt x="29" y="18"/>
                    <a:pt x="25" y="24"/>
                    <a:pt x="16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0" y="37"/>
                    <a:pt x="0" y="37"/>
                    <a:pt x="0" y="37"/>
                  </a:cubicBezTo>
                  <a:lnTo>
                    <a:pt x="0" y="0"/>
                  </a:lnTo>
                  <a:close/>
                  <a:moveTo>
                    <a:pt x="8" y="17"/>
                  </a:moveTo>
                  <a:cubicBezTo>
                    <a:pt x="14" y="17"/>
                    <a:pt x="14" y="17"/>
                    <a:pt x="14" y="17"/>
                  </a:cubicBezTo>
                  <a:cubicBezTo>
                    <a:pt x="18" y="17"/>
                    <a:pt x="21" y="17"/>
                    <a:pt x="21" y="12"/>
                  </a:cubicBezTo>
                  <a:cubicBezTo>
                    <a:pt x="21" y="7"/>
                    <a:pt x="18" y="7"/>
                    <a:pt x="14" y="7"/>
                  </a:cubicBezTo>
                  <a:cubicBezTo>
                    <a:pt x="8" y="7"/>
                    <a:pt x="8" y="7"/>
                    <a:pt x="8" y="7"/>
                  </a:cubicBezTo>
                  <a:lnTo>
                    <a:pt x="8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9" name="Freeform 1255"/>
            <p:cNvSpPr>
              <a:spLocks noEditPoints="1"/>
            </p:cNvSpPr>
            <p:nvPr userDrawn="1"/>
          </p:nvSpPr>
          <p:spPr bwMode="auto">
            <a:xfrm>
              <a:off x="8537575" y="3806825"/>
              <a:ext cx="193675" cy="222250"/>
            </a:xfrm>
            <a:custGeom>
              <a:avLst/>
              <a:gdLst>
                <a:gd name="T0" fmla="*/ 45 w 122"/>
                <a:gd name="T1" fmla="*/ 0 h 140"/>
                <a:gd name="T2" fmla="*/ 73 w 122"/>
                <a:gd name="T3" fmla="*/ 0 h 140"/>
                <a:gd name="T4" fmla="*/ 122 w 122"/>
                <a:gd name="T5" fmla="*/ 140 h 140"/>
                <a:gd name="T6" fmla="*/ 94 w 122"/>
                <a:gd name="T7" fmla="*/ 140 h 140"/>
                <a:gd name="T8" fmla="*/ 84 w 122"/>
                <a:gd name="T9" fmla="*/ 110 h 140"/>
                <a:gd name="T10" fmla="*/ 38 w 122"/>
                <a:gd name="T11" fmla="*/ 110 h 140"/>
                <a:gd name="T12" fmla="*/ 28 w 122"/>
                <a:gd name="T13" fmla="*/ 140 h 140"/>
                <a:gd name="T14" fmla="*/ 0 w 122"/>
                <a:gd name="T15" fmla="*/ 140 h 140"/>
                <a:gd name="T16" fmla="*/ 45 w 122"/>
                <a:gd name="T17" fmla="*/ 0 h 140"/>
                <a:gd name="T18" fmla="*/ 45 w 122"/>
                <a:gd name="T19" fmla="*/ 87 h 140"/>
                <a:gd name="T20" fmla="*/ 77 w 122"/>
                <a:gd name="T21" fmla="*/ 87 h 140"/>
                <a:gd name="T22" fmla="*/ 59 w 122"/>
                <a:gd name="T23" fmla="*/ 34 h 140"/>
                <a:gd name="T24" fmla="*/ 59 w 122"/>
                <a:gd name="T25" fmla="*/ 34 h 140"/>
                <a:gd name="T26" fmla="*/ 45 w 122"/>
                <a:gd name="T27" fmla="*/ 8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2" h="140">
                  <a:moveTo>
                    <a:pt x="45" y="0"/>
                  </a:moveTo>
                  <a:lnTo>
                    <a:pt x="73" y="0"/>
                  </a:lnTo>
                  <a:lnTo>
                    <a:pt x="122" y="140"/>
                  </a:lnTo>
                  <a:lnTo>
                    <a:pt x="94" y="140"/>
                  </a:lnTo>
                  <a:lnTo>
                    <a:pt x="84" y="110"/>
                  </a:lnTo>
                  <a:lnTo>
                    <a:pt x="38" y="110"/>
                  </a:lnTo>
                  <a:lnTo>
                    <a:pt x="28" y="140"/>
                  </a:lnTo>
                  <a:lnTo>
                    <a:pt x="0" y="140"/>
                  </a:lnTo>
                  <a:lnTo>
                    <a:pt x="45" y="0"/>
                  </a:lnTo>
                  <a:close/>
                  <a:moveTo>
                    <a:pt x="45" y="87"/>
                  </a:moveTo>
                  <a:lnTo>
                    <a:pt x="77" y="87"/>
                  </a:lnTo>
                  <a:lnTo>
                    <a:pt x="59" y="34"/>
                  </a:lnTo>
                  <a:lnTo>
                    <a:pt x="59" y="34"/>
                  </a:lnTo>
                  <a:lnTo>
                    <a:pt x="4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0" name="Freeform 1256"/>
            <p:cNvSpPr>
              <a:spLocks/>
            </p:cNvSpPr>
            <p:nvPr userDrawn="1"/>
          </p:nvSpPr>
          <p:spPr bwMode="auto">
            <a:xfrm>
              <a:off x="8770938" y="3806825"/>
              <a:ext cx="166688" cy="222250"/>
            </a:xfrm>
            <a:custGeom>
              <a:avLst/>
              <a:gdLst>
                <a:gd name="T0" fmla="*/ 0 w 105"/>
                <a:gd name="T1" fmla="*/ 0 h 140"/>
                <a:gd name="T2" fmla="*/ 28 w 105"/>
                <a:gd name="T3" fmla="*/ 0 h 140"/>
                <a:gd name="T4" fmla="*/ 80 w 105"/>
                <a:gd name="T5" fmla="*/ 95 h 140"/>
                <a:gd name="T6" fmla="*/ 80 w 105"/>
                <a:gd name="T7" fmla="*/ 95 h 140"/>
                <a:gd name="T8" fmla="*/ 80 w 105"/>
                <a:gd name="T9" fmla="*/ 0 h 140"/>
                <a:gd name="T10" fmla="*/ 105 w 105"/>
                <a:gd name="T11" fmla="*/ 0 h 140"/>
                <a:gd name="T12" fmla="*/ 105 w 105"/>
                <a:gd name="T13" fmla="*/ 140 h 140"/>
                <a:gd name="T14" fmla="*/ 77 w 105"/>
                <a:gd name="T15" fmla="*/ 140 h 140"/>
                <a:gd name="T16" fmla="*/ 24 w 105"/>
                <a:gd name="T17" fmla="*/ 45 h 140"/>
                <a:gd name="T18" fmla="*/ 24 w 105"/>
                <a:gd name="T19" fmla="*/ 45 h 140"/>
                <a:gd name="T20" fmla="*/ 24 w 105"/>
                <a:gd name="T21" fmla="*/ 140 h 140"/>
                <a:gd name="T22" fmla="*/ 0 w 105"/>
                <a:gd name="T23" fmla="*/ 140 h 140"/>
                <a:gd name="T24" fmla="*/ 0 w 105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40">
                  <a:moveTo>
                    <a:pt x="0" y="0"/>
                  </a:moveTo>
                  <a:lnTo>
                    <a:pt x="28" y="0"/>
                  </a:lnTo>
                  <a:lnTo>
                    <a:pt x="80" y="95"/>
                  </a:lnTo>
                  <a:lnTo>
                    <a:pt x="80" y="95"/>
                  </a:lnTo>
                  <a:lnTo>
                    <a:pt x="80" y="0"/>
                  </a:lnTo>
                  <a:lnTo>
                    <a:pt x="105" y="0"/>
                  </a:lnTo>
                  <a:lnTo>
                    <a:pt x="105" y="140"/>
                  </a:lnTo>
                  <a:lnTo>
                    <a:pt x="77" y="140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24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1" name="Freeform 1257"/>
            <p:cNvSpPr>
              <a:spLocks/>
            </p:cNvSpPr>
            <p:nvPr userDrawn="1"/>
          </p:nvSpPr>
          <p:spPr bwMode="auto">
            <a:xfrm>
              <a:off x="8975725" y="3806825"/>
              <a:ext cx="193675" cy="222250"/>
            </a:xfrm>
            <a:custGeom>
              <a:avLst/>
              <a:gdLst>
                <a:gd name="T0" fmla="*/ 46 w 122"/>
                <a:gd name="T1" fmla="*/ 87 h 140"/>
                <a:gd name="T2" fmla="*/ 0 w 122"/>
                <a:gd name="T3" fmla="*/ 0 h 140"/>
                <a:gd name="T4" fmla="*/ 32 w 122"/>
                <a:gd name="T5" fmla="*/ 0 h 140"/>
                <a:gd name="T6" fmla="*/ 60 w 122"/>
                <a:gd name="T7" fmla="*/ 57 h 140"/>
                <a:gd name="T8" fmla="*/ 91 w 122"/>
                <a:gd name="T9" fmla="*/ 0 h 140"/>
                <a:gd name="T10" fmla="*/ 122 w 122"/>
                <a:gd name="T11" fmla="*/ 0 h 140"/>
                <a:gd name="T12" fmla="*/ 73 w 122"/>
                <a:gd name="T13" fmla="*/ 87 h 140"/>
                <a:gd name="T14" fmla="*/ 73 w 122"/>
                <a:gd name="T15" fmla="*/ 140 h 140"/>
                <a:gd name="T16" fmla="*/ 46 w 122"/>
                <a:gd name="T17" fmla="*/ 140 h 140"/>
                <a:gd name="T18" fmla="*/ 46 w 122"/>
                <a:gd name="T19" fmla="*/ 8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40">
                  <a:moveTo>
                    <a:pt x="46" y="87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60" y="57"/>
                  </a:lnTo>
                  <a:lnTo>
                    <a:pt x="91" y="0"/>
                  </a:lnTo>
                  <a:lnTo>
                    <a:pt x="122" y="0"/>
                  </a:lnTo>
                  <a:lnTo>
                    <a:pt x="73" y="87"/>
                  </a:lnTo>
                  <a:lnTo>
                    <a:pt x="73" y="140"/>
                  </a:lnTo>
                  <a:lnTo>
                    <a:pt x="46" y="140"/>
                  </a:lnTo>
                  <a:lnTo>
                    <a:pt x="46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StoraEnso"/>
          <p:cNvGrpSpPr/>
          <p:nvPr userDrawn="1"/>
        </p:nvGrpSpPr>
        <p:grpSpPr>
          <a:xfrm>
            <a:off x="10672091" y="-79"/>
            <a:ext cx="1004400" cy="1506661"/>
            <a:chOff x="10672091" y="-79"/>
            <a:chExt cx="1004400" cy="1506661"/>
          </a:xfrm>
        </p:grpSpPr>
        <p:sp>
          <p:nvSpPr>
            <p:cNvPr id="46" name="White box"/>
            <p:cNvSpPr/>
            <p:nvPr userDrawn="1"/>
          </p:nvSpPr>
          <p:spPr>
            <a:xfrm>
              <a:off x="10672091" y="-79"/>
              <a:ext cx="1004400" cy="15066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47" name="Logotype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9199" y="540000"/>
              <a:ext cx="710185" cy="8503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3421636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6181725"/>
            <a:ext cx="8156575" cy="201613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bg1"/>
                </a:solidFill>
              </a:defRPr>
            </a:lvl1pPr>
            <a:lvl2pPr marL="177800" indent="0">
              <a:buNone/>
              <a:defRPr sz="900"/>
            </a:lvl2pPr>
            <a:lvl3pPr marL="360000" indent="0">
              <a:buNone/>
              <a:defRPr sz="900"/>
            </a:lvl3pPr>
            <a:lvl4pPr marL="539025" indent="0">
              <a:buNone/>
              <a:defRPr sz="900"/>
            </a:lvl4pPr>
            <a:lvl5pPr marL="718525" indent="0">
              <a:buNone/>
              <a:defRPr sz="900"/>
            </a:lvl5pPr>
          </a:lstStyle>
          <a:p>
            <a:pPr lvl="0"/>
            <a:r>
              <a:rPr lang="fi-FI"/>
              <a:t>Creator</a:t>
            </a:r>
            <a:endParaRPr lang="fi-FI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50863" y="657225"/>
            <a:ext cx="8156575" cy="2973073"/>
          </a:xfrm>
        </p:spPr>
        <p:txBody>
          <a:bodyPr anchor="b"/>
          <a:lstStyle>
            <a:lvl1pPr>
              <a:defRPr sz="5300" b="1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863" y="3899392"/>
            <a:ext cx="8156575" cy="1500187"/>
          </a:xfrm>
        </p:spPr>
        <p:txBody>
          <a:bodyPr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  <a:endParaRPr lang="fi-FI" dirty="0"/>
          </a:p>
        </p:txBody>
      </p:sp>
      <p:grpSp>
        <p:nvGrpSpPr>
          <p:cNvPr id="16" name="Tagline"/>
          <p:cNvGrpSpPr>
            <a:grpSpLocks noChangeAspect="1"/>
          </p:cNvGrpSpPr>
          <p:nvPr userDrawn="1"/>
        </p:nvGrpSpPr>
        <p:grpSpPr>
          <a:xfrm>
            <a:off x="9391516" y="6262684"/>
            <a:ext cx="2259146" cy="76204"/>
            <a:chOff x="2967038" y="3806825"/>
            <a:chExt cx="6202362" cy="222250"/>
          </a:xfrm>
          <a:solidFill>
            <a:schemeClr val="bg1"/>
          </a:solidFill>
        </p:grpSpPr>
        <p:sp>
          <p:nvSpPr>
            <p:cNvPr id="17" name="Freeform 1230"/>
            <p:cNvSpPr>
              <a:spLocks/>
            </p:cNvSpPr>
            <p:nvPr userDrawn="1"/>
          </p:nvSpPr>
          <p:spPr bwMode="auto">
            <a:xfrm>
              <a:off x="2967038" y="3806825"/>
              <a:ext cx="166688" cy="222250"/>
            </a:xfrm>
            <a:custGeom>
              <a:avLst/>
              <a:gdLst>
                <a:gd name="T0" fmla="*/ 39 w 105"/>
                <a:gd name="T1" fmla="*/ 27 h 140"/>
                <a:gd name="T2" fmla="*/ 0 w 105"/>
                <a:gd name="T3" fmla="*/ 27 h 140"/>
                <a:gd name="T4" fmla="*/ 0 w 105"/>
                <a:gd name="T5" fmla="*/ 0 h 140"/>
                <a:gd name="T6" fmla="*/ 105 w 105"/>
                <a:gd name="T7" fmla="*/ 0 h 140"/>
                <a:gd name="T8" fmla="*/ 105 w 105"/>
                <a:gd name="T9" fmla="*/ 27 h 140"/>
                <a:gd name="T10" fmla="*/ 67 w 105"/>
                <a:gd name="T11" fmla="*/ 27 h 140"/>
                <a:gd name="T12" fmla="*/ 67 w 105"/>
                <a:gd name="T13" fmla="*/ 140 h 140"/>
                <a:gd name="T14" fmla="*/ 39 w 105"/>
                <a:gd name="T15" fmla="*/ 140 h 140"/>
                <a:gd name="T16" fmla="*/ 39 w 105"/>
                <a:gd name="T17" fmla="*/ 2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40">
                  <a:moveTo>
                    <a:pt x="39" y="27"/>
                  </a:moveTo>
                  <a:lnTo>
                    <a:pt x="0" y="27"/>
                  </a:lnTo>
                  <a:lnTo>
                    <a:pt x="0" y="0"/>
                  </a:lnTo>
                  <a:lnTo>
                    <a:pt x="105" y="0"/>
                  </a:lnTo>
                  <a:lnTo>
                    <a:pt x="105" y="27"/>
                  </a:lnTo>
                  <a:lnTo>
                    <a:pt x="67" y="27"/>
                  </a:lnTo>
                  <a:lnTo>
                    <a:pt x="67" y="140"/>
                  </a:lnTo>
                  <a:lnTo>
                    <a:pt x="39" y="140"/>
                  </a:lnTo>
                  <a:lnTo>
                    <a:pt x="39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form 1231"/>
            <p:cNvSpPr>
              <a:spLocks/>
            </p:cNvSpPr>
            <p:nvPr userDrawn="1"/>
          </p:nvSpPr>
          <p:spPr bwMode="auto">
            <a:xfrm>
              <a:off x="3173413" y="3806825"/>
              <a:ext cx="166688" cy="222250"/>
            </a:xfrm>
            <a:custGeom>
              <a:avLst/>
              <a:gdLst>
                <a:gd name="T0" fmla="*/ 0 w 105"/>
                <a:gd name="T1" fmla="*/ 0 h 140"/>
                <a:gd name="T2" fmla="*/ 28 w 105"/>
                <a:gd name="T3" fmla="*/ 0 h 140"/>
                <a:gd name="T4" fmla="*/ 28 w 105"/>
                <a:gd name="T5" fmla="*/ 53 h 140"/>
                <a:gd name="T6" fmla="*/ 77 w 105"/>
                <a:gd name="T7" fmla="*/ 53 h 140"/>
                <a:gd name="T8" fmla="*/ 77 w 105"/>
                <a:gd name="T9" fmla="*/ 0 h 140"/>
                <a:gd name="T10" fmla="*/ 105 w 105"/>
                <a:gd name="T11" fmla="*/ 0 h 140"/>
                <a:gd name="T12" fmla="*/ 105 w 105"/>
                <a:gd name="T13" fmla="*/ 140 h 140"/>
                <a:gd name="T14" fmla="*/ 77 w 105"/>
                <a:gd name="T15" fmla="*/ 140 h 140"/>
                <a:gd name="T16" fmla="*/ 77 w 105"/>
                <a:gd name="T17" fmla="*/ 79 h 140"/>
                <a:gd name="T18" fmla="*/ 28 w 105"/>
                <a:gd name="T19" fmla="*/ 79 h 140"/>
                <a:gd name="T20" fmla="*/ 28 w 105"/>
                <a:gd name="T21" fmla="*/ 140 h 140"/>
                <a:gd name="T22" fmla="*/ 0 w 105"/>
                <a:gd name="T23" fmla="*/ 140 h 140"/>
                <a:gd name="T24" fmla="*/ 0 w 105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40">
                  <a:moveTo>
                    <a:pt x="0" y="0"/>
                  </a:moveTo>
                  <a:lnTo>
                    <a:pt x="28" y="0"/>
                  </a:lnTo>
                  <a:lnTo>
                    <a:pt x="28" y="53"/>
                  </a:lnTo>
                  <a:lnTo>
                    <a:pt x="77" y="53"/>
                  </a:lnTo>
                  <a:lnTo>
                    <a:pt x="77" y="0"/>
                  </a:lnTo>
                  <a:lnTo>
                    <a:pt x="105" y="0"/>
                  </a:lnTo>
                  <a:lnTo>
                    <a:pt x="105" y="140"/>
                  </a:lnTo>
                  <a:lnTo>
                    <a:pt x="77" y="140"/>
                  </a:lnTo>
                  <a:lnTo>
                    <a:pt x="77" y="79"/>
                  </a:lnTo>
                  <a:lnTo>
                    <a:pt x="28" y="79"/>
                  </a:lnTo>
                  <a:lnTo>
                    <a:pt x="28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form 1232"/>
            <p:cNvSpPr>
              <a:spLocks/>
            </p:cNvSpPr>
            <p:nvPr userDrawn="1"/>
          </p:nvSpPr>
          <p:spPr bwMode="auto">
            <a:xfrm>
              <a:off x="3395663" y="3806825"/>
              <a:ext cx="153988" cy="222250"/>
            </a:xfrm>
            <a:custGeom>
              <a:avLst/>
              <a:gdLst>
                <a:gd name="T0" fmla="*/ 0 w 97"/>
                <a:gd name="T1" fmla="*/ 0 h 140"/>
                <a:gd name="T2" fmla="*/ 94 w 97"/>
                <a:gd name="T3" fmla="*/ 0 h 140"/>
                <a:gd name="T4" fmla="*/ 94 w 97"/>
                <a:gd name="T5" fmla="*/ 27 h 140"/>
                <a:gd name="T6" fmla="*/ 28 w 97"/>
                <a:gd name="T7" fmla="*/ 27 h 140"/>
                <a:gd name="T8" fmla="*/ 28 w 97"/>
                <a:gd name="T9" fmla="*/ 57 h 140"/>
                <a:gd name="T10" fmla="*/ 90 w 97"/>
                <a:gd name="T11" fmla="*/ 57 h 140"/>
                <a:gd name="T12" fmla="*/ 90 w 97"/>
                <a:gd name="T13" fmla="*/ 79 h 140"/>
                <a:gd name="T14" fmla="*/ 28 w 97"/>
                <a:gd name="T15" fmla="*/ 79 h 140"/>
                <a:gd name="T16" fmla="*/ 28 w 97"/>
                <a:gd name="T17" fmla="*/ 113 h 140"/>
                <a:gd name="T18" fmla="*/ 97 w 97"/>
                <a:gd name="T19" fmla="*/ 113 h 140"/>
                <a:gd name="T20" fmla="*/ 97 w 97"/>
                <a:gd name="T21" fmla="*/ 140 h 140"/>
                <a:gd name="T22" fmla="*/ 0 w 97"/>
                <a:gd name="T23" fmla="*/ 140 h 140"/>
                <a:gd name="T24" fmla="*/ 0 w 97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40">
                  <a:moveTo>
                    <a:pt x="0" y="0"/>
                  </a:moveTo>
                  <a:lnTo>
                    <a:pt x="94" y="0"/>
                  </a:lnTo>
                  <a:lnTo>
                    <a:pt x="94" y="27"/>
                  </a:lnTo>
                  <a:lnTo>
                    <a:pt x="28" y="27"/>
                  </a:lnTo>
                  <a:lnTo>
                    <a:pt x="28" y="57"/>
                  </a:lnTo>
                  <a:lnTo>
                    <a:pt x="90" y="57"/>
                  </a:lnTo>
                  <a:lnTo>
                    <a:pt x="90" y="79"/>
                  </a:lnTo>
                  <a:lnTo>
                    <a:pt x="28" y="79"/>
                  </a:lnTo>
                  <a:lnTo>
                    <a:pt x="28" y="113"/>
                  </a:lnTo>
                  <a:lnTo>
                    <a:pt x="97" y="113"/>
                  </a:lnTo>
                  <a:lnTo>
                    <a:pt x="97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form 1233"/>
            <p:cNvSpPr>
              <a:spLocks noEditPoints="1"/>
            </p:cNvSpPr>
            <p:nvPr userDrawn="1"/>
          </p:nvSpPr>
          <p:spPr bwMode="auto">
            <a:xfrm>
              <a:off x="3711575" y="3806825"/>
              <a:ext cx="171450" cy="222250"/>
            </a:xfrm>
            <a:custGeom>
              <a:avLst/>
              <a:gdLst>
                <a:gd name="T0" fmla="*/ 0 w 31"/>
                <a:gd name="T1" fmla="*/ 0 h 37"/>
                <a:gd name="T2" fmla="*/ 20 w 31"/>
                <a:gd name="T3" fmla="*/ 0 h 37"/>
                <a:gd name="T4" fmla="*/ 30 w 31"/>
                <a:gd name="T5" fmla="*/ 10 h 37"/>
                <a:gd name="T6" fmla="*/ 24 w 31"/>
                <a:gd name="T7" fmla="*/ 20 h 37"/>
                <a:gd name="T8" fmla="*/ 24 w 31"/>
                <a:gd name="T9" fmla="*/ 20 h 37"/>
                <a:gd name="T10" fmla="*/ 30 w 31"/>
                <a:gd name="T11" fmla="*/ 28 h 37"/>
                <a:gd name="T12" fmla="*/ 31 w 31"/>
                <a:gd name="T13" fmla="*/ 37 h 37"/>
                <a:gd name="T14" fmla="*/ 23 w 31"/>
                <a:gd name="T15" fmla="*/ 37 h 37"/>
                <a:gd name="T16" fmla="*/ 22 w 31"/>
                <a:gd name="T17" fmla="*/ 28 h 37"/>
                <a:gd name="T18" fmla="*/ 16 w 31"/>
                <a:gd name="T19" fmla="*/ 22 h 37"/>
                <a:gd name="T20" fmla="*/ 8 w 31"/>
                <a:gd name="T21" fmla="*/ 22 h 37"/>
                <a:gd name="T22" fmla="*/ 8 w 31"/>
                <a:gd name="T23" fmla="*/ 37 h 37"/>
                <a:gd name="T24" fmla="*/ 0 w 31"/>
                <a:gd name="T25" fmla="*/ 37 h 37"/>
                <a:gd name="T26" fmla="*/ 0 w 31"/>
                <a:gd name="T27" fmla="*/ 0 h 37"/>
                <a:gd name="T28" fmla="*/ 8 w 31"/>
                <a:gd name="T29" fmla="*/ 17 h 37"/>
                <a:gd name="T30" fmla="*/ 17 w 31"/>
                <a:gd name="T31" fmla="*/ 17 h 37"/>
                <a:gd name="T32" fmla="*/ 22 w 31"/>
                <a:gd name="T33" fmla="*/ 12 h 37"/>
                <a:gd name="T34" fmla="*/ 17 w 31"/>
                <a:gd name="T35" fmla="*/ 7 h 37"/>
                <a:gd name="T36" fmla="*/ 8 w 31"/>
                <a:gd name="T37" fmla="*/ 7 h 37"/>
                <a:gd name="T38" fmla="*/ 8 w 31"/>
                <a:gd name="T39" fmla="*/ 1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37">
                  <a:moveTo>
                    <a:pt x="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6" y="0"/>
                    <a:pt x="30" y="5"/>
                    <a:pt x="30" y="10"/>
                  </a:cubicBezTo>
                  <a:cubicBezTo>
                    <a:pt x="30" y="15"/>
                    <a:pt x="28" y="18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8" y="21"/>
                    <a:pt x="29" y="24"/>
                    <a:pt x="30" y="28"/>
                  </a:cubicBezTo>
                  <a:cubicBezTo>
                    <a:pt x="30" y="30"/>
                    <a:pt x="30" y="35"/>
                    <a:pt x="31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2" y="34"/>
                    <a:pt x="22" y="31"/>
                    <a:pt x="22" y="28"/>
                  </a:cubicBezTo>
                  <a:cubicBezTo>
                    <a:pt x="21" y="24"/>
                    <a:pt x="20" y="22"/>
                    <a:pt x="16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0" y="37"/>
                    <a:pt x="0" y="37"/>
                    <a:pt x="0" y="37"/>
                  </a:cubicBezTo>
                  <a:lnTo>
                    <a:pt x="0" y="0"/>
                  </a:lnTo>
                  <a:close/>
                  <a:moveTo>
                    <a:pt x="8" y="17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20" y="17"/>
                    <a:pt x="22" y="15"/>
                    <a:pt x="22" y="12"/>
                  </a:cubicBezTo>
                  <a:cubicBezTo>
                    <a:pt x="22" y="8"/>
                    <a:pt x="20" y="7"/>
                    <a:pt x="17" y="7"/>
                  </a:cubicBezTo>
                  <a:cubicBezTo>
                    <a:pt x="8" y="7"/>
                    <a:pt x="8" y="7"/>
                    <a:pt x="8" y="7"/>
                  </a:cubicBezTo>
                  <a:lnTo>
                    <a:pt x="8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form 1234"/>
            <p:cNvSpPr>
              <a:spLocks/>
            </p:cNvSpPr>
            <p:nvPr userDrawn="1"/>
          </p:nvSpPr>
          <p:spPr bwMode="auto">
            <a:xfrm>
              <a:off x="3933825" y="3806825"/>
              <a:ext cx="149225" cy="222250"/>
            </a:xfrm>
            <a:custGeom>
              <a:avLst/>
              <a:gdLst>
                <a:gd name="T0" fmla="*/ 0 w 94"/>
                <a:gd name="T1" fmla="*/ 0 h 140"/>
                <a:gd name="T2" fmla="*/ 94 w 94"/>
                <a:gd name="T3" fmla="*/ 0 h 140"/>
                <a:gd name="T4" fmla="*/ 94 w 94"/>
                <a:gd name="T5" fmla="*/ 27 h 140"/>
                <a:gd name="T6" fmla="*/ 27 w 94"/>
                <a:gd name="T7" fmla="*/ 27 h 140"/>
                <a:gd name="T8" fmla="*/ 27 w 94"/>
                <a:gd name="T9" fmla="*/ 57 h 140"/>
                <a:gd name="T10" fmla="*/ 87 w 94"/>
                <a:gd name="T11" fmla="*/ 57 h 140"/>
                <a:gd name="T12" fmla="*/ 87 w 94"/>
                <a:gd name="T13" fmla="*/ 79 h 140"/>
                <a:gd name="T14" fmla="*/ 27 w 94"/>
                <a:gd name="T15" fmla="*/ 79 h 140"/>
                <a:gd name="T16" fmla="*/ 27 w 94"/>
                <a:gd name="T17" fmla="*/ 113 h 140"/>
                <a:gd name="T18" fmla="*/ 94 w 94"/>
                <a:gd name="T19" fmla="*/ 113 h 140"/>
                <a:gd name="T20" fmla="*/ 94 w 94"/>
                <a:gd name="T21" fmla="*/ 140 h 140"/>
                <a:gd name="T22" fmla="*/ 0 w 94"/>
                <a:gd name="T23" fmla="*/ 140 h 140"/>
                <a:gd name="T24" fmla="*/ 0 w 94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40">
                  <a:moveTo>
                    <a:pt x="0" y="0"/>
                  </a:moveTo>
                  <a:lnTo>
                    <a:pt x="94" y="0"/>
                  </a:lnTo>
                  <a:lnTo>
                    <a:pt x="94" y="27"/>
                  </a:lnTo>
                  <a:lnTo>
                    <a:pt x="27" y="27"/>
                  </a:lnTo>
                  <a:lnTo>
                    <a:pt x="27" y="57"/>
                  </a:lnTo>
                  <a:lnTo>
                    <a:pt x="87" y="57"/>
                  </a:lnTo>
                  <a:lnTo>
                    <a:pt x="87" y="79"/>
                  </a:lnTo>
                  <a:lnTo>
                    <a:pt x="27" y="79"/>
                  </a:lnTo>
                  <a:lnTo>
                    <a:pt x="27" y="113"/>
                  </a:lnTo>
                  <a:lnTo>
                    <a:pt x="94" y="113"/>
                  </a:lnTo>
                  <a:lnTo>
                    <a:pt x="94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" name="Freeform 1235"/>
            <p:cNvSpPr>
              <a:spLocks/>
            </p:cNvSpPr>
            <p:nvPr userDrawn="1"/>
          </p:nvSpPr>
          <p:spPr bwMode="auto">
            <a:xfrm>
              <a:off x="4132263" y="3806825"/>
              <a:ext cx="173038" cy="222250"/>
            </a:xfrm>
            <a:custGeom>
              <a:avLst/>
              <a:gdLst>
                <a:gd name="T0" fmla="*/ 0 w 109"/>
                <a:gd name="T1" fmla="*/ 0 h 140"/>
                <a:gd name="T2" fmla="*/ 28 w 109"/>
                <a:gd name="T3" fmla="*/ 0 h 140"/>
                <a:gd name="T4" fmla="*/ 81 w 109"/>
                <a:gd name="T5" fmla="*/ 95 h 140"/>
                <a:gd name="T6" fmla="*/ 84 w 109"/>
                <a:gd name="T7" fmla="*/ 95 h 140"/>
                <a:gd name="T8" fmla="*/ 84 w 109"/>
                <a:gd name="T9" fmla="*/ 0 h 140"/>
                <a:gd name="T10" fmla="*/ 109 w 109"/>
                <a:gd name="T11" fmla="*/ 0 h 140"/>
                <a:gd name="T12" fmla="*/ 109 w 109"/>
                <a:gd name="T13" fmla="*/ 140 h 140"/>
                <a:gd name="T14" fmla="*/ 81 w 109"/>
                <a:gd name="T15" fmla="*/ 140 h 140"/>
                <a:gd name="T16" fmla="*/ 28 w 109"/>
                <a:gd name="T17" fmla="*/ 45 h 140"/>
                <a:gd name="T18" fmla="*/ 28 w 109"/>
                <a:gd name="T19" fmla="*/ 45 h 140"/>
                <a:gd name="T20" fmla="*/ 28 w 109"/>
                <a:gd name="T21" fmla="*/ 140 h 140"/>
                <a:gd name="T22" fmla="*/ 0 w 109"/>
                <a:gd name="T23" fmla="*/ 140 h 140"/>
                <a:gd name="T24" fmla="*/ 0 w 109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140">
                  <a:moveTo>
                    <a:pt x="0" y="0"/>
                  </a:moveTo>
                  <a:lnTo>
                    <a:pt x="28" y="0"/>
                  </a:lnTo>
                  <a:lnTo>
                    <a:pt x="81" y="95"/>
                  </a:lnTo>
                  <a:lnTo>
                    <a:pt x="84" y="95"/>
                  </a:lnTo>
                  <a:lnTo>
                    <a:pt x="84" y="0"/>
                  </a:lnTo>
                  <a:lnTo>
                    <a:pt x="109" y="0"/>
                  </a:lnTo>
                  <a:lnTo>
                    <a:pt x="109" y="140"/>
                  </a:lnTo>
                  <a:lnTo>
                    <a:pt x="81" y="140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7" name="Freeform 1236"/>
            <p:cNvSpPr>
              <a:spLocks/>
            </p:cNvSpPr>
            <p:nvPr userDrawn="1"/>
          </p:nvSpPr>
          <p:spPr bwMode="auto">
            <a:xfrm>
              <a:off x="4360863" y="3806825"/>
              <a:ext cx="153988" cy="222250"/>
            </a:xfrm>
            <a:custGeom>
              <a:avLst/>
              <a:gdLst>
                <a:gd name="T0" fmla="*/ 0 w 97"/>
                <a:gd name="T1" fmla="*/ 0 h 140"/>
                <a:gd name="T2" fmla="*/ 94 w 97"/>
                <a:gd name="T3" fmla="*/ 0 h 140"/>
                <a:gd name="T4" fmla="*/ 94 w 97"/>
                <a:gd name="T5" fmla="*/ 27 h 140"/>
                <a:gd name="T6" fmla="*/ 28 w 97"/>
                <a:gd name="T7" fmla="*/ 27 h 140"/>
                <a:gd name="T8" fmla="*/ 28 w 97"/>
                <a:gd name="T9" fmla="*/ 57 h 140"/>
                <a:gd name="T10" fmla="*/ 90 w 97"/>
                <a:gd name="T11" fmla="*/ 57 h 140"/>
                <a:gd name="T12" fmla="*/ 90 w 97"/>
                <a:gd name="T13" fmla="*/ 79 h 140"/>
                <a:gd name="T14" fmla="*/ 28 w 97"/>
                <a:gd name="T15" fmla="*/ 79 h 140"/>
                <a:gd name="T16" fmla="*/ 28 w 97"/>
                <a:gd name="T17" fmla="*/ 113 h 140"/>
                <a:gd name="T18" fmla="*/ 97 w 97"/>
                <a:gd name="T19" fmla="*/ 113 h 140"/>
                <a:gd name="T20" fmla="*/ 97 w 97"/>
                <a:gd name="T21" fmla="*/ 140 h 140"/>
                <a:gd name="T22" fmla="*/ 0 w 97"/>
                <a:gd name="T23" fmla="*/ 140 h 140"/>
                <a:gd name="T24" fmla="*/ 0 w 97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40">
                  <a:moveTo>
                    <a:pt x="0" y="0"/>
                  </a:moveTo>
                  <a:lnTo>
                    <a:pt x="94" y="0"/>
                  </a:lnTo>
                  <a:lnTo>
                    <a:pt x="94" y="27"/>
                  </a:lnTo>
                  <a:lnTo>
                    <a:pt x="28" y="27"/>
                  </a:lnTo>
                  <a:lnTo>
                    <a:pt x="28" y="57"/>
                  </a:lnTo>
                  <a:lnTo>
                    <a:pt x="90" y="57"/>
                  </a:lnTo>
                  <a:lnTo>
                    <a:pt x="90" y="79"/>
                  </a:lnTo>
                  <a:lnTo>
                    <a:pt x="28" y="79"/>
                  </a:lnTo>
                  <a:lnTo>
                    <a:pt x="28" y="113"/>
                  </a:lnTo>
                  <a:lnTo>
                    <a:pt x="97" y="113"/>
                  </a:lnTo>
                  <a:lnTo>
                    <a:pt x="97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8" name="Freeform 1237"/>
            <p:cNvSpPr>
              <a:spLocks/>
            </p:cNvSpPr>
            <p:nvPr userDrawn="1"/>
          </p:nvSpPr>
          <p:spPr bwMode="auto">
            <a:xfrm>
              <a:off x="4548188" y="3806825"/>
              <a:ext cx="266700" cy="222250"/>
            </a:xfrm>
            <a:custGeom>
              <a:avLst/>
              <a:gdLst>
                <a:gd name="T0" fmla="*/ 133 w 168"/>
                <a:gd name="T1" fmla="*/ 140 h 140"/>
                <a:gd name="T2" fmla="*/ 105 w 168"/>
                <a:gd name="T3" fmla="*/ 140 h 140"/>
                <a:gd name="T4" fmla="*/ 84 w 168"/>
                <a:gd name="T5" fmla="*/ 45 h 140"/>
                <a:gd name="T6" fmla="*/ 84 w 168"/>
                <a:gd name="T7" fmla="*/ 45 h 140"/>
                <a:gd name="T8" fmla="*/ 63 w 168"/>
                <a:gd name="T9" fmla="*/ 140 h 140"/>
                <a:gd name="T10" fmla="*/ 35 w 168"/>
                <a:gd name="T11" fmla="*/ 140 h 140"/>
                <a:gd name="T12" fmla="*/ 0 w 168"/>
                <a:gd name="T13" fmla="*/ 0 h 140"/>
                <a:gd name="T14" fmla="*/ 28 w 168"/>
                <a:gd name="T15" fmla="*/ 0 h 140"/>
                <a:gd name="T16" fmla="*/ 49 w 168"/>
                <a:gd name="T17" fmla="*/ 95 h 140"/>
                <a:gd name="T18" fmla="*/ 49 w 168"/>
                <a:gd name="T19" fmla="*/ 95 h 140"/>
                <a:gd name="T20" fmla="*/ 70 w 168"/>
                <a:gd name="T21" fmla="*/ 0 h 140"/>
                <a:gd name="T22" fmla="*/ 98 w 168"/>
                <a:gd name="T23" fmla="*/ 0 h 140"/>
                <a:gd name="T24" fmla="*/ 119 w 168"/>
                <a:gd name="T25" fmla="*/ 95 h 140"/>
                <a:gd name="T26" fmla="*/ 119 w 168"/>
                <a:gd name="T27" fmla="*/ 95 h 140"/>
                <a:gd name="T28" fmla="*/ 140 w 168"/>
                <a:gd name="T29" fmla="*/ 0 h 140"/>
                <a:gd name="T30" fmla="*/ 168 w 168"/>
                <a:gd name="T31" fmla="*/ 0 h 140"/>
                <a:gd name="T32" fmla="*/ 133 w 168"/>
                <a:gd name="T33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8" h="140">
                  <a:moveTo>
                    <a:pt x="133" y="140"/>
                  </a:moveTo>
                  <a:lnTo>
                    <a:pt x="105" y="140"/>
                  </a:lnTo>
                  <a:lnTo>
                    <a:pt x="84" y="45"/>
                  </a:lnTo>
                  <a:lnTo>
                    <a:pt x="84" y="45"/>
                  </a:lnTo>
                  <a:lnTo>
                    <a:pt x="63" y="140"/>
                  </a:lnTo>
                  <a:lnTo>
                    <a:pt x="35" y="140"/>
                  </a:lnTo>
                  <a:lnTo>
                    <a:pt x="0" y="0"/>
                  </a:lnTo>
                  <a:lnTo>
                    <a:pt x="28" y="0"/>
                  </a:lnTo>
                  <a:lnTo>
                    <a:pt x="49" y="95"/>
                  </a:lnTo>
                  <a:lnTo>
                    <a:pt x="49" y="95"/>
                  </a:lnTo>
                  <a:lnTo>
                    <a:pt x="70" y="0"/>
                  </a:lnTo>
                  <a:lnTo>
                    <a:pt x="98" y="0"/>
                  </a:lnTo>
                  <a:lnTo>
                    <a:pt x="119" y="95"/>
                  </a:lnTo>
                  <a:lnTo>
                    <a:pt x="119" y="95"/>
                  </a:lnTo>
                  <a:lnTo>
                    <a:pt x="140" y="0"/>
                  </a:lnTo>
                  <a:lnTo>
                    <a:pt x="168" y="0"/>
                  </a:lnTo>
                  <a:lnTo>
                    <a:pt x="133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9" name="Freeform 1238"/>
            <p:cNvSpPr>
              <a:spLocks noEditPoints="1"/>
            </p:cNvSpPr>
            <p:nvPr userDrawn="1"/>
          </p:nvSpPr>
          <p:spPr bwMode="auto">
            <a:xfrm>
              <a:off x="4810125" y="3806825"/>
              <a:ext cx="193675" cy="222250"/>
            </a:xfrm>
            <a:custGeom>
              <a:avLst/>
              <a:gdLst>
                <a:gd name="T0" fmla="*/ 49 w 122"/>
                <a:gd name="T1" fmla="*/ 0 h 140"/>
                <a:gd name="T2" fmla="*/ 77 w 122"/>
                <a:gd name="T3" fmla="*/ 0 h 140"/>
                <a:gd name="T4" fmla="*/ 122 w 122"/>
                <a:gd name="T5" fmla="*/ 140 h 140"/>
                <a:gd name="T6" fmla="*/ 94 w 122"/>
                <a:gd name="T7" fmla="*/ 140 h 140"/>
                <a:gd name="T8" fmla="*/ 84 w 122"/>
                <a:gd name="T9" fmla="*/ 110 h 140"/>
                <a:gd name="T10" fmla="*/ 38 w 122"/>
                <a:gd name="T11" fmla="*/ 110 h 140"/>
                <a:gd name="T12" fmla="*/ 28 w 122"/>
                <a:gd name="T13" fmla="*/ 140 h 140"/>
                <a:gd name="T14" fmla="*/ 0 w 122"/>
                <a:gd name="T15" fmla="*/ 140 h 140"/>
                <a:gd name="T16" fmla="*/ 49 w 122"/>
                <a:gd name="T17" fmla="*/ 0 h 140"/>
                <a:gd name="T18" fmla="*/ 45 w 122"/>
                <a:gd name="T19" fmla="*/ 87 h 140"/>
                <a:gd name="T20" fmla="*/ 77 w 122"/>
                <a:gd name="T21" fmla="*/ 87 h 140"/>
                <a:gd name="T22" fmla="*/ 63 w 122"/>
                <a:gd name="T23" fmla="*/ 34 h 140"/>
                <a:gd name="T24" fmla="*/ 59 w 122"/>
                <a:gd name="T25" fmla="*/ 34 h 140"/>
                <a:gd name="T26" fmla="*/ 45 w 122"/>
                <a:gd name="T27" fmla="*/ 8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2" h="140">
                  <a:moveTo>
                    <a:pt x="49" y="0"/>
                  </a:moveTo>
                  <a:lnTo>
                    <a:pt x="77" y="0"/>
                  </a:lnTo>
                  <a:lnTo>
                    <a:pt x="122" y="140"/>
                  </a:lnTo>
                  <a:lnTo>
                    <a:pt x="94" y="140"/>
                  </a:lnTo>
                  <a:lnTo>
                    <a:pt x="84" y="110"/>
                  </a:lnTo>
                  <a:lnTo>
                    <a:pt x="38" y="110"/>
                  </a:lnTo>
                  <a:lnTo>
                    <a:pt x="28" y="140"/>
                  </a:lnTo>
                  <a:lnTo>
                    <a:pt x="0" y="140"/>
                  </a:lnTo>
                  <a:lnTo>
                    <a:pt x="49" y="0"/>
                  </a:lnTo>
                  <a:close/>
                  <a:moveTo>
                    <a:pt x="45" y="87"/>
                  </a:moveTo>
                  <a:lnTo>
                    <a:pt x="77" y="87"/>
                  </a:lnTo>
                  <a:lnTo>
                    <a:pt x="63" y="34"/>
                  </a:lnTo>
                  <a:lnTo>
                    <a:pt x="59" y="34"/>
                  </a:lnTo>
                  <a:lnTo>
                    <a:pt x="4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0" name="Freeform 1239"/>
            <p:cNvSpPr>
              <a:spLocks noEditPoints="1"/>
            </p:cNvSpPr>
            <p:nvPr userDrawn="1"/>
          </p:nvSpPr>
          <p:spPr bwMode="auto">
            <a:xfrm>
              <a:off x="5041900" y="3806825"/>
              <a:ext cx="166688" cy="222250"/>
            </a:xfrm>
            <a:custGeom>
              <a:avLst/>
              <a:gdLst>
                <a:gd name="T0" fmla="*/ 0 w 30"/>
                <a:gd name="T1" fmla="*/ 0 h 37"/>
                <a:gd name="T2" fmla="*/ 17 w 30"/>
                <a:gd name="T3" fmla="*/ 0 h 37"/>
                <a:gd name="T4" fmla="*/ 28 w 30"/>
                <a:gd name="T5" fmla="*/ 9 h 37"/>
                <a:gd name="T6" fmla="*/ 24 w 30"/>
                <a:gd name="T7" fmla="*/ 17 h 37"/>
                <a:gd name="T8" fmla="*/ 30 w 30"/>
                <a:gd name="T9" fmla="*/ 26 h 37"/>
                <a:gd name="T10" fmla="*/ 17 w 30"/>
                <a:gd name="T11" fmla="*/ 37 h 37"/>
                <a:gd name="T12" fmla="*/ 0 w 30"/>
                <a:gd name="T13" fmla="*/ 37 h 37"/>
                <a:gd name="T14" fmla="*/ 0 w 30"/>
                <a:gd name="T15" fmla="*/ 0 h 37"/>
                <a:gd name="T16" fmla="*/ 8 w 30"/>
                <a:gd name="T17" fmla="*/ 15 h 37"/>
                <a:gd name="T18" fmla="*/ 16 w 30"/>
                <a:gd name="T19" fmla="*/ 15 h 37"/>
                <a:gd name="T20" fmla="*/ 21 w 30"/>
                <a:gd name="T21" fmla="*/ 11 h 37"/>
                <a:gd name="T22" fmla="*/ 15 w 30"/>
                <a:gd name="T23" fmla="*/ 7 h 37"/>
                <a:gd name="T24" fmla="*/ 8 w 30"/>
                <a:gd name="T25" fmla="*/ 7 h 37"/>
                <a:gd name="T26" fmla="*/ 8 w 30"/>
                <a:gd name="T27" fmla="*/ 15 h 37"/>
                <a:gd name="T28" fmla="*/ 8 w 30"/>
                <a:gd name="T29" fmla="*/ 30 h 37"/>
                <a:gd name="T30" fmla="*/ 16 w 30"/>
                <a:gd name="T31" fmla="*/ 30 h 37"/>
                <a:gd name="T32" fmla="*/ 22 w 30"/>
                <a:gd name="T33" fmla="*/ 26 h 37"/>
                <a:gd name="T34" fmla="*/ 16 w 30"/>
                <a:gd name="T35" fmla="*/ 21 h 37"/>
                <a:gd name="T36" fmla="*/ 8 w 30"/>
                <a:gd name="T37" fmla="*/ 21 h 37"/>
                <a:gd name="T38" fmla="*/ 8 w 30"/>
                <a:gd name="T39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" h="37">
                  <a:moveTo>
                    <a:pt x="0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24" y="0"/>
                    <a:pt x="28" y="3"/>
                    <a:pt x="28" y="9"/>
                  </a:cubicBezTo>
                  <a:cubicBezTo>
                    <a:pt x="28" y="13"/>
                    <a:pt x="27" y="15"/>
                    <a:pt x="24" y="17"/>
                  </a:cubicBezTo>
                  <a:cubicBezTo>
                    <a:pt x="28" y="18"/>
                    <a:pt x="30" y="22"/>
                    <a:pt x="30" y="26"/>
                  </a:cubicBezTo>
                  <a:cubicBezTo>
                    <a:pt x="30" y="33"/>
                    <a:pt x="24" y="37"/>
                    <a:pt x="17" y="37"/>
                  </a:cubicBezTo>
                  <a:cubicBezTo>
                    <a:pt x="0" y="37"/>
                    <a:pt x="0" y="37"/>
                    <a:pt x="0" y="37"/>
                  </a:cubicBezTo>
                  <a:lnTo>
                    <a:pt x="0" y="0"/>
                  </a:lnTo>
                  <a:close/>
                  <a:moveTo>
                    <a:pt x="8" y="15"/>
                  </a:moveTo>
                  <a:cubicBezTo>
                    <a:pt x="16" y="15"/>
                    <a:pt x="16" y="15"/>
                    <a:pt x="16" y="15"/>
                  </a:cubicBezTo>
                  <a:cubicBezTo>
                    <a:pt x="19" y="15"/>
                    <a:pt x="21" y="14"/>
                    <a:pt x="21" y="11"/>
                  </a:cubicBezTo>
                  <a:cubicBezTo>
                    <a:pt x="21" y="7"/>
                    <a:pt x="18" y="7"/>
                    <a:pt x="15" y="7"/>
                  </a:cubicBezTo>
                  <a:cubicBezTo>
                    <a:pt x="8" y="7"/>
                    <a:pt x="8" y="7"/>
                    <a:pt x="8" y="7"/>
                  </a:cubicBezTo>
                  <a:lnTo>
                    <a:pt x="8" y="15"/>
                  </a:lnTo>
                  <a:close/>
                  <a:moveTo>
                    <a:pt x="8" y="30"/>
                  </a:moveTo>
                  <a:cubicBezTo>
                    <a:pt x="16" y="30"/>
                    <a:pt x="16" y="30"/>
                    <a:pt x="16" y="30"/>
                  </a:cubicBezTo>
                  <a:cubicBezTo>
                    <a:pt x="19" y="30"/>
                    <a:pt x="22" y="29"/>
                    <a:pt x="22" y="26"/>
                  </a:cubicBezTo>
                  <a:cubicBezTo>
                    <a:pt x="22" y="22"/>
                    <a:pt x="20" y="21"/>
                    <a:pt x="16" y="21"/>
                  </a:cubicBezTo>
                  <a:cubicBezTo>
                    <a:pt x="8" y="21"/>
                    <a:pt x="8" y="21"/>
                    <a:pt x="8" y="21"/>
                  </a:cubicBezTo>
                  <a:lnTo>
                    <a:pt x="8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1" name="Freeform 1240"/>
            <p:cNvSpPr>
              <a:spLocks/>
            </p:cNvSpPr>
            <p:nvPr userDrawn="1"/>
          </p:nvSpPr>
          <p:spPr bwMode="auto">
            <a:xfrm>
              <a:off x="5259388" y="3806825"/>
              <a:ext cx="144463" cy="222250"/>
            </a:xfrm>
            <a:custGeom>
              <a:avLst/>
              <a:gdLst>
                <a:gd name="T0" fmla="*/ 0 w 91"/>
                <a:gd name="T1" fmla="*/ 0 h 140"/>
                <a:gd name="T2" fmla="*/ 28 w 91"/>
                <a:gd name="T3" fmla="*/ 0 h 140"/>
                <a:gd name="T4" fmla="*/ 28 w 91"/>
                <a:gd name="T5" fmla="*/ 113 h 140"/>
                <a:gd name="T6" fmla="*/ 91 w 91"/>
                <a:gd name="T7" fmla="*/ 113 h 140"/>
                <a:gd name="T8" fmla="*/ 91 w 91"/>
                <a:gd name="T9" fmla="*/ 140 h 140"/>
                <a:gd name="T10" fmla="*/ 0 w 91"/>
                <a:gd name="T11" fmla="*/ 140 h 140"/>
                <a:gd name="T12" fmla="*/ 0 w 91"/>
                <a:gd name="T1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140">
                  <a:moveTo>
                    <a:pt x="0" y="0"/>
                  </a:moveTo>
                  <a:lnTo>
                    <a:pt x="28" y="0"/>
                  </a:lnTo>
                  <a:lnTo>
                    <a:pt x="28" y="113"/>
                  </a:lnTo>
                  <a:lnTo>
                    <a:pt x="91" y="113"/>
                  </a:lnTo>
                  <a:lnTo>
                    <a:pt x="91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2" name="Freeform 1241"/>
            <p:cNvSpPr>
              <a:spLocks/>
            </p:cNvSpPr>
            <p:nvPr userDrawn="1"/>
          </p:nvSpPr>
          <p:spPr bwMode="auto">
            <a:xfrm>
              <a:off x="5441950" y="3806825"/>
              <a:ext cx="149225" cy="222250"/>
            </a:xfrm>
            <a:custGeom>
              <a:avLst/>
              <a:gdLst>
                <a:gd name="T0" fmla="*/ 0 w 94"/>
                <a:gd name="T1" fmla="*/ 0 h 140"/>
                <a:gd name="T2" fmla="*/ 94 w 94"/>
                <a:gd name="T3" fmla="*/ 0 h 140"/>
                <a:gd name="T4" fmla="*/ 94 w 94"/>
                <a:gd name="T5" fmla="*/ 27 h 140"/>
                <a:gd name="T6" fmla="*/ 28 w 94"/>
                <a:gd name="T7" fmla="*/ 27 h 140"/>
                <a:gd name="T8" fmla="*/ 28 w 94"/>
                <a:gd name="T9" fmla="*/ 57 h 140"/>
                <a:gd name="T10" fmla="*/ 87 w 94"/>
                <a:gd name="T11" fmla="*/ 57 h 140"/>
                <a:gd name="T12" fmla="*/ 87 w 94"/>
                <a:gd name="T13" fmla="*/ 79 h 140"/>
                <a:gd name="T14" fmla="*/ 28 w 94"/>
                <a:gd name="T15" fmla="*/ 79 h 140"/>
                <a:gd name="T16" fmla="*/ 28 w 94"/>
                <a:gd name="T17" fmla="*/ 113 h 140"/>
                <a:gd name="T18" fmla="*/ 94 w 94"/>
                <a:gd name="T19" fmla="*/ 113 h 140"/>
                <a:gd name="T20" fmla="*/ 94 w 94"/>
                <a:gd name="T21" fmla="*/ 140 h 140"/>
                <a:gd name="T22" fmla="*/ 0 w 94"/>
                <a:gd name="T23" fmla="*/ 140 h 140"/>
                <a:gd name="T24" fmla="*/ 0 w 94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40">
                  <a:moveTo>
                    <a:pt x="0" y="0"/>
                  </a:moveTo>
                  <a:lnTo>
                    <a:pt x="94" y="0"/>
                  </a:lnTo>
                  <a:lnTo>
                    <a:pt x="94" y="27"/>
                  </a:lnTo>
                  <a:lnTo>
                    <a:pt x="28" y="27"/>
                  </a:lnTo>
                  <a:lnTo>
                    <a:pt x="28" y="57"/>
                  </a:lnTo>
                  <a:lnTo>
                    <a:pt x="87" y="57"/>
                  </a:lnTo>
                  <a:lnTo>
                    <a:pt x="87" y="79"/>
                  </a:lnTo>
                  <a:lnTo>
                    <a:pt x="28" y="79"/>
                  </a:lnTo>
                  <a:lnTo>
                    <a:pt x="28" y="113"/>
                  </a:lnTo>
                  <a:lnTo>
                    <a:pt x="94" y="113"/>
                  </a:lnTo>
                  <a:lnTo>
                    <a:pt x="94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3" name="Freeform 1242"/>
            <p:cNvSpPr>
              <a:spLocks/>
            </p:cNvSpPr>
            <p:nvPr userDrawn="1"/>
          </p:nvSpPr>
          <p:spPr bwMode="auto">
            <a:xfrm>
              <a:off x="5757863" y="3806825"/>
              <a:ext cx="217488" cy="222250"/>
            </a:xfrm>
            <a:custGeom>
              <a:avLst/>
              <a:gdLst>
                <a:gd name="T0" fmla="*/ 0 w 137"/>
                <a:gd name="T1" fmla="*/ 0 h 140"/>
                <a:gd name="T2" fmla="*/ 39 w 137"/>
                <a:gd name="T3" fmla="*/ 0 h 140"/>
                <a:gd name="T4" fmla="*/ 67 w 137"/>
                <a:gd name="T5" fmla="*/ 95 h 140"/>
                <a:gd name="T6" fmla="*/ 67 w 137"/>
                <a:gd name="T7" fmla="*/ 95 h 140"/>
                <a:gd name="T8" fmla="*/ 95 w 137"/>
                <a:gd name="T9" fmla="*/ 0 h 140"/>
                <a:gd name="T10" fmla="*/ 137 w 137"/>
                <a:gd name="T11" fmla="*/ 0 h 140"/>
                <a:gd name="T12" fmla="*/ 137 w 137"/>
                <a:gd name="T13" fmla="*/ 140 h 140"/>
                <a:gd name="T14" fmla="*/ 109 w 137"/>
                <a:gd name="T15" fmla="*/ 140 h 140"/>
                <a:gd name="T16" fmla="*/ 109 w 137"/>
                <a:gd name="T17" fmla="*/ 42 h 140"/>
                <a:gd name="T18" fmla="*/ 109 w 137"/>
                <a:gd name="T19" fmla="*/ 42 h 140"/>
                <a:gd name="T20" fmla="*/ 77 w 137"/>
                <a:gd name="T21" fmla="*/ 140 h 140"/>
                <a:gd name="T22" fmla="*/ 56 w 137"/>
                <a:gd name="T23" fmla="*/ 140 h 140"/>
                <a:gd name="T24" fmla="*/ 25 w 137"/>
                <a:gd name="T25" fmla="*/ 42 h 140"/>
                <a:gd name="T26" fmla="*/ 25 w 137"/>
                <a:gd name="T27" fmla="*/ 42 h 140"/>
                <a:gd name="T28" fmla="*/ 25 w 137"/>
                <a:gd name="T29" fmla="*/ 140 h 140"/>
                <a:gd name="T30" fmla="*/ 0 w 137"/>
                <a:gd name="T31" fmla="*/ 140 h 140"/>
                <a:gd name="T32" fmla="*/ 0 w 137"/>
                <a:gd name="T3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7" h="140">
                  <a:moveTo>
                    <a:pt x="0" y="0"/>
                  </a:moveTo>
                  <a:lnTo>
                    <a:pt x="39" y="0"/>
                  </a:lnTo>
                  <a:lnTo>
                    <a:pt x="67" y="95"/>
                  </a:lnTo>
                  <a:lnTo>
                    <a:pt x="67" y="95"/>
                  </a:lnTo>
                  <a:lnTo>
                    <a:pt x="95" y="0"/>
                  </a:lnTo>
                  <a:lnTo>
                    <a:pt x="137" y="0"/>
                  </a:lnTo>
                  <a:lnTo>
                    <a:pt x="137" y="140"/>
                  </a:lnTo>
                  <a:lnTo>
                    <a:pt x="109" y="140"/>
                  </a:lnTo>
                  <a:lnTo>
                    <a:pt x="109" y="42"/>
                  </a:lnTo>
                  <a:lnTo>
                    <a:pt x="109" y="42"/>
                  </a:lnTo>
                  <a:lnTo>
                    <a:pt x="77" y="140"/>
                  </a:lnTo>
                  <a:lnTo>
                    <a:pt x="56" y="140"/>
                  </a:lnTo>
                  <a:lnTo>
                    <a:pt x="25" y="42"/>
                  </a:lnTo>
                  <a:lnTo>
                    <a:pt x="25" y="42"/>
                  </a:lnTo>
                  <a:lnTo>
                    <a:pt x="25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4" name="Freeform 1243"/>
            <p:cNvSpPr>
              <a:spLocks noEditPoints="1"/>
            </p:cNvSpPr>
            <p:nvPr userDrawn="1"/>
          </p:nvSpPr>
          <p:spPr bwMode="auto">
            <a:xfrm>
              <a:off x="6008688" y="3806825"/>
              <a:ext cx="198438" cy="222250"/>
            </a:xfrm>
            <a:custGeom>
              <a:avLst/>
              <a:gdLst>
                <a:gd name="T0" fmla="*/ 48 w 125"/>
                <a:gd name="T1" fmla="*/ 0 h 140"/>
                <a:gd name="T2" fmla="*/ 76 w 125"/>
                <a:gd name="T3" fmla="*/ 0 h 140"/>
                <a:gd name="T4" fmla="*/ 125 w 125"/>
                <a:gd name="T5" fmla="*/ 140 h 140"/>
                <a:gd name="T6" fmla="*/ 94 w 125"/>
                <a:gd name="T7" fmla="*/ 140 h 140"/>
                <a:gd name="T8" fmla="*/ 87 w 125"/>
                <a:gd name="T9" fmla="*/ 110 h 140"/>
                <a:gd name="T10" fmla="*/ 38 w 125"/>
                <a:gd name="T11" fmla="*/ 110 h 140"/>
                <a:gd name="T12" fmla="*/ 27 w 125"/>
                <a:gd name="T13" fmla="*/ 140 h 140"/>
                <a:gd name="T14" fmla="*/ 0 w 125"/>
                <a:gd name="T15" fmla="*/ 140 h 140"/>
                <a:gd name="T16" fmla="*/ 48 w 125"/>
                <a:gd name="T17" fmla="*/ 0 h 140"/>
                <a:gd name="T18" fmla="*/ 45 w 125"/>
                <a:gd name="T19" fmla="*/ 87 h 140"/>
                <a:gd name="T20" fmla="*/ 80 w 125"/>
                <a:gd name="T21" fmla="*/ 87 h 140"/>
                <a:gd name="T22" fmla="*/ 62 w 125"/>
                <a:gd name="T23" fmla="*/ 34 h 140"/>
                <a:gd name="T24" fmla="*/ 62 w 125"/>
                <a:gd name="T25" fmla="*/ 34 h 140"/>
                <a:gd name="T26" fmla="*/ 45 w 125"/>
                <a:gd name="T27" fmla="*/ 8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140">
                  <a:moveTo>
                    <a:pt x="48" y="0"/>
                  </a:moveTo>
                  <a:lnTo>
                    <a:pt x="76" y="0"/>
                  </a:lnTo>
                  <a:lnTo>
                    <a:pt x="125" y="140"/>
                  </a:lnTo>
                  <a:lnTo>
                    <a:pt x="94" y="140"/>
                  </a:lnTo>
                  <a:lnTo>
                    <a:pt x="87" y="110"/>
                  </a:lnTo>
                  <a:lnTo>
                    <a:pt x="38" y="110"/>
                  </a:lnTo>
                  <a:lnTo>
                    <a:pt x="27" y="140"/>
                  </a:lnTo>
                  <a:lnTo>
                    <a:pt x="0" y="140"/>
                  </a:lnTo>
                  <a:lnTo>
                    <a:pt x="48" y="0"/>
                  </a:lnTo>
                  <a:close/>
                  <a:moveTo>
                    <a:pt x="45" y="87"/>
                  </a:moveTo>
                  <a:lnTo>
                    <a:pt x="80" y="87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4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5" name="Freeform 1244"/>
            <p:cNvSpPr>
              <a:spLocks/>
            </p:cNvSpPr>
            <p:nvPr userDrawn="1"/>
          </p:nvSpPr>
          <p:spPr bwMode="auto">
            <a:xfrm>
              <a:off x="6207125" y="3806825"/>
              <a:ext cx="161925" cy="222250"/>
            </a:xfrm>
            <a:custGeom>
              <a:avLst/>
              <a:gdLst>
                <a:gd name="T0" fmla="*/ 35 w 102"/>
                <a:gd name="T1" fmla="*/ 27 h 140"/>
                <a:gd name="T2" fmla="*/ 0 w 102"/>
                <a:gd name="T3" fmla="*/ 27 h 140"/>
                <a:gd name="T4" fmla="*/ 0 w 102"/>
                <a:gd name="T5" fmla="*/ 0 h 140"/>
                <a:gd name="T6" fmla="*/ 102 w 102"/>
                <a:gd name="T7" fmla="*/ 0 h 140"/>
                <a:gd name="T8" fmla="*/ 102 w 102"/>
                <a:gd name="T9" fmla="*/ 27 h 140"/>
                <a:gd name="T10" fmla="*/ 63 w 102"/>
                <a:gd name="T11" fmla="*/ 27 h 140"/>
                <a:gd name="T12" fmla="*/ 63 w 102"/>
                <a:gd name="T13" fmla="*/ 140 h 140"/>
                <a:gd name="T14" fmla="*/ 35 w 102"/>
                <a:gd name="T15" fmla="*/ 140 h 140"/>
                <a:gd name="T16" fmla="*/ 35 w 102"/>
                <a:gd name="T17" fmla="*/ 2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40">
                  <a:moveTo>
                    <a:pt x="35" y="27"/>
                  </a:moveTo>
                  <a:lnTo>
                    <a:pt x="0" y="27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27"/>
                  </a:lnTo>
                  <a:lnTo>
                    <a:pt x="63" y="27"/>
                  </a:lnTo>
                  <a:lnTo>
                    <a:pt x="63" y="140"/>
                  </a:lnTo>
                  <a:lnTo>
                    <a:pt x="35" y="140"/>
                  </a:lnTo>
                  <a:lnTo>
                    <a:pt x="35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6" name="Freeform 1245"/>
            <p:cNvSpPr>
              <a:spLocks/>
            </p:cNvSpPr>
            <p:nvPr userDrawn="1"/>
          </p:nvSpPr>
          <p:spPr bwMode="auto">
            <a:xfrm>
              <a:off x="6407150" y="3806825"/>
              <a:ext cx="155575" cy="222250"/>
            </a:xfrm>
            <a:custGeom>
              <a:avLst/>
              <a:gdLst>
                <a:gd name="T0" fmla="*/ 0 w 98"/>
                <a:gd name="T1" fmla="*/ 0 h 140"/>
                <a:gd name="T2" fmla="*/ 94 w 98"/>
                <a:gd name="T3" fmla="*/ 0 h 140"/>
                <a:gd name="T4" fmla="*/ 94 w 98"/>
                <a:gd name="T5" fmla="*/ 27 h 140"/>
                <a:gd name="T6" fmla="*/ 28 w 98"/>
                <a:gd name="T7" fmla="*/ 27 h 140"/>
                <a:gd name="T8" fmla="*/ 28 w 98"/>
                <a:gd name="T9" fmla="*/ 57 h 140"/>
                <a:gd name="T10" fmla="*/ 91 w 98"/>
                <a:gd name="T11" fmla="*/ 57 h 140"/>
                <a:gd name="T12" fmla="*/ 91 w 98"/>
                <a:gd name="T13" fmla="*/ 79 h 140"/>
                <a:gd name="T14" fmla="*/ 28 w 98"/>
                <a:gd name="T15" fmla="*/ 79 h 140"/>
                <a:gd name="T16" fmla="*/ 28 w 98"/>
                <a:gd name="T17" fmla="*/ 113 h 140"/>
                <a:gd name="T18" fmla="*/ 98 w 98"/>
                <a:gd name="T19" fmla="*/ 113 h 140"/>
                <a:gd name="T20" fmla="*/ 98 w 98"/>
                <a:gd name="T21" fmla="*/ 140 h 140"/>
                <a:gd name="T22" fmla="*/ 0 w 98"/>
                <a:gd name="T23" fmla="*/ 140 h 140"/>
                <a:gd name="T24" fmla="*/ 0 w 98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40">
                  <a:moveTo>
                    <a:pt x="0" y="0"/>
                  </a:moveTo>
                  <a:lnTo>
                    <a:pt x="94" y="0"/>
                  </a:lnTo>
                  <a:lnTo>
                    <a:pt x="94" y="27"/>
                  </a:lnTo>
                  <a:lnTo>
                    <a:pt x="28" y="27"/>
                  </a:lnTo>
                  <a:lnTo>
                    <a:pt x="28" y="57"/>
                  </a:lnTo>
                  <a:lnTo>
                    <a:pt x="91" y="57"/>
                  </a:lnTo>
                  <a:lnTo>
                    <a:pt x="91" y="79"/>
                  </a:lnTo>
                  <a:lnTo>
                    <a:pt x="28" y="79"/>
                  </a:lnTo>
                  <a:lnTo>
                    <a:pt x="28" y="113"/>
                  </a:lnTo>
                  <a:lnTo>
                    <a:pt x="98" y="113"/>
                  </a:lnTo>
                  <a:lnTo>
                    <a:pt x="98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7" name="Freeform 1246"/>
            <p:cNvSpPr>
              <a:spLocks noEditPoints="1"/>
            </p:cNvSpPr>
            <p:nvPr userDrawn="1"/>
          </p:nvSpPr>
          <p:spPr bwMode="auto">
            <a:xfrm>
              <a:off x="6611938" y="3806825"/>
              <a:ext cx="173038" cy="222250"/>
            </a:xfrm>
            <a:custGeom>
              <a:avLst/>
              <a:gdLst>
                <a:gd name="T0" fmla="*/ 0 w 31"/>
                <a:gd name="T1" fmla="*/ 0 h 37"/>
                <a:gd name="T2" fmla="*/ 19 w 31"/>
                <a:gd name="T3" fmla="*/ 0 h 37"/>
                <a:gd name="T4" fmla="*/ 30 w 31"/>
                <a:gd name="T5" fmla="*/ 10 h 37"/>
                <a:gd name="T6" fmla="*/ 24 w 31"/>
                <a:gd name="T7" fmla="*/ 20 h 37"/>
                <a:gd name="T8" fmla="*/ 24 w 31"/>
                <a:gd name="T9" fmla="*/ 20 h 37"/>
                <a:gd name="T10" fmla="*/ 29 w 31"/>
                <a:gd name="T11" fmla="*/ 28 h 37"/>
                <a:gd name="T12" fmla="*/ 31 w 31"/>
                <a:gd name="T13" fmla="*/ 37 h 37"/>
                <a:gd name="T14" fmla="*/ 23 w 31"/>
                <a:gd name="T15" fmla="*/ 37 h 37"/>
                <a:gd name="T16" fmla="*/ 22 w 31"/>
                <a:gd name="T17" fmla="*/ 28 h 37"/>
                <a:gd name="T18" fmla="*/ 16 w 31"/>
                <a:gd name="T19" fmla="*/ 22 h 37"/>
                <a:gd name="T20" fmla="*/ 8 w 31"/>
                <a:gd name="T21" fmla="*/ 22 h 37"/>
                <a:gd name="T22" fmla="*/ 8 w 31"/>
                <a:gd name="T23" fmla="*/ 37 h 37"/>
                <a:gd name="T24" fmla="*/ 0 w 31"/>
                <a:gd name="T25" fmla="*/ 37 h 37"/>
                <a:gd name="T26" fmla="*/ 0 w 31"/>
                <a:gd name="T27" fmla="*/ 0 h 37"/>
                <a:gd name="T28" fmla="*/ 8 w 31"/>
                <a:gd name="T29" fmla="*/ 17 h 37"/>
                <a:gd name="T30" fmla="*/ 17 w 31"/>
                <a:gd name="T31" fmla="*/ 17 h 37"/>
                <a:gd name="T32" fmla="*/ 22 w 31"/>
                <a:gd name="T33" fmla="*/ 12 h 37"/>
                <a:gd name="T34" fmla="*/ 17 w 31"/>
                <a:gd name="T35" fmla="*/ 7 h 37"/>
                <a:gd name="T36" fmla="*/ 8 w 31"/>
                <a:gd name="T37" fmla="*/ 7 h 37"/>
                <a:gd name="T38" fmla="*/ 8 w 31"/>
                <a:gd name="T39" fmla="*/ 1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37">
                  <a:moveTo>
                    <a:pt x="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26" y="0"/>
                    <a:pt x="30" y="5"/>
                    <a:pt x="30" y="10"/>
                  </a:cubicBezTo>
                  <a:cubicBezTo>
                    <a:pt x="30" y="15"/>
                    <a:pt x="28" y="18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8" y="21"/>
                    <a:pt x="29" y="24"/>
                    <a:pt x="29" y="28"/>
                  </a:cubicBezTo>
                  <a:cubicBezTo>
                    <a:pt x="30" y="30"/>
                    <a:pt x="30" y="35"/>
                    <a:pt x="31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2" y="34"/>
                    <a:pt x="22" y="31"/>
                    <a:pt x="22" y="28"/>
                  </a:cubicBezTo>
                  <a:cubicBezTo>
                    <a:pt x="21" y="24"/>
                    <a:pt x="20" y="22"/>
                    <a:pt x="16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0" y="37"/>
                    <a:pt x="0" y="37"/>
                    <a:pt x="0" y="37"/>
                  </a:cubicBezTo>
                  <a:lnTo>
                    <a:pt x="0" y="0"/>
                  </a:lnTo>
                  <a:close/>
                  <a:moveTo>
                    <a:pt x="8" y="17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20" y="17"/>
                    <a:pt x="22" y="15"/>
                    <a:pt x="22" y="12"/>
                  </a:cubicBezTo>
                  <a:cubicBezTo>
                    <a:pt x="22" y="8"/>
                    <a:pt x="20" y="7"/>
                    <a:pt x="17" y="7"/>
                  </a:cubicBezTo>
                  <a:cubicBezTo>
                    <a:pt x="8" y="7"/>
                    <a:pt x="8" y="7"/>
                    <a:pt x="8" y="7"/>
                  </a:cubicBezTo>
                  <a:lnTo>
                    <a:pt x="8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8" name="Rectangle 1247"/>
            <p:cNvSpPr>
              <a:spLocks noChangeArrowheads="1"/>
            </p:cNvSpPr>
            <p:nvPr userDrawn="1"/>
          </p:nvSpPr>
          <p:spPr bwMode="auto">
            <a:xfrm>
              <a:off x="6834188" y="3806825"/>
              <a:ext cx="44450" cy="222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9" name="Freeform 1248"/>
            <p:cNvSpPr>
              <a:spLocks noEditPoints="1"/>
            </p:cNvSpPr>
            <p:nvPr userDrawn="1"/>
          </p:nvSpPr>
          <p:spPr bwMode="auto">
            <a:xfrm>
              <a:off x="6911975" y="3806825"/>
              <a:ext cx="200025" cy="222250"/>
            </a:xfrm>
            <a:custGeom>
              <a:avLst/>
              <a:gdLst>
                <a:gd name="T0" fmla="*/ 49 w 126"/>
                <a:gd name="T1" fmla="*/ 0 h 140"/>
                <a:gd name="T2" fmla="*/ 77 w 126"/>
                <a:gd name="T3" fmla="*/ 0 h 140"/>
                <a:gd name="T4" fmla="*/ 126 w 126"/>
                <a:gd name="T5" fmla="*/ 140 h 140"/>
                <a:gd name="T6" fmla="*/ 94 w 126"/>
                <a:gd name="T7" fmla="*/ 140 h 140"/>
                <a:gd name="T8" fmla="*/ 87 w 126"/>
                <a:gd name="T9" fmla="*/ 110 h 140"/>
                <a:gd name="T10" fmla="*/ 39 w 126"/>
                <a:gd name="T11" fmla="*/ 110 h 140"/>
                <a:gd name="T12" fmla="*/ 28 w 126"/>
                <a:gd name="T13" fmla="*/ 140 h 140"/>
                <a:gd name="T14" fmla="*/ 0 w 126"/>
                <a:gd name="T15" fmla="*/ 140 h 140"/>
                <a:gd name="T16" fmla="*/ 49 w 126"/>
                <a:gd name="T17" fmla="*/ 0 h 140"/>
                <a:gd name="T18" fmla="*/ 46 w 126"/>
                <a:gd name="T19" fmla="*/ 87 h 140"/>
                <a:gd name="T20" fmla="*/ 80 w 126"/>
                <a:gd name="T21" fmla="*/ 87 h 140"/>
                <a:gd name="T22" fmla="*/ 63 w 126"/>
                <a:gd name="T23" fmla="*/ 34 h 140"/>
                <a:gd name="T24" fmla="*/ 63 w 126"/>
                <a:gd name="T25" fmla="*/ 34 h 140"/>
                <a:gd name="T26" fmla="*/ 46 w 126"/>
                <a:gd name="T27" fmla="*/ 8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6" h="140">
                  <a:moveTo>
                    <a:pt x="49" y="0"/>
                  </a:moveTo>
                  <a:lnTo>
                    <a:pt x="77" y="0"/>
                  </a:lnTo>
                  <a:lnTo>
                    <a:pt x="126" y="140"/>
                  </a:lnTo>
                  <a:lnTo>
                    <a:pt x="94" y="140"/>
                  </a:lnTo>
                  <a:lnTo>
                    <a:pt x="87" y="110"/>
                  </a:lnTo>
                  <a:lnTo>
                    <a:pt x="39" y="110"/>
                  </a:lnTo>
                  <a:lnTo>
                    <a:pt x="28" y="140"/>
                  </a:lnTo>
                  <a:lnTo>
                    <a:pt x="0" y="140"/>
                  </a:lnTo>
                  <a:lnTo>
                    <a:pt x="49" y="0"/>
                  </a:lnTo>
                  <a:close/>
                  <a:moveTo>
                    <a:pt x="46" y="87"/>
                  </a:moveTo>
                  <a:lnTo>
                    <a:pt x="80" y="87"/>
                  </a:lnTo>
                  <a:lnTo>
                    <a:pt x="63" y="34"/>
                  </a:lnTo>
                  <a:lnTo>
                    <a:pt x="63" y="34"/>
                  </a:lnTo>
                  <a:lnTo>
                    <a:pt x="46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0" name="Freeform 1249"/>
            <p:cNvSpPr>
              <a:spLocks/>
            </p:cNvSpPr>
            <p:nvPr userDrawn="1"/>
          </p:nvSpPr>
          <p:spPr bwMode="auto">
            <a:xfrm>
              <a:off x="7145338" y="3806825"/>
              <a:ext cx="144463" cy="222250"/>
            </a:xfrm>
            <a:custGeom>
              <a:avLst/>
              <a:gdLst>
                <a:gd name="T0" fmla="*/ 0 w 91"/>
                <a:gd name="T1" fmla="*/ 0 h 140"/>
                <a:gd name="T2" fmla="*/ 28 w 91"/>
                <a:gd name="T3" fmla="*/ 0 h 140"/>
                <a:gd name="T4" fmla="*/ 28 w 91"/>
                <a:gd name="T5" fmla="*/ 113 h 140"/>
                <a:gd name="T6" fmla="*/ 91 w 91"/>
                <a:gd name="T7" fmla="*/ 113 h 140"/>
                <a:gd name="T8" fmla="*/ 91 w 91"/>
                <a:gd name="T9" fmla="*/ 140 h 140"/>
                <a:gd name="T10" fmla="*/ 0 w 91"/>
                <a:gd name="T11" fmla="*/ 140 h 140"/>
                <a:gd name="T12" fmla="*/ 0 w 91"/>
                <a:gd name="T1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140">
                  <a:moveTo>
                    <a:pt x="0" y="0"/>
                  </a:moveTo>
                  <a:lnTo>
                    <a:pt x="28" y="0"/>
                  </a:lnTo>
                  <a:lnTo>
                    <a:pt x="28" y="113"/>
                  </a:lnTo>
                  <a:lnTo>
                    <a:pt x="91" y="113"/>
                  </a:lnTo>
                  <a:lnTo>
                    <a:pt x="91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1" name="Freeform 1250"/>
            <p:cNvSpPr>
              <a:spLocks/>
            </p:cNvSpPr>
            <p:nvPr userDrawn="1"/>
          </p:nvSpPr>
          <p:spPr bwMode="auto">
            <a:xfrm>
              <a:off x="7312025" y="3806825"/>
              <a:ext cx="166688" cy="222250"/>
            </a:xfrm>
            <a:custGeom>
              <a:avLst/>
              <a:gdLst>
                <a:gd name="T0" fmla="*/ 7 w 30"/>
                <a:gd name="T1" fmla="*/ 25 h 37"/>
                <a:gd name="T2" fmla="*/ 15 w 30"/>
                <a:gd name="T3" fmla="*/ 31 h 37"/>
                <a:gd name="T4" fmla="*/ 22 w 30"/>
                <a:gd name="T5" fmla="*/ 27 h 37"/>
                <a:gd name="T6" fmla="*/ 12 w 30"/>
                <a:gd name="T7" fmla="*/ 21 h 37"/>
                <a:gd name="T8" fmla="*/ 1 w 30"/>
                <a:gd name="T9" fmla="*/ 11 h 37"/>
                <a:gd name="T10" fmla="*/ 14 w 30"/>
                <a:gd name="T11" fmla="*/ 0 h 37"/>
                <a:gd name="T12" fmla="*/ 29 w 30"/>
                <a:gd name="T13" fmla="*/ 11 h 37"/>
                <a:gd name="T14" fmla="*/ 21 w 30"/>
                <a:gd name="T15" fmla="*/ 11 h 37"/>
                <a:gd name="T16" fmla="*/ 14 w 30"/>
                <a:gd name="T17" fmla="*/ 6 h 37"/>
                <a:gd name="T18" fmla="*/ 9 w 30"/>
                <a:gd name="T19" fmla="*/ 10 h 37"/>
                <a:gd name="T20" fmla="*/ 19 w 30"/>
                <a:gd name="T21" fmla="*/ 15 h 37"/>
                <a:gd name="T22" fmla="*/ 30 w 30"/>
                <a:gd name="T23" fmla="*/ 26 h 37"/>
                <a:gd name="T24" fmla="*/ 15 w 30"/>
                <a:gd name="T25" fmla="*/ 37 h 37"/>
                <a:gd name="T26" fmla="*/ 0 w 30"/>
                <a:gd name="T27" fmla="*/ 25 h 37"/>
                <a:gd name="T28" fmla="*/ 7 w 30"/>
                <a:gd name="T29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37">
                  <a:moveTo>
                    <a:pt x="7" y="25"/>
                  </a:moveTo>
                  <a:cubicBezTo>
                    <a:pt x="7" y="29"/>
                    <a:pt x="11" y="31"/>
                    <a:pt x="15" y="31"/>
                  </a:cubicBezTo>
                  <a:cubicBezTo>
                    <a:pt x="18" y="31"/>
                    <a:pt x="22" y="30"/>
                    <a:pt x="22" y="27"/>
                  </a:cubicBezTo>
                  <a:cubicBezTo>
                    <a:pt x="22" y="23"/>
                    <a:pt x="17" y="22"/>
                    <a:pt x="12" y="21"/>
                  </a:cubicBezTo>
                  <a:cubicBezTo>
                    <a:pt x="6" y="19"/>
                    <a:pt x="1" y="17"/>
                    <a:pt x="1" y="11"/>
                  </a:cubicBezTo>
                  <a:cubicBezTo>
                    <a:pt x="1" y="3"/>
                    <a:pt x="8" y="0"/>
                    <a:pt x="14" y="0"/>
                  </a:cubicBezTo>
                  <a:cubicBezTo>
                    <a:pt x="22" y="0"/>
                    <a:pt x="29" y="3"/>
                    <a:pt x="29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7"/>
                    <a:pt x="18" y="6"/>
                    <a:pt x="14" y="6"/>
                  </a:cubicBezTo>
                  <a:cubicBezTo>
                    <a:pt x="12" y="6"/>
                    <a:pt x="9" y="7"/>
                    <a:pt x="9" y="10"/>
                  </a:cubicBezTo>
                  <a:cubicBezTo>
                    <a:pt x="9" y="13"/>
                    <a:pt x="10" y="13"/>
                    <a:pt x="19" y="15"/>
                  </a:cubicBezTo>
                  <a:cubicBezTo>
                    <a:pt x="22" y="16"/>
                    <a:pt x="30" y="18"/>
                    <a:pt x="30" y="26"/>
                  </a:cubicBezTo>
                  <a:cubicBezTo>
                    <a:pt x="30" y="33"/>
                    <a:pt x="25" y="37"/>
                    <a:pt x="15" y="37"/>
                  </a:cubicBezTo>
                  <a:cubicBezTo>
                    <a:pt x="7" y="37"/>
                    <a:pt x="0" y="34"/>
                    <a:pt x="0" y="25"/>
                  </a:cubicBezTo>
                  <a:lnTo>
                    <a:pt x="7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2" name="Freeform 1251"/>
            <p:cNvSpPr>
              <a:spLocks/>
            </p:cNvSpPr>
            <p:nvPr userDrawn="1"/>
          </p:nvSpPr>
          <p:spPr bwMode="auto">
            <a:xfrm>
              <a:off x="7627938" y="3806825"/>
              <a:ext cx="182563" cy="222250"/>
            </a:xfrm>
            <a:custGeom>
              <a:avLst/>
              <a:gdLst>
                <a:gd name="T0" fmla="*/ 25 w 33"/>
                <a:gd name="T1" fmla="*/ 13 h 37"/>
                <a:gd name="T2" fmla="*/ 17 w 33"/>
                <a:gd name="T3" fmla="*/ 6 h 37"/>
                <a:gd name="T4" fmla="*/ 8 w 33"/>
                <a:gd name="T5" fmla="*/ 19 h 37"/>
                <a:gd name="T6" fmla="*/ 17 w 33"/>
                <a:gd name="T7" fmla="*/ 31 h 37"/>
                <a:gd name="T8" fmla="*/ 26 w 33"/>
                <a:gd name="T9" fmla="*/ 23 h 37"/>
                <a:gd name="T10" fmla="*/ 33 w 33"/>
                <a:gd name="T11" fmla="*/ 23 h 37"/>
                <a:gd name="T12" fmla="*/ 17 w 33"/>
                <a:gd name="T13" fmla="*/ 37 h 37"/>
                <a:gd name="T14" fmla="*/ 0 w 33"/>
                <a:gd name="T15" fmla="*/ 19 h 37"/>
                <a:gd name="T16" fmla="*/ 17 w 33"/>
                <a:gd name="T17" fmla="*/ 0 h 37"/>
                <a:gd name="T18" fmla="*/ 33 w 33"/>
                <a:gd name="T19" fmla="*/ 13 h 37"/>
                <a:gd name="T20" fmla="*/ 25 w 33"/>
                <a:gd name="T21" fmla="*/ 1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7">
                  <a:moveTo>
                    <a:pt x="25" y="13"/>
                  </a:moveTo>
                  <a:cubicBezTo>
                    <a:pt x="25" y="9"/>
                    <a:pt x="21" y="6"/>
                    <a:pt x="17" y="6"/>
                  </a:cubicBezTo>
                  <a:cubicBezTo>
                    <a:pt x="10" y="6"/>
                    <a:pt x="8" y="12"/>
                    <a:pt x="8" y="19"/>
                  </a:cubicBezTo>
                  <a:cubicBezTo>
                    <a:pt x="8" y="25"/>
                    <a:pt x="10" y="31"/>
                    <a:pt x="17" y="31"/>
                  </a:cubicBezTo>
                  <a:cubicBezTo>
                    <a:pt x="22" y="31"/>
                    <a:pt x="25" y="27"/>
                    <a:pt x="26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2" y="32"/>
                    <a:pt x="26" y="37"/>
                    <a:pt x="17" y="37"/>
                  </a:cubicBezTo>
                  <a:cubicBezTo>
                    <a:pt x="6" y="37"/>
                    <a:pt x="0" y="29"/>
                    <a:pt x="0" y="19"/>
                  </a:cubicBezTo>
                  <a:cubicBezTo>
                    <a:pt x="0" y="8"/>
                    <a:pt x="6" y="0"/>
                    <a:pt x="17" y="0"/>
                  </a:cubicBezTo>
                  <a:cubicBezTo>
                    <a:pt x="25" y="0"/>
                    <a:pt x="32" y="4"/>
                    <a:pt x="33" y="13"/>
                  </a:cubicBezTo>
                  <a:lnTo>
                    <a:pt x="25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3" name="Freeform 1252"/>
            <p:cNvSpPr>
              <a:spLocks noEditPoints="1"/>
            </p:cNvSpPr>
            <p:nvPr userDrawn="1"/>
          </p:nvSpPr>
          <p:spPr bwMode="auto">
            <a:xfrm>
              <a:off x="7850188" y="3806825"/>
              <a:ext cx="193675" cy="222250"/>
            </a:xfrm>
            <a:custGeom>
              <a:avLst/>
              <a:gdLst>
                <a:gd name="T0" fmla="*/ 17 w 35"/>
                <a:gd name="T1" fmla="*/ 0 h 37"/>
                <a:gd name="T2" fmla="*/ 35 w 35"/>
                <a:gd name="T3" fmla="*/ 19 h 37"/>
                <a:gd name="T4" fmla="*/ 17 w 35"/>
                <a:gd name="T5" fmla="*/ 37 h 37"/>
                <a:gd name="T6" fmla="*/ 0 w 35"/>
                <a:gd name="T7" fmla="*/ 19 h 37"/>
                <a:gd name="T8" fmla="*/ 17 w 35"/>
                <a:gd name="T9" fmla="*/ 0 h 37"/>
                <a:gd name="T10" fmla="*/ 17 w 35"/>
                <a:gd name="T11" fmla="*/ 31 h 37"/>
                <a:gd name="T12" fmla="*/ 27 w 35"/>
                <a:gd name="T13" fmla="*/ 19 h 37"/>
                <a:gd name="T14" fmla="*/ 17 w 35"/>
                <a:gd name="T15" fmla="*/ 6 h 37"/>
                <a:gd name="T16" fmla="*/ 8 w 35"/>
                <a:gd name="T17" fmla="*/ 19 h 37"/>
                <a:gd name="T18" fmla="*/ 17 w 35"/>
                <a:gd name="T1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7">
                  <a:moveTo>
                    <a:pt x="17" y="0"/>
                  </a:moveTo>
                  <a:cubicBezTo>
                    <a:pt x="29" y="0"/>
                    <a:pt x="35" y="8"/>
                    <a:pt x="35" y="19"/>
                  </a:cubicBezTo>
                  <a:cubicBezTo>
                    <a:pt x="35" y="29"/>
                    <a:pt x="29" y="37"/>
                    <a:pt x="17" y="37"/>
                  </a:cubicBezTo>
                  <a:cubicBezTo>
                    <a:pt x="6" y="37"/>
                    <a:pt x="0" y="29"/>
                    <a:pt x="0" y="19"/>
                  </a:cubicBezTo>
                  <a:cubicBezTo>
                    <a:pt x="0" y="8"/>
                    <a:pt x="6" y="0"/>
                    <a:pt x="17" y="0"/>
                  </a:cubicBezTo>
                  <a:close/>
                  <a:moveTo>
                    <a:pt x="17" y="31"/>
                  </a:moveTo>
                  <a:cubicBezTo>
                    <a:pt x="25" y="31"/>
                    <a:pt x="27" y="25"/>
                    <a:pt x="27" y="19"/>
                  </a:cubicBezTo>
                  <a:cubicBezTo>
                    <a:pt x="27" y="12"/>
                    <a:pt x="25" y="6"/>
                    <a:pt x="17" y="6"/>
                  </a:cubicBezTo>
                  <a:cubicBezTo>
                    <a:pt x="10" y="6"/>
                    <a:pt x="8" y="12"/>
                    <a:pt x="8" y="19"/>
                  </a:cubicBezTo>
                  <a:cubicBezTo>
                    <a:pt x="8" y="25"/>
                    <a:pt x="10" y="31"/>
                    <a:pt x="1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4" name="Freeform 1253"/>
            <p:cNvSpPr>
              <a:spLocks/>
            </p:cNvSpPr>
            <p:nvPr userDrawn="1"/>
          </p:nvSpPr>
          <p:spPr bwMode="auto">
            <a:xfrm>
              <a:off x="8088313" y="3806825"/>
              <a:ext cx="215900" cy="222250"/>
            </a:xfrm>
            <a:custGeom>
              <a:avLst/>
              <a:gdLst>
                <a:gd name="T0" fmla="*/ 0 w 136"/>
                <a:gd name="T1" fmla="*/ 0 h 140"/>
                <a:gd name="T2" fmla="*/ 38 w 136"/>
                <a:gd name="T3" fmla="*/ 0 h 140"/>
                <a:gd name="T4" fmla="*/ 70 w 136"/>
                <a:gd name="T5" fmla="*/ 95 h 140"/>
                <a:gd name="T6" fmla="*/ 70 w 136"/>
                <a:gd name="T7" fmla="*/ 95 h 140"/>
                <a:gd name="T8" fmla="*/ 98 w 136"/>
                <a:gd name="T9" fmla="*/ 0 h 140"/>
                <a:gd name="T10" fmla="*/ 136 w 136"/>
                <a:gd name="T11" fmla="*/ 0 h 140"/>
                <a:gd name="T12" fmla="*/ 136 w 136"/>
                <a:gd name="T13" fmla="*/ 140 h 140"/>
                <a:gd name="T14" fmla="*/ 108 w 136"/>
                <a:gd name="T15" fmla="*/ 140 h 140"/>
                <a:gd name="T16" fmla="*/ 108 w 136"/>
                <a:gd name="T17" fmla="*/ 42 h 140"/>
                <a:gd name="T18" fmla="*/ 108 w 136"/>
                <a:gd name="T19" fmla="*/ 42 h 140"/>
                <a:gd name="T20" fmla="*/ 80 w 136"/>
                <a:gd name="T21" fmla="*/ 140 h 140"/>
                <a:gd name="T22" fmla="*/ 56 w 136"/>
                <a:gd name="T23" fmla="*/ 140 h 140"/>
                <a:gd name="T24" fmla="*/ 28 w 136"/>
                <a:gd name="T25" fmla="*/ 42 h 140"/>
                <a:gd name="T26" fmla="*/ 24 w 136"/>
                <a:gd name="T27" fmla="*/ 42 h 140"/>
                <a:gd name="T28" fmla="*/ 24 w 136"/>
                <a:gd name="T29" fmla="*/ 140 h 140"/>
                <a:gd name="T30" fmla="*/ 0 w 136"/>
                <a:gd name="T31" fmla="*/ 140 h 140"/>
                <a:gd name="T32" fmla="*/ 0 w 136"/>
                <a:gd name="T3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6" h="140">
                  <a:moveTo>
                    <a:pt x="0" y="0"/>
                  </a:moveTo>
                  <a:lnTo>
                    <a:pt x="38" y="0"/>
                  </a:lnTo>
                  <a:lnTo>
                    <a:pt x="70" y="95"/>
                  </a:lnTo>
                  <a:lnTo>
                    <a:pt x="70" y="95"/>
                  </a:lnTo>
                  <a:lnTo>
                    <a:pt x="98" y="0"/>
                  </a:lnTo>
                  <a:lnTo>
                    <a:pt x="136" y="0"/>
                  </a:lnTo>
                  <a:lnTo>
                    <a:pt x="136" y="140"/>
                  </a:lnTo>
                  <a:lnTo>
                    <a:pt x="108" y="140"/>
                  </a:lnTo>
                  <a:lnTo>
                    <a:pt x="108" y="42"/>
                  </a:lnTo>
                  <a:lnTo>
                    <a:pt x="108" y="42"/>
                  </a:lnTo>
                  <a:lnTo>
                    <a:pt x="80" y="140"/>
                  </a:lnTo>
                  <a:lnTo>
                    <a:pt x="56" y="140"/>
                  </a:lnTo>
                  <a:lnTo>
                    <a:pt x="28" y="42"/>
                  </a:lnTo>
                  <a:lnTo>
                    <a:pt x="24" y="42"/>
                  </a:lnTo>
                  <a:lnTo>
                    <a:pt x="24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5" name="Freeform 1254"/>
            <p:cNvSpPr>
              <a:spLocks noEditPoints="1"/>
            </p:cNvSpPr>
            <p:nvPr userDrawn="1"/>
          </p:nvSpPr>
          <p:spPr bwMode="auto">
            <a:xfrm>
              <a:off x="8366125" y="3806825"/>
              <a:ext cx="160338" cy="222250"/>
            </a:xfrm>
            <a:custGeom>
              <a:avLst/>
              <a:gdLst>
                <a:gd name="T0" fmla="*/ 0 w 29"/>
                <a:gd name="T1" fmla="*/ 0 h 37"/>
                <a:gd name="T2" fmla="*/ 16 w 29"/>
                <a:gd name="T3" fmla="*/ 0 h 37"/>
                <a:gd name="T4" fmla="*/ 29 w 29"/>
                <a:gd name="T5" fmla="*/ 12 h 37"/>
                <a:gd name="T6" fmla="*/ 16 w 29"/>
                <a:gd name="T7" fmla="*/ 24 h 37"/>
                <a:gd name="T8" fmla="*/ 8 w 29"/>
                <a:gd name="T9" fmla="*/ 24 h 37"/>
                <a:gd name="T10" fmla="*/ 8 w 29"/>
                <a:gd name="T11" fmla="*/ 37 h 37"/>
                <a:gd name="T12" fmla="*/ 0 w 29"/>
                <a:gd name="T13" fmla="*/ 37 h 37"/>
                <a:gd name="T14" fmla="*/ 0 w 29"/>
                <a:gd name="T15" fmla="*/ 0 h 37"/>
                <a:gd name="T16" fmla="*/ 8 w 29"/>
                <a:gd name="T17" fmla="*/ 17 h 37"/>
                <a:gd name="T18" fmla="*/ 14 w 29"/>
                <a:gd name="T19" fmla="*/ 17 h 37"/>
                <a:gd name="T20" fmla="*/ 21 w 29"/>
                <a:gd name="T21" fmla="*/ 12 h 37"/>
                <a:gd name="T22" fmla="*/ 14 w 29"/>
                <a:gd name="T23" fmla="*/ 7 h 37"/>
                <a:gd name="T24" fmla="*/ 8 w 29"/>
                <a:gd name="T25" fmla="*/ 7 h 37"/>
                <a:gd name="T26" fmla="*/ 8 w 29"/>
                <a:gd name="T27" fmla="*/ 1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37">
                  <a:moveTo>
                    <a:pt x="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25" y="0"/>
                    <a:pt x="29" y="6"/>
                    <a:pt x="29" y="12"/>
                  </a:cubicBezTo>
                  <a:cubicBezTo>
                    <a:pt x="29" y="18"/>
                    <a:pt x="25" y="24"/>
                    <a:pt x="16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0" y="37"/>
                    <a:pt x="0" y="37"/>
                    <a:pt x="0" y="37"/>
                  </a:cubicBezTo>
                  <a:lnTo>
                    <a:pt x="0" y="0"/>
                  </a:lnTo>
                  <a:close/>
                  <a:moveTo>
                    <a:pt x="8" y="17"/>
                  </a:moveTo>
                  <a:cubicBezTo>
                    <a:pt x="14" y="17"/>
                    <a:pt x="14" y="17"/>
                    <a:pt x="14" y="17"/>
                  </a:cubicBezTo>
                  <a:cubicBezTo>
                    <a:pt x="18" y="17"/>
                    <a:pt x="21" y="17"/>
                    <a:pt x="21" y="12"/>
                  </a:cubicBezTo>
                  <a:cubicBezTo>
                    <a:pt x="21" y="7"/>
                    <a:pt x="18" y="7"/>
                    <a:pt x="14" y="7"/>
                  </a:cubicBezTo>
                  <a:cubicBezTo>
                    <a:pt x="8" y="7"/>
                    <a:pt x="8" y="7"/>
                    <a:pt x="8" y="7"/>
                  </a:cubicBezTo>
                  <a:lnTo>
                    <a:pt x="8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6" name="Freeform 1255"/>
            <p:cNvSpPr>
              <a:spLocks noEditPoints="1"/>
            </p:cNvSpPr>
            <p:nvPr userDrawn="1"/>
          </p:nvSpPr>
          <p:spPr bwMode="auto">
            <a:xfrm>
              <a:off x="8537575" y="3806825"/>
              <a:ext cx="193675" cy="222250"/>
            </a:xfrm>
            <a:custGeom>
              <a:avLst/>
              <a:gdLst>
                <a:gd name="T0" fmla="*/ 45 w 122"/>
                <a:gd name="T1" fmla="*/ 0 h 140"/>
                <a:gd name="T2" fmla="*/ 73 w 122"/>
                <a:gd name="T3" fmla="*/ 0 h 140"/>
                <a:gd name="T4" fmla="*/ 122 w 122"/>
                <a:gd name="T5" fmla="*/ 140 h 140"/>
                <a:gd name="T6" fmla="*/ 94 w 122"/>
                <a:gd name="T7" fmla="*/ 140 h 140"/>
                <a:gd name="T8" fmla="*/ 84 w 122"/>
                <a:gd name="T9" fmla="*/ 110 h 140"/>
                <a:gd name="T10" fmla="*/ 38 w 122"/>
                <a:gd name="T11" fmla="*/ 110 h 140"/>
                <a:gd name="T12" fmla="*/ 28 w 122"/>
                <a:gd name="T13" fmla="*/ 140 h 140"/>
                <a:gd name="T14" fmla="*/ 0 w 122"/>
                <a:gd name="T15" fmla="*/ 140 h 140"/>
                <a:gd name="T16" fmla="*/ 45 w 122"/>
                <a:gd name="T17" fmla="*/ 0 h 140"/>
                <a:gd name="T18" fmla="*/ 45 w 122"/>
                <a:gd name="T19" fmla="*/ 87 h 140"/>
                <a:gd name="T20" fmla="*/ 77 w 122"/>
                <a:gd name="T21" fmla="*/ 87 h 140"/>
                <a:gd name="T22" fmla="*/ 59 w 122"/>
                <a:gd name="T23" fmla="*/ 34 h 140"/>
                <a:gd name="T24" fmla="*/ 59 w 122"/>
                <a:gd name="T25" fmla="*/ 34 h 140"/>
                <a:gd name="T26" fmla="*/ 45 w 122"/>
                <a:gd name="T27" fmla="*/ 8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2" h="140">
                  <a:moveTo>
                    <a:pt x="45" y="0"/>
                  </a:moveTo>
                  <a:lnTo>
                    <a:pt x="73" y="0"/>
                  </a:lnTo>
                  <a:lnTo>
                    <a:pt x="122" y="140"/>
                  </a:lnTo>
                  <a:lnTo>
                    <a:pt x="94" y="140"/>
                  </a:lnTo>
                  <a:lnTo>
                    <a:pt x="84" y="110"/>
                  </a:lnTo>
                  <a:lnTo>
                    <a:pt x="38" y="110"/>
                  </a:lnTo>
                  <a:lnTo>
                    <a:pt x="28" y="140"/>
                  </a:lnTo>
                  <a:lnTo>
                    <a:pt x="0" y="140"/>
                  </a:lnTo>
                  <a:lnTo>
                    <a:pt x="45" y="0"/>
                  </a:lnTo>
                  <a:close/>
                  <a:moveTo>
                    <a:pt x="45" y="87"/>
                  </a:moveTo>
                  <a:lnTo>
                    <a:pt x="77" y="87"/>
                  </a:lnTo>
                  <a:lnTo>
                    <a:pt x="59" y="34"/>
                  </a:lnTo>
                  <a:lnTo>
                    <a:pt x="59" y="34"/>
                  </a:lnTo>
                  <a:lnTo>
                    <a:pt x="4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7" name="Freeform 1256"/>
            <p:cNvSpPr>
              <a:spLocks/>
            </p:cNvSpPr>
            <p:nvPr userDrawn="1"/>
          </p:nvSpPr>
          <p:spPr bwMode="auto">
            <a:xfrm>
              <a:off x="8770938" y="3806825"/>
              <a:ext cx="166688" cy="222250"/>
            </a:xfrm>
            <a:custGeom>
              <a:avLst/>
              <a:gdLst>
                <a:gd name="T0" fmla="*/ 0 w 105"/>
                <a:gd name="T1" fmla="*/ 0 h 140"/>
                <a:gd name="T2" fmla="*/ 28 w 105"/>
                <a:gd name="T3" fmla="*/ 0 h 140"/>
                <a:gd name="T4" fmla="*/ 80 w 105"/>
                <a:gd name="T5" fmla="*/ 95 h 140"/>
                <a:gd name="T6" fmla="*/ 80 w 105"/>
                <a:gd name="T7" fmla="*/ 95 h 140"/>
                <a:gd name="T8" fmla="*/ 80 w 105"/>
                <a:gd name="T9" fmla="*/ 0 h 140"/>
                <a:gd name="T10" fmla="*/ 105 w 105"/>
                <a:gd name="T11" fmla="*/ 0 h 140"/>
                <a:gd name="T12" fmla="*/ 105 w 105"/>
                <a:gd name="T13" fmla="*/ 140 h 140"/>
                <a:gd name="T14" fmla="*/ 77 w 105"/>
                <a:gd name="T15" fmla="*/ 140 h 140"/>
                <a:gd name="T16" fmla="*/ 24 w 105"/>
                <a:gd name="T17" fmla="*/ 45 h 140"/>
                <a:gd name="T18" fmla="*/ 24 w 105"/>
                <a:gd name="T19" fmla="*/ 45 h 140"/>
                <a:gd name="T20" fmla="*/ 24 w 105"/>
                <a:gd name="T21" fmla="*/ 140 h 140"/>
                <a:gd name="T22" fmla="*/ 0 w 105"/>
                <a:gd name="T23" fmla="*/ 140 h 140"/>
                <a:gd name="T24" fmla="*/ 0 w 105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40">
                  <a:moveTo>
                    <a:pt x="0" y="0"/>
                  </a:moveTo>
                  <a:lnTo>
                    <a:pt x="28" y="0"/>
                  </a:lnTo>
                  <a:lnTo>
                    <a:pt x="80" y="95"/>
                  </a:lnTo>
                  <a:lnTo>
                    <a:pt x="80" y="95"/>
                  </a:lnTo>
                  <a:lnTo>
                    <a:pt x="80" y="0"/>
                  </a:lnTo>
                  <a:lnTo>
                    <a:pt x="105" y="0"/>
                  </a:lnTo>
                  <a:lnTo>
                    <a:pt x="105" y="140"/>
                  </a:lnTo>
                  <a:lnTo>
                    <a:pt x="77" y="140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24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8" name="Freeform 1257"/>
            <p:cNvSpPr>
              <a:spLocks/>
            </p:cNvSpPr>
            <p:nvPr userDrawn="1"/>
          </p:nvSpPr>
          <p:spPr bwMode="auto">
            <a:xfrm>
              <a:off x="8975725" y="3806825"/>
              <a:ext cx="193675" cy="222250"/>
            </a:xfrm>
            <a:custGeom>
              <a:avLst/>
              <a:gdLst>
                <a:gd name="T0" fmla="*/ 46 w 122"/>
                <a:gd name="T1" fmla="*/ 87 h 140"/>
                <a:gd name="T2" fmla="*/ 0 w 122"/>
                <a:gd name="T3" fmla="*/ 0 h 140"/>
                <a:gd name="T4" fmla="*/ 32 w 122"/>
                <a:gd name="T5" fmla="*/ 0 h 140"/>
                <a:gd name="T6" fmla="*/ 60 w 122"/>
                <a:gd name="T7" fmla="*/ 57 h 140"/>
                <a:gd name="T8" fmla="*/ 91 w 122"/>
                <a:gd name="T9" fmla="*/ 0 h 140"/>
                <a:gd name="T10" fmla="*/ 122 w 122"/>
                <a:gd name="T11" fmla="*/ 0 h 140"/>
                <a:gd name="T12" fmla="*/ 73 w 122"/>
                <a:gd name="T13" fmla="*/ 87 h 140"/>
                <a:gd name="T14" fmla="*/ 73 w 122"/>
                <a:gd name="T15" fmla="*/ 140 h 140"/>
                <a:gd name="T16" fmla="*/ 46 w 122"/>
                <a:gd name="T17" fmla="*/ 140 h 140"/>
                <a:gd name="T18" fmla="*/ 46 w 122"/>
                <a:gd name="T19" fmla="*/ 8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40">
                  <a:moveTo>
                    <a:pt x="46" y="87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60" y="57"/>
                  </a:lnTo>
                  <a:lnTo>
                    <a:pt x="91" y="0"/>
                  </a:lnTo>
                  <a:lnTo>
                    <a:pt x="122" y="0"/>
                  </a:lnTo>
                  <a:lnTo>
                    <a:pt x="73" y="87"/>
                  </a:lnTo>
                  <a:lnTo>
                    <a:pt x="73" y="140"/>
                  </a:lnTo>
                  <a:lnTo>
                    <a:pt x="46" y="140"/>
                  </a:lnTo>
                  <a:lnTo>
                    <a:pt x="46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52" name="StoraEnso"/>
          <p:cNvGrpSpPr/>
          <p:nvPr userDrawn="1"/>
        </p:nvGrpSpPr>
        <p:grpSpPr>
          <a:xfrm>
            <a:off x="10672091" y="-79"/>
            <a:ext cx="1004400" cy="1506661"/>
            <a:chOff x="10672091" y="-79"/>
            <a:chExt cx="1004400" cy="1506661"/>
          </a:xfrm>
        </p:grpSpPr>
        <p:sp>
          <p:nvSpPr>
            <p:cNvPr id="53" name="White box"/>
            <p:cNvSpPr/>
            <p:nvPr userDrawn="1"/>
          </p:nvSpPr>
          <p:spPr>
            <a:xfrm>
              <a:off x="10672091" y="-79"/>
              <a:ext cx="1004400" cy="15066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54" name="Logotype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9199" y="540000"/>
              <a:ext cx="710185" cy="8503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821983"/>
      </p:ext>
    </p:extLst>
  </p:cSld>
  <p:clrMapOvr>
    <a:masterClrMapping/>
  </p:clrMapOvr>
  <p:hf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ast Pag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13/12/2023</a:t>
            </a:r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BD77-5CEB-4A67-B6FA-87C329E83F86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1" name="xxIcon">
            <a:extLst>
              <a:ext uri="{FF2B5EF4-FFF2-40B4-BE49-F238E27FC236}">
                <a16:creationId xmlns:a16="http://schemas.microsoft.com/office/drawing/2014/main" id="{902B1F3F-4AF6-42AA-823B-349493AD548E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886292" y="2653647"/>
            <a:ext cx="663623" cy="682874"/>
          </a:xfrm>
          <a:custGeom>
            <a:avLst/>
            <a:gdLst>
              <a:gd name="T0" fmla="*/ 1450 w 1556"/>
              <a:gd name="T1" fmla="*/ 383 h 1599"/>
              <a:gd name="T2" fmla="*/ 1121 w 1556"/>
              <a:gd name="T3" fmla="*/ 153 h 1599"/>
              <a:gd name="T4" fmla="*/ 1101 w 1556"/>
              <a:gd name="T5" fmla="*/ 239 h 1599"/>
              <a:gd name="T6" fmla="*/ 1467 w 1556"/>
              <a:gd name="T7" fmla="*/ 729 h 1599"/>
              <a:gd name="T8" fmla="*/ 1323 w 1556"/>
              <a:gd name="T9" fmla="*/ 1087 h 1599"/>
              <a:gd name="T10" fmla="*/ 765 w 1556"/>
              <a:gd name="T11" fmla="*/ 1175 h 1599"/>
              <a:gd name="T12" fmla="*/ 711 w 1556"/>
              <a:gd name="T13" fmla="*/ 1163 h 1599"/>
              <a:gd name="T14" fmla="*/ 711 w 1556"/>
              <a:gd name="T15" fmla="*/ 1371 h 1599"/>
              <a:gd name="T16" fmla="*/ 341 w 1556"/>
              <a:gd name="T17" fmla="*/ 967 h 1599"/>
              <a:gd name="T18" fmla="*/ 711 w 1556"/>
              <a:gd name="T19" fmla="*/ 736 h 1599"/>
              <a:gd name="T20" fmla="*/ 711 w 1556"/>
              <a:gd name="T21" fmla="*/ 890 h 1599"/>
              <a:gd name="T22" fmla="*/ 711 w 1556"/>
              <a:gd name="T23" fmla="*/ 1021 h 1599"/>
              <a:gd name="T24" fmla="*/ 782 w 1556"/>
              <a:gd name="T25" fmla="*/ 971 h 1599"/>
              <a:gd name="T26" fmla="*/ 1269 w 1556"/>
              <a:gd name="T27" fmla="*/ 633 h 1599"/>
              <a:gd name="T28" fmla="*/ 1314 w 1556"/>
              <a:gd name="T29" fmla="*/ 603 h 1599"/>
              <a:gd name="T30" fmla="*/ 711 w 1556"/>
              <a:gd name="T31" fmla="*/ 0 h 1599"/>
              <a:gd name="T32" fmla="*/ 711 w 1556"/>
              <a:gd name="T33" fmla="*/ 274 h 1599"/>
              <a:gd name="T34" fmla="*/ 570 w 1556"/>
              <a:gd name="T35" fmla="*/ 259 h 1599"/>
              <a:gd name="T36" fmla="*/ 196 w 1556"/>
              <a:gd name="T37" fmla="*/ 362 h 1599"/>
              <a:gd name="T38" fmla="*/ 0 w 1556"/>
              <a:gd name="T39" fmla="*/ 846 h 1599"/>
              <a:gd name="T40" fmla="*/ 168 w 1556"/>
              <a:gd name="T41" fmla="*/ 1257 h 1599"/>
              <a:gd name="T42" fmla="*/ 427 w 1556"/>
              <a:gd name="T43" fmla="*/ 1437 h 1599"/>
              <a:gd name="T44" fmla="*/ 462 w 1556"/>
              <a:gd name="T45" fmla="*/ 1355 h 1599"/>
              <a:gd name="T46" fmla="*/ 232 w 1556"/>
              <a:gd name="T47" fmla="*/ 1196 h 1599"/>
              <a:gd name="T48" fmla="*/ 89 w 1556"/>
              <a:gd name="T49" fmla="*/ 846 h 1599"/>
              <a:gd name="T50" fmla="*/ 249 w 1556"/>
              <a:gd name="T51" fmla="*/ 433 h 1599"/>
              <a:gd name="T52" fmla="*/ 744 w 1556"/>
              <a:gd name="T53" fmla="*/ 373 h 1599"/>
              <a:gd name="T54" fmla="*/ 800 w 1556"/>
              <a:gd name="T55" fmla="*/ 389 h 1599"/>
              <a:gd name="T56" fmla="*/ 800 w 1556"/>
              <a:gd name="T57" fmla="*/ 214 h 1599"/>
              <a:gd name="T58" fmla="*/ 1175 w 1556"/>
              <a:gd name="T59" fmla="*/ 589 h 1599"/>
              <a:gd name="T60" fmla="*/ 800 w 1556"/>
              <a:gd name="T61" fmla="*/ 848 h 1599"/>
              <a:gd name="T62" fmla="*/ 800 w 1556"/>
              <a:gd name="T63" fmla="*/ 712 h 1599"/>
              <a:gd name="T64" fmla="*/ 800 w 1556"/>
              <a:gd name="T65" fmla="*/ 540 h 1599"/>
              <a:gd name="T66" fmla="*/ 726 w 1556"/>
              <a:gd name="T67" fmla="*/ 608 h 1599"/>
              <a:gd name="T68" fmla="*/ 250 w 1556"/>
              <a:gd name="T69" fmla="*/ 911 h 1599"/>
              <a:gd name="T70" fmla="*/ 191 w 1556"/>
              <a:gd name="T71" fmla="*/ 935 h 1599"/>
              <a:gd name="T72" fmla="*/ 800 w 1556"/>
              <a:gd name="T73" fmla="*/ 1599 h 1599"/>
              <a:gd name="T74" fmla="*/ 800 w 1556"/>
              <a:gd name="T75" fmla="*/ 1271 h 1599"/>
              <a:gd name="T76" fmla="*/ 971 w 1556"/>
              <a:gd name="T77" fmla="*/ 1281 h 1599"/>
              <a:gd name="T78" fmla="*/ 1379 w 1556"/>
              <a:gd name="T79" fmla="*/ 1156 h 1599"/>
              <a:gd name="T80" fmla="*/ 1556 w 1556"/>
              <a:gd name="T81" fmla="*/ 729 h 1599"/>
              <a:gd name="T82" fmla="*/ 1450 w 1556"/>
              <a:gd name="T83" fmla="*/ 383 h 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556" h="1599">
                <a:moveTo>
                  <a:pt x="1450" y="383"/>
                </a:moveTo>
                <a:cubicBezTo>
                  <a:pt x="1371" y="264"/>
                  <a:pt x="1257" y="184"/>
                  <a:pt x="1121" y="153"/>
                </a:cubicBezTo>
                <a:cubicBezTo>
                  <a:pt x="1101" y="239"/>
                  <a:pt x="1101" y="239"/>
                  <a:pt x="1101" y="239"/>
                </a:cubicBezTo>
                <a:cubicBezTo>
                  <a:pt x="1341" y="295"/>
                  <a:pt x="1467" y="528"/>
                  <a:pt x="1467" y="729"/>
                </a:cubicBezTo>
                <a:cubicBezTo>
                  <a:pt x="1467" y="890"/>
                  <a:pt x="1419" y="1010"/>
                  <a:pt x="1323" y="1087"/>
                </a:cubicBezTo>
                <a:cubicBezTo>
                  <a:pt x="1121" y="1250"/>
                  <a:pt x="769" y="1176"/>
                  <a:pt x="765" y="1175"/>
                </a:cubicBezTo>
                <a:cubicBezTo>
                  <a:pt x="711" y="1163"/>
                  <a:pt x="711" y="1163"/>
                  <a:pt x="711" y="1163"/>
                </a:cubicBezTo>
                <a:cubicBezTo>
                  <a:pt x="711" y="1371"/>
                  <a:pt x="711" y="1371"/>
                  <a:pt x="711" y="1371"/>
                </a:cubicBezTo>
                <a:cubicBezTo>
                  <a:pt x="341" y="967"/>
                  <a:pt x="341" y="967"/>
                  <a:pt x="341" y="967"/>
                </a:cubicBezTo>
                <a:cubicBezTo>
                  <a:pt x="420" y="929"/>
                  <a:pt x="569" y="850"/>
                  <a:pt x="711" y="736"/>
                </a:cubicBezTo>
                <a:cubicBezTo>
                  <a:pt x="711" y="890"/>
                  <a:pt x="711" y="890"/>
                  <a:pt x="711" y="890"/>
                </a:cubicBezTo>
                <a:cubicBezTo>
                  <a:pt x="711" y="1021"/>
                  <a:pt x="711" y="1021"/>
                  <a:pt x="711" y="1021"/>
                </a:cubicBezTo>
                <a:cubicBezTo>
                  <a:pt x="782" y="971"/>
                  <a:pt x="782" y="971"/>
                  <a:pt x="782" y="971"/>
                </a:cubicBezTo>
                <a:cubicBezTo>
                  <a:pt x="1036" y="788"/>
                  <a:pt x="1267" y="635"/>
                  <a:pt x="1269" y="633"/>
                </a:cubicBezTo>
                <a:cubicBezTo>
                  <a:pt x="1314" y="603"/>
                  <a:pt x="1314" y="603"/>
                  <a:pt x="1314" y="603"/>
                </a:cubicBezTo>
                <a:cubicBezTo>
                  <a:pt x="711" y="0"/>
                  <a:pt x="711" y="0"/>
                  <a:pt x="711" y="0"/>
                </a:cubicBezTo>
                <a:cubicBezTo>
                  <a:pt x="711" y="274"/>
                  <a:pt x="711" y="274"/>
                  <a:pt x="711" y="274"/>
                </a:cubicBezTo>
                <a:cubicBezTo>
                  <a:pt x="676" y="268"/>
                  <a:pt x="626" y="261"/>
                  <a:pt x="570" y="259"/>
                </a:cubicBezTo>
                <a:cubicBezTo>
                  <a:pt x="420" y="255"/>
                  <a:pt x="291" y="290"/>
                  <a:pt x="196" y="362"/>
                </a:cubicBezTo>
                <a:cubicBezTo>
                  <a:pt x="66" y="460"/>
                  <a:pt x="0" y="623"/>
                  <a:pt x="0" y="846"/>
                </a:cubicBezTo>
                <a:cubicBezTo>
                  <a:pt x="0" y="1002"/>
                  <a:pt x="57" y="1140"/>
                  <a:pt x="168" y="1257"/>
                </a:cubicBezTo>
                <a:cubicBezTo>
                  <a:pt x="266" y="1361"/>
                  <a:pt x="382" y="1417"/>
                  <a:pt x="427" y="1437"/>
                </a:cubicBezTo>
                <a:cubicBezTo>
                  <a:pt x="462" y="1355"/>
                  <a:pt x="462" y="1355"/>
                  <a:pt x="462" y="1355"/>
                </a:cubicBezTo>
                <a:cubicBezTo>
                  <a:pt x="422" y="1338"/>
                  <a:pt x="320" y="1288"/>
                  <a:pt x="232" y="1196"/>
                </a:cubicBezTo>
                <a:cubicBezTo>
                  <a:pt x="137" y="1096"/>
                  <a:pt x="89" y="978"/>
                  <a:pt x="89" y="846"/>
                </a:cubicBezTo>
                <a:cubicBezTo>
                  <a:pt x="89" y="652"/>
                  <a:pt x="143" y="513"/>
                  <a:pt x="249" y="433"/>
                </a:cubicBezTo>
                <a:cubicBezTo>
                  <a:pt x="440" y="289"/>
                  <a:pt x="741" y="372"/>
                  <a:pt x="744" y="373"/>
                </a:cubicBezTo>
                <a:cubicBezTo>
                  <a:pt x="800" y="389"/>
                  <a:pt x="800" y="389"/>
                  <a:pt x="800" y="389"/>
                </a:cubicBezTo>
                <a:cubicBezTo>
                  <a:pt x="800" y="214"/>
                  <a:pt x="800" y="214"/>
                  <a:pt x="800" y="214"/>
                </a:cubicBezTo>
                <a:cubicBezTo>
                  <a:pt x="1175" y="589"/>
                  <a:pt x="1175" y="589"/>
                  <a:pt x="1175" y="589"/>
                </a:cubicBezTo>
                <a:cubicBezTo>
                  <a:pt x="1105" y="636"/>
                  <a:pt x="962" y="734"/>
                  <a:pt x="800" y="848"/>
                </a:cubicBezTo>
                <a:cubicBezTo>
                  <a:pt x="800" y="712"/>
                  <a:pt x="800" y="712"/>
                  <a:pt x="800" y="712"/>
                </a:cubicBezTo>
                <a:cubicBezTo>
                  <a:pt x="800" y="540"/>
                  <a:pt x="800" y="540"/>
                  <a:pt x="800" y="540"/>
                </a:cubicBezTo>
                <a:cubicBezTo>
                  <a:pt x="726" y="608"/>
                  <a:pt x="726" y="608"/>
                  <a:pt x="726" y="608"/>
                </a:cubicBezTo>
                <a:cubicBezTo>
                  <a:pt x="517" y="797"/>
                  <a:pt x="252" y="909"/>
                  <a:pt x="250" y="911"/>
                </a:cubicBezTo>
                <a:cubicBezTo>
                  <a:pt x="191" y="935"/>
                  <a:pt x="191" y="935"/>
                  <a:pt x="191" y="935"/>
                </a:cubicBezTo>
                <a:cubicBezTo>
                  <a:pt x="800" y="1599"/>
                  <a:pt x="800" y="1599"/>
                  <a:pt x="800" y="1599"/>
                </a:cubicBezTo>
                <a:cubicBezTo>
                  <a:pt x="800" y="1271"/>
                  <a:pt x="800" y="1271"/>
                  <a:pt x="800" y="1271"/>
                </a:cubicBezTo>
                <a:cubicBezTo>
                  <a:pt x="841" y="1276"/>
                  <a:pt x="901" y="1282"/>
                  <a:pt x="971" y="1281"/>
                </a:cubicBezTo>
                <a:cubicBezTo>
                  <a:pt x="1139" y="1279"/>
                  <a:pt x="1280" y="1235"/>
                  <a:pt x="1379" y="1156"/>
                </a:cubicBezTo>
                <a:cubicBezTo>
                  <a:pt x="1496" y="1061"/>
                  <a:pt x="1556" y="918"/>
                  <a:pt x="1556" y="729"/>
                </a:cubicBezTo>
                <a:cubicBezTo>
                  <a:pt x="1556" y="610"/>
                  <a:pt x="1517" y="484"/>
                  <a:pt x="1450" y="383"/>
                </a:cubicBezTo>
                <a:close/>
              </a:path>
            </a:pathLst>
          </a:custGeom>
          <a:solidFill>
            <a:srgbClr val="78BE2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sp>
        <p:nvSpPr>
          <p:cNvPr id="12" name="xxIcon">
            <a:extLst>
              <a:ext uri="{FF2B5EF4-FFF2-40B4-BE49-F238E27FC236}">
                <a16:creationId xmlns:a16="http://schemas.microsoft.com/office/drawing/2014/main" id="{69A0481D-7CEC-4B0C-9950-7C080773663F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3957448" y="2653647"/>
            <a:ext cx="632964" cy="682874"/>
          </a:xfrm>
          <a:custGeom>
            <a:avLst/>
            <a:gdLst>
              <a:gd name="T0" fmla="*/ 1411 w 1639"/>
              <a:gd name="T1" fmla="*/ 258 h 1767"/>
              <a:gd name="T2" fmla="*/ 298 w 1639"/>
              <a:gd name="T3" fmla="*/ 184 h 1767"/>
              <a:gd name="T4" fmla="*/ 53 w 1639"/>
              <a:gd name="T5" fmla="*/ 1130 h 1767"/>
              <a:gd name="T6" fmla="*/ 375 w 1639"/>
              <a:gd name="T7" fmla="*/ 1550 h 1767"/>
              <a:gd name="T8" fmla="*/ 537 w 1639"/>
              <a:gd name="T9" fmla="*/ 1594 h 1767"/>
              <a:gd name="T10" fmla="*/ 839 w 1639"/>
              <a:gd name="T11" fmla="*/ 1212 h 1767"/>
              <a:gd name="T12" fmla="*/ 1284 w 1639"/>
              <a:gd name="T13" fmla="*/ 1131 h 1767"/>
              <a:gd name="T14" fmla="*/ 909 w 1639"/>
              <a:gd name="T15" fmla="*/ 865 h 1767"/>
              <a:gd name="T16" fmla="*/ 867 w 1639"/>
              <a:gd name="T17" fmla="*/ 728 h 1767"/>
              <a:gd name="T18" fmla="*/ 1239 w 1639"/>
              <a:gd name="T19" fmla="*/ 775 h 1767"/>
              <a:gd name="T20" fmla="*/ 848 w 1639"/>
              <a:gd name="T21" fmla="*/ 504 h 1767"/>
              <a:gd name="T22" fmla="*/ 1106 w 1639"/>
              <a:gd name="T23" fmla="*/ 509 h 1767"/>
              <a:gd name="T24" fmla="*/ 839 w 1639"/>
              <a:gd name="T25" fmla="*/ 242 h 1767"/>
              <a:gd name="T26" fmla="*/ 750 w 1639"/>
              <a:gd name="T27" fmla="*/ 240 h 1767"/>
              <a:gd name="T28" fmla="*/ 484 w 1639"/>
              <a:gd name="T29" fmla="*/ 509 h 1767"/>
              <a:gd name="T30" fmla="*/ 738 w 1639"/>
              <a:gd name="T31" fmla="*/ 493 h 1767"/>
              <a:gd name="T32" fmla="*/ 394 w 1639"/>
              <a:gd name="T33" fmla="*/ 820 h 1767"/>
              <a:gd name="T34" fmla="*/ 749 w 1639"/>
              <a:gd name="T35" fmla="*/ 703 h 1767"/>
              <a:gd name="T36" fmla="*/ 306 w 1639"/>
              <a:gd name="T37" fmla="*/ 1086 h 1767"/>
              <a:gd name="T38" fmla="*/ 697 w 1639"/>
              <a:gd name="T39" fmla="*/ 1033 h 1767"/>
              <a:gd name="T40" fmla="*/ 750 w 1639"/>
              <a:gd name="T41" fmla="*/ 1212 h 1767"/>
              <a:gd name="T42" fmla="*/ 400 w 1639"/>
              <a:gd name="T43" fmla="*/ 1462 h 1767"/>
              <a:gd name="T44" fmla="*/ 139 w 1639"/>
              <a:gd name="T45" fmla="*/ 1104 h 1767"/>
              <a:gd name="T46" fmla="*/ 355 w 1639"/>
              <a:gd name="T47" fmla="*/ 251 h 1767"/>
              <a:gd name="T48" fmla="*/ 797 w 1639"/>
              <a:gd name="T49" fmla="*/ 97 h 1767"/>
              <a:gd name="T50" fmla="*/ 1545 w 1639"/>
              <a:gd name="T51" fmla="*/ 823 h 1767"/>
              <a:gd name="T52" fmla="*/ 1059 w 1639"/>
              <a:gd name="T53" fmla="*/ 1456 h 1767"/>
              <a:gd name="T54" fmla="*/ 1100 w 1639"/>
              <a:gd name="T55" fmla="*/ 1255 h 1767"/>
              <a:gd name="T56" fmla="*/ 883 w 1639"/>
              <a:gd name="T57" fmla="*/ 1516 h 1767"/>
              <a:gd name="T58" fmla="*/ 1137 w 1639"/>
              <a:gd name="T59" fmla="*/ 1767 h 1767"/>
              <a:gd name="T60" fmla="*/ 1059 w 1639"/>
              <a:gd name="T61" fmla="*/ 1547 h 1767"/>
              <a:gd name="T62" fmla="*/ 1633 w 1639"/>
              <a:gd name="T63" fmla="*/ 820 h 1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39" h="1767">
                <a:moveTo>
                  <a:pt x="1633" y="820"/>
                </a:moveTo>
                <a:cubicBezTo>
                  <a:pt x="1627" y="611"/>
                  <a:pt x="1546" y="406"/>
                  <a:pt x="1411" y="258"/>
                </a:cubicBezTo>
                <a:cubicBezTo>
                  <a:pt x="1302" y="139"/>
                  <a:pt x="1107" y="0"/>
                  <a:pt x="795" y="8"/>
                </a:cubicBezTo>
                <a:cubicBezTo>
                  <a:pt x="599" y="9"/>
                  <a:pt x="432" y="68"/>
                  <a:pt x="298" y="184"/>
                </a:cubicBezTo>
                <a:cubicBezTo>
                  <a:pt x="179" y="285"/>
                  <a:pt x="93" y="427"/>
                  <a:pt x="48" y="593"/>
                </a:cubicBezTo>
                <a:cubicBezTo>
                  <a:pt x="0" y="769"/>
                  <a:pt x="2" y="959"/>
                  <a:pt x="53" y="1130"/>
                </a:cubicBezTo>
                <a:cubicBezTo>
                  <a:pt x="107" y="1310"/>
                  <a:pt x="214" y="1455"/>
                  <a:pt x="354" y="1538"/>
                </a:cubicBezTo>
                <a:cubicBezTo>
                  <a:pt x="375" y="1550"/>
                  <a:pt x="375" y="1550"/>
                  <a:pt x="375" y="1550"/>
                </a:cubicBezTo>
                <a:cubicBezTo>
                  <a:pt x="375" y="1550"/>
                  <a:pt x="375" y="1550"/>
                  <a:pt x="375" y="1550"/>
                </a:cubicBezTo>
                <a:cubicBezTo>
                  <a:pt x="430" y="1579"/>
                  <a:pt x="485" y="1594"/>
                  <a:pt x="537" y="1594"/>
                </a:cubicBezTo>
                <a:cubicBezTo>
                  <a:pt x="582" y="1594"/>
                  <a:pt x="625" y="1583"/>
                  <a:pt x="665" y="1560"/>
                </a:cubicBezTo>
                <a:cubicBezTo>
                  <a:pt x="773" y="1500"/>
                  <a:pt x="839" y="1366"/>
                  <a:pt x="839" y="1212"/>
                </a:cubicBezTo>
                <a:cubicBezTo>
                  <a:pt x="839" y="920"/>
                  <a:pt x="839" y="920"/>
                  <a:pt x="839" y="920"/>
                </a:cubicBezTo>
                <a:cubicBezTo>
                  <a:pt x="907" y="1018"/>
                  <a:pt x="1039" y="1131"/>
                  <a:pt x="1284" y="1131"/>
                </a:cubicBezTo>
                <a:cubicBezTo>
                  <a:pt x="1284" y="1042"/>
                  <a:pt x="1284" y="1042"/>
                  <a:pt x="1284" y="1042"/>
                </a:cubicBezTo>
                <a:cubicBezTo>
                  <a:pt x="1114" y="1042"/>
                  <a:pt x="988" y="982"/>
                  <a:pt x="909" y="865"/>
                </a:cubicBezTo>
                <a:cubicBezTo>
                  <a:pt x="865" y="798"/>
                  <a:pt x="848" y="730"/>
                  <a:pt x="842" y="699"/>
                </a:cubicBezTo>
                <a:cubicBezTo>
                  <a:pt x="849" y="709"/>
                  <a:pt x="858" y="719"/>
                  <a:pt x="867" y="728"/>
                </a:cubicBezTo>
                <a:cubicBezTo>
                  <a:pt x="953" y="819"/>
                  <a:pt x="1078" y="864"/>
                  <a:pt x="1239" y="864"/>
                </a:cubicBezTo>
                <a:cubicBezTo>
                  <a:pt x="1239" y="775"/>
                  <a:pt x="1239" y="775"/>
                  <a:pt x="1239" y="775"/>
                </a:cubicBezTo>
                <a:cubicBezTo>
                  <a:pt x="1104" y="775"/>
                  <a:pt x="1000" y="739"/>
                  <a:pt x="932" y="668"/>
                </a:cubicBezTo>
                <a:cubicBezTo>
                  <a:pt x="882" y="616"/>
                  <a:pt x="859" y="553"/>
                  <a:pt x="848" y="504"/>
                </a:cubicBezTo>
                <a:cubicBezTo>
                  <a:pt x="924" y="580"/>
                  <a:pt x="1026" y="598"/>
                  <a:pt x="1106" y="598"/>
                </a:cubicBezTo>
                <a:cubicBezTo>
                  <a:pt x="1106" y="509"/>
                  <a:pt x="1106" y="509"/>
                  <a:pt x="1106" y="509"/>
                </a:cubicBezTo>
                <a:cubicBezTo>
                  <a:pt x="997" y="509"/>
                  <a:pt x="920" y="471"/>
                  <a:pt x="878" y="397"/>
                </a:cubicBezTo>
                <a:cubicBezTo>
                  <a:pt x="843" y="337"/>
                  <a:pt x="839" y="269"/>
                  <a:pt x="839" y="242"/>
                </a:cubicBezTo>
                <a:cubicBezTo>
                  <a:pt x="796" y="242"/>
                  <a:pt x="796" y="242"/>
                  <a:pt x="796" y="242"/>
                </a:cubicBezTo>
                <a:cubicBezTo>
                  <a:pt x="750" y="240"/>
                  <a:pt x="750" y="240"/>
                  <a:pt x="750" y="240"/>
                </a:cubicBezTo>
                <a:cubicBezTo>
                  <a:pt x="750" y="240"/>
                  <a:pt x="746" y="311"/>
                  <a:pt x="709" y="379"/>
                </a:cubicBezTo>
                <a:cubicBezTo>
                  <a:pt x="663" y="465"/>
                  <a:pt x="587" y="509"/>
                  <a:pt x="484" y="509"/>
                </a:cubicBezTo>
                <a:cubicBezTo>
                  <a:pt x="484" y="598"/>
                  <a:pt x="484" y="598"/>
                  <a:pt x="484" y="598"/>
                </a:cubicBezTo>
                <a:cubicBezTo>
                  <a:pt x="606" y="598"/>
                  <a:pt x="686" y="550"/>
                  <a:pt x="738" y="493"/>
                </a:cubicBezTo>
                <a:cubicBezTo>
                  <a:pt x="729" y="530"/>
                  <a:pt x="714" y="578"/>
                  <a:pt x="691" y="625"/>
                </a:cubicBezTo>
                <a:cubicBezTo>
                  <a:pt x="627" y="754"/>
                  <a:pt x="527" y="820"/>
                  <a:pt x="394" y="820"/>
                </a:cubicBezTo>
                <a:cubicBezTo>
                  <a:pt x="394" y="909"/>
                  <a:pt x="394" y="909"/>
                  <a:pt x="394" y="909"/>
                </a:cubicBezTo>
                <a:cubicBezTo>
                  <a:pt x="547" y="909"/>
                  <a:pt x="669" y="838"/>
                  <a:pt x="749" y="703"/>
                </a:cubicBezTo>
                <a:cubicBezTo>
                  <a:pt x="747" y="737"/>
                  <a:pt x="736" y="814"/>
                  <a:pt x="694" y="890"/>
                </a:cubicBezTo>
                <a:cubicBezTo>
                  <a:pt x="621" y="1020"/>
                  <a:pt x="491" y="1086"/>
                  <a:pt x="306" y="1086"/>
                </a:cubicBezTo>
                <a:cubicBezTo>
                  <a:pt x="306" y="1175"/>
                  <a:pt x="306" y="1175"/>
                  <a:pt x="306" y="1175"/>
                </a:cubicBezTo>
                <a:cubicBezTo>
                  <a:pt x="472" y="1175"/>
                  <a:pt x="603" y="1128"/>
                  <a:pt x="697" y="1033"/>
                </a:cubicBezTo>
                <a:cubicBezTo>
                  <a:pt x="718" y="1013"/>
                  <a:pt x="735" y="991"/>
                  <a:pt x="750" y="968"/>
                </a:cubicBezTo>
                <a:cubicBezTo>
                  <a:pt x="750" y="1212"/>
                  <a:pt x="750" y="1212"/>
                  <a:pt x="750" y="1212"/>
                </a:cubicBezTo>
                <a:cubicBezTo>
                  <a:pt x="750" y="1333"/>
                  <a:pt x="700" y="1439"/>
                  <a:pt x="622" y="1483"/>
                </a:cubicBezTo>
                <a:cubicBezTo>
                  <a:pt x="559" y="1518"/>
                  <a:pt x="482" y="1511"/>
                  <a:pt x="400" y="1462"/>
                </a:cubicBezTo>
                <a:cubicBezTo>
                  <a:pt x="390" y="1456"/>
                  <a:pt x="390" y="1456"/>
                  <a:pt x="390" y="1456"/>
                </a:cubicBezTo>
                <a:cubicBezTo>
                  <a:pt x="274" y="1384"/>
                  <a:pt x="185" y="1259"/>
                  <a:pt x="139" y="1104"/>
                </a:cubicBezTo>
                <a:cubicBezTo>
                  <a:pt x="92" y="949"/>
                  <a:pt x="91" y="776"/>
                  <a:pt x="134" y="616"/>
                </a:cubicBezTo>
                <a:cubicBezTo>
                  <a:pt x="174" y="467"/>
                  <a:pt x="251" y="341"/>
                  <a:pt x="355" y="251"/>
                </a:cubicBezTo>
                <a:cubicBezTo>
                  <a:pt x="474" y="150"/>
                  <a:pt x="622" y="98"/>
                  <a:pt x="796" y="97"/>
                </a:cubicBezTo>
                <a:cubicBezTo>
                  <a:pt x="797" y="97"/>
                  <a:pt x="797" y="97"/>
                  <a:pt x="797" y="97"/>
                </a:cubicBezTo>
                <a:cubicBezTo>
                  <a:pt x="1076" y="89"/>
                  <a:pt x="1249" y="213"/>
                  <a:pt x="1345" y="318"/>
                </a:cubicBezTo>
                <a:cubicBezTo>
                  <a:pt x="1466" y="450"/>
                  <a:pt x="1539" y="634"/>
                  <a:pt x="1545" y="823"/>
                </a:cubicBezTo>
                <a:cubicBezTo>
                  <a:pt x="1549" y="992"/>
                  <a:pt x="1500" y="1148"/>
                  <a:pt x="1406" y="1262"/>
                </a:cubicBezTo>
                <a:cubicBezTo>
                  <a:pt x="1321" y="1365"/>
                  <a:pt x="1203" y="1431"/>
                  <a:pt x="1059" y="1456"/>
                </a:cubicBezTo>
                <a:cubicBezTo>
                  <a:pt x="1092" y="1417"/>
                  <a:pt x="1133" y="1365"/>
                  <a:pt x="1173" y="1304"/>
                </a:cubicBezTo>
                <a:cubicBezTo>
                  <a:pt x="1100" y="1255"/>
                  <a:pt x="1100" y="1255"/>
                  <a:pt x="1100" y="1255"/>
                </a:cubicBezTo>
                <a:cubicBezTo>
                  <a:pt x="1009" y="1389"/>
                  <a:pt x="920" y="1480"/>
                  <a:pt x="919" y="1481"/>
                </a:cubicBezTo>
                <a:cubicBezTo>
                  <a:pt x="883" y="1516"/>
                  <a:pt x="883" y="1516"/>
                  <a:pt x="883" y="1516"/>
                </a:cubicBezTo>
                <a:cubicBezTo>
                  <a:pt x="923" y="1547"/>
                  <a:pt x="923" y="1547"/>
                  <a:pt x="923" y="1547"/>
                </a:cubicBezTo>
                <a:cubicBezTo>
                  <a:pt x="924" y="1548"/>
                  <a:pt x="1061" y="1655"/>
                  <a:pt x="1137" y="1767"/>
                </a:cubicBezTo>
                <a:cubicBezTo>
                  <a:pt x="1211" y="1717"/>
                  <a:pt x="1211" y="1717"/>
                  <a:pt x="1211" y="1717"/>
                </a:cubicBezTo>
                <a:cubicBezTo>
                  <a:pt x="1167" y="1653"/>
                  <a:pt x="1107" y="1591"/>
                  <a:pt x="1059" y="1547"/>
                </a:cubicBezTo>
                <a:cubicBezTo>
                  <a:pt x="1230" y="1520"/>
                  <a:pt x="1373" y="1443"/>
                  <a:pt x="1474" y="1319"/>
                </a:cubicBezTo>
                <a:cubicBezTo>
                  <a:pt x="1582" y="1188"/>
                  <a:pt x="1639" y="1011"/>
                  <a:pt x="1633" y="820"/>
                </a:cubicBezTo>
                <a:close/>
              </a:path>
            </a:pathLst>
          </a:custGeom>
          <a:solidFill>
            <a:srgbClr val="78BE2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grpSp>
        <p:nvGrpSpPr>
          <p:cNvPr id="20" name="xxIcon"/>
          <p:cNvGrpSpPr>
            <a:grpSpLocks noChangeAspect="1"/>
          </p:cNvGrpSpPr>
          <p:nvPr userDrawn="1"/>
        </p:nvGrpSpPr>
        <p:grpSpPr>
          <a:xfrm>
            <a:off x="5816489" y="2659783"/>
            <a:ext cx="509925" cy="684834"/>
            <a:chOff x="820738" y="439738"/>
            <a:chExt cx="2351088" cy="3157537"/>
          </a:xfrm>
          <a:solidFill>
            <a:srgbClr val="78BE20"/>
          </a:solidFill>
        </p:grpSpPr>
        <p:sp>
          <p:nvSpPr>
            <p:cNvPr id="21" name="Freeform 7"/>
            <p:cNvSpPr>
              <a:spLocks noEditPoints="1"/>
            </p:cNvSpPr>
            <p:nvPr/>
          </p:nvSpPr>
          <p:spPr bwMode="auto">
            <a:xfrm>
              <a:off x="820738" y="439738"/>
              <a:ext cx="2351088" cy="3157537"/>
            </a:xfrm>
            <a:custGeom>
              <a:avLst/>
              <a:gdLst>
                <a:gd name="T0" fmla="*/ 325 w 624"/>
                <a:gd name="T1" fmla="*/ 839 h 839"/>
                <a:gd name="T2" fmla="*/ 325 w 624"/>
                <a:gd name="T3" fmla="*/ 839 h 839"/>
                <a:gd name="T4" fmla="*/ 137 w 624"/>
                <a:gd name="T5" fmla="*/ 761 h 839"/>
                <a:gd name="T6" fmla="*/ 129 w 624"/>
                <a:gd name="T7" fmla="*/ 273 h 839"/>
                <a:gd name="T8" fmla="*/ 288 w 624"/>
                <a:gd name="T9" fmla="*/ 56 h 839"/>
                <a:gd name="T10" fmla="*/ 300 w 624"/>
                <a:gd name="T11" fmla="*/ 35 h 839"/>
                <a:gd name="T12" fmla="*/ 321 w 624"/>
                <a:gd name="T13" fmla="*/ 0 h 839"/>
                <a:gd name="T14" fmla="*/ 342 w 624"/>
                <a:gd name="T15" fmla="*/ 35 h 839"/>
                <a:gd name="T16" fmla="*/ 535 w 624"/>
                <a:gd name="T17" fmla="*/ 298 h 839"/>
                <a:gd name="T18" fmla="*/ 621 w 624"/>
                <a:gd name="T19" fmla="*/ 525 h 839"/>
                <a:gd name="T20" fmla="*/ 530 w 624"/>
                <a:gd name="T21" fmla="*/ 748 h 839"/>
                <a:gd name="T22" fmla="*/ 325 w 624"/>
                <a:gd name="T23" fmla="*/ 839 h 839"/>
                <a:gd name="T24" fmla="*/ 322 w 624"/>
                <a:gd name="T25" fmla="*/ 93 h 839"/>
                <a:gd name="T26" fmla="*/ 166 w 624"/>
                <a:gd name="T27" fmla="*/ 303 h 839"/>
                <a:gd name="T28" fmla="*/ 169 w 624"/>
                <a:gd name="T29" fmla="*/ 725 h 839"/>
                <a:gd name="T30" fmla="*/ 325 w 624"/>
                <a:gd name="T31" fmla="*/ 791 h 839"/>
                <a:gd name="T32" fmla="*/ 497 w 624"/>
                <a:gd name="T33" fmla="*/ 713 h 839"/>
                <a:gd name="T34" fmla="*/ 497 w 624"/>
                <a:gd name="T35" fmla="*/ 328 h 839"/>
                <a:gd name="T36" fmla="*/ 322 w 624"/>
                <a:gd name="T37" fmla="*/ 93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4" h="839">
                  <a:moveTo>
                    <a:pt x="325" y="839"/>
                  </a:moveTo>
                  <a:cubicBezTo>
                    <a:pt x="325" y="839"/>
                    <a:pt x="325" y="839"/>
                    <a:pt x="325" y="839"/>
                  </a:cubicBezTo>
                  <a:cubicBezTo>
                    <a:pt x="260" y="839"/>
                    <a:pt x="197" y="813"/>
                    <a:pt x="137" y="761"/>
                  </a:cubicBezTo>
                  <a:cubicBezTo>
                    <a:pt x="3" y="646"/>
                    <a:pt x="0" y="431"/>
                    <a:pt x="129" y="273"/>
                  </a:cubicBezTo>
                  <a:cubicBezTo>
                    <a:pt x="245" y="130"/>
                    <a:pt x="258" y="107"/>
                    <a:pt x="288" y="56"/>
                  </a:cubicBezTo>
                  <a:cubicBezTo>
                    <a:pt x="292" y="50"/>
                    <a:pt x="296" y="43"/>
                    <a:pt x="300" y="35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342" y="35"/>
                    <a:pt x="342" y="35"/>
                    <a:pt x="342" y="35"/>
                  </a:cubicBezTo>
                  <a:cubicBezTo>
                    <a:pt x="389" y="114"/>
                    <a:pt x="534" y="297"/>
                    <a:pt x="535" y="298"/>
                  </a:cubicBezTo>
                  <a:cubicBezTo>
                    <a:pt x="588" y="366"/>
                    <a:pt x="619" y="446"/>
                    <a:pt x="621" y="525"/>
                  </a:cubicBezTo>
                  <a:cubicBezTo>
                    <a:pt x="624" y="613"/>
                    <a:pt x="593" y="690"/>
                    <a:pt x="530" y="748"/>
                  </a:cubicBezTo>
                  <a:cubicBezTo>
                    <a:pt x="464" y="808"/>
                    <a:pt x="396" y="839"/>
                    <a:pt x="325" y="839"/>
                  </a:cubicBezTo>
                  <a:close/>
                  <a:moveTo>
                    <a:pt x="322" y="93"/>
                  </a:moveTo>
                  <a:cubicBezTo>
                    <a:pt x="295" y="138"/>
                    <a:pt x="275" y="169"/>
                    <a:pt x="166" y="303"/>
                  </a:cubicBezTo>
                  <a:cubicBezTo>
                    <a:pt x="53" y="441"/>
                    <a:pt x="55" y="627"/>
                    <a:pt x="169" y="725"/>
                  </a:cubicBezTo>
                  <a:cubicBezTo>
                    <a:pt x="219" y="769"/>
                    <a:pt x="272" y="791"/>
                    <a:pt x="325" y="791"/>
                  </a:cubicBezTo>
                  <a:cubicBezTo>
                    <a:pt x="383" y="791"/>
                    <a:pt x="441" y="764"/>
                    <a:pt x="497" y="713"/>
                  </a:cubicBezTo>
                  <a:cubicBezTo>
                    <a:pt x="613" y="606"/>
                    <a:pt x="585" y="439"/>
                    <a:pt x="497" y="328"/>
                  </a:cubicBezTo>
                  <a:cubicBezTo>
                    <a:pt x="492" y="322"/>
                    <a:pt x="382" y="182"/>
                    <a:pt x="322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"/>
            <p:cNvSpPr>
              <a:spLocks/>
            </p:cNvSpPr>
            <p:nvPr/>
          </p:nvSpPr>
          <p:spPr bwMode="auto">
            <a:xfrm rot="13793552">
              <a:off x="2193569" y="2201984"/>
              <a:ext cx="723901" cy="1157606"/>
            </a:xfrm>
            <a:custGeom>
              <a:avLst/>
              <a:gdLst>
                <a:gd name="T0" fmla="*/ 170 w 192"/>
                <a:gd name="T1" fmla="*/ 392 h 392"/>
                <a:gd name="T2" fmla="*/ 63 w 192"/>
                <a:gd name="T3" fmla="*/ 0 h 392"/>
                <a:gd name="T4" fmla="*/ 107 w 192"/>
                <a:gd name="T5" fmla="*/ 22 h 392"/>
                <a:gd name="T6" fmla="*/ 86 w 192"/>
                <a:gd name="T7" fmla="*/ 204 h 392"/>
                <a:gd name="T8" fmla="*/ 192 w 192"/>
                <a:gd name="T9" fmla="*/ 350 h 392"/>
                <a:gd name="T10" fmla="*/ 170 w 192"/>
                <a:gd name="T11" fmla="*/ 39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392">
                  <a:moveTo>
                    <a:pt x="170" y="392"/>
                  </a:moveTo>
                  <a:cubicBezTo>
                    <a:pt x="29" y="322"/>
                    <a:pt x="0" y="129"/>
                    <a:pt x="63" y="0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81" y="75"/>
                    <a:pt x="73" y="143"/>
                    <a:pt x="86" y="204"/>
                  </a:cubicBezTo>
                  <a:cubicBezTo>
                    <a:pt x="100" y="271"/>
                    <a:pt x="138" y="323"/>
                    <a:pt x="192" y="350"/>
                  </a:cubicBezTo>
                  <a:lnTo>
                    <a:pt x="170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8" name="Group 27"/>
          <p:cNvGrpSpPr/>
          <p:nvPr userDrawn="1"/>
        </p:nvGrpSpPr>
        <p:grpSpPr>
          <a:xfrm>
            <a:off x="6618288" y="2681288"/>
            <a:ext cx="692150" cy="663576"/>
            <a:chOff x="6618288" y="2681288"/>
            <a:chExt cx="692150" cy="663576"/>
          </a:xfrm>
          <a:solidFill>
            <a:srgbClr val="78BE20"/>
          </a:solidFill>
        </p:grpSpPr>
        <p:sp>
          <p:nvSpPr>
            <p:cNvPr id="25" name="Freeform 12"/>
            <p:cNvSpPr>
              <a:spLocks noEditPoints="1"/>
            </p:cNvSpPr>
            <p:nvPr userDrawn="1"/>
          </p:nvSpPr>
          <p:spPr bwMode="auto">
            <a:xfrm>
              <a:off x="6618288" y="3000376"/>
              <a:ext cx="333375" cy="344488"/>
            </a:xfrm>
            <a:custGeom>
              <a:avLst/>
              <a:gdLst>
                <a:gd name="T0" fmla="*/ 385 w 455"/>
                <a:gd name="T1" fmla="*/ 304 h 470"/>
                <a:gd name="T2" fmla="*/ 257 w 455"/>
                <a:gd name="T3" fmla="*/ 102 h 470"/>
                <a:gd name="T4" fmla="*/ 148 w 455"/>
                <a:gd name="T5" fmla="*/ 18 h 470"/>
                <a:gd name="T6" fmla="*/ 127 w 455"/>
                <a:gd name="T7" fmla="*/ 0 h 470"/>
                <a:gd name="T8" fmla="*/ 112 w 455"/>
                <a:gd name="T9" fmla="*/ 22 h 470"/>
                <a:gd name="T10" fmla="*/ 60 w 455"/>
                <a:gd name="T11" fmla="*/ 357 h 470"/>
                <a:gd name="T12" fmla="*/ 213 w 455"/>
                <a:gd name="T13" fmla="*/ 459 h 470"/>
                <a:gd name="T14" fmla="*/ 214 w 455"/>
                <a:gd name="T15" fmla="*/ 459 h 470"/>
                <a:gd name="T16" fmla="*/ 214 w 455"/>
                <a:gd name="T17" fmla="*/ 459 h 470"/>
                <a:gd name="T18" fmla="*/ 317 w 455"/>
                <a:gd name="T19" fmla="*/ 433 h 470"/>
                <a:gd name="T20" fmla="*/ 451 w 455"/>
                <a:gd name="T21" fmla="*/ 470 h 470"/>
                <a:gd name="T22" fmla="*/ 455 w 455"/>
                <a:gd name="T23" fmla="*/ 422 h 470"/>
                <a:gd name="T24" fmla="*/ 353 w 455"/>
                <a:gd name="T25" fmla="*/ 397 h 470"/>
                <a:gd name="T26" fmla="*/ 385 w 455"/>
                <a:gd name="T27" fmla="*/ 304 h 470"/>
                <a:gd name="T28" fmla="*/ 337 w 455"/>
                <a:gd name="T29" fmla="*/ 298 h 470"/>
                <a:gd name="T30" fmla="*/ 309 w 455"/>
                <a:gd name="T31" fmla="*/ 376 h 470"/>
                <a:gd name="T32" fmla="*/ 261 w 455"/>
                <a:gd name="T33" fmla="*/ 239 h 470"/>
                <a:gd name="T34" fmla="*/ 285 w 455"/>
                <a:gd name="T35" fmla="*/ 183 h 470"/>
                <a:gd name="T36" fmla="*/ 337 w 455"/>
                <a:gd name="T37" fmla="*/ 298 h 470"/>
                <a:gd name="T38" fmla="*/ 156 w 455"/>
                <a:gd name="T39" fmla="*/ 87 h 470"/>
                <a:gd name="T40" fmla="*/ 229 w 455"/>
                <a:gd name="T41" fmla="*/ 141 h 470"/>
                <a:gd name="T42" fmla="*/ 250 w 455"/>
                <a:gd name="T43" fmla="*/ 156 h 470"/>
                <a:gd name="T44" fmla="*/ 216 w 455"/>
                <a:gd name="T45" fmla="*/ 247 h 470"/>
                <a:gd name="T46" fmla="*/ 233 w 455"/>
                <a:gd name="T47" fmla="*/ 323 h 470"/>
                <a:gd name="T48" fmla="*/ 156 w 455"/>
                <a:gd name="T49" fmla="*/ 87 h 470"/>
                <a:gd name="T50" fmla="*/ 185 w 455"/>
                <a:gd name="T51" fmla="*/ 318 h 470"/>
                <a:gd name="T52" fmla="*/ 90 w 455"/>
                <a:gd name="T53" fmla="*/ 306 h 470"/>
                <a:gd name="T54" fmla="*/ 111 w 455"/>
                <a:gd name="T55" fmla="*/ 119 h 470"/>
                <a:gd name="T56" fmla="*/ 185 w 455"/>
                <a:gd name="T57" fmla="*/ 318 h 470"/>
                <a:gd name="T58" fmla="*/ 214 w 455"/>
                <a:gd name="T59" fmla="*/ 411 h 470"/>
                <a:gd name="T60" fmla="*/ 213 w 455"/>
                <a:gd name="T61" fmla="*/ 411 h 470"/>
                <a:gd name="T62" fmla="*/ 106 w 455"/>
                <a:gd name="T63" fmla="*/ 344 h 470"/>
                <a:gd name="T64" fmla="*/ 258 w 455"/>
                <a:gd name="T65" fmla="*/ 397 h 470"/>
                <a:gd name="T66" fmla="*/ 258 w 455"/>
                <a:gd name="T67" fmla="*/ 397 h 470"/>
                <a:gd name="T68" fmla="*/ 259 w 455"/>
                <a:gd name="T69" fmla="*/ 397 h 470"/>
                <a:gd name="T70" fmla="*/ 268 w 455"/>
                <a:gd name="T71" fmla="*/ 404 h 470"/>
                <a:gd name="T72" fmla="*/ 214 w 455"/>
                <a:gd name="T73" fmla="*/ 411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55" h="470">
                  <a:moveTo>
                    <a:pt x="385" y="304"/>
                  </a:moveTo>
                  <a:cubicBezTo>
                    <a:pt x="398" y="202"/>
                    <a:pt x="336" y="158"/>
                    <a:pt x="257" y="102"/>
                  </a:cubicBezTo>
                  <a:cubicBezTo>
                    <a:pt x="224" y="79"/>
                    <a:pt x="187" y="52"/>
                    <a:pt x="148" y="18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12" y="22"/>
                    <a:pt x="112" y="22"/>
                    <a:pt x="112" y="22"/>
                  </a:cubicBezTo>
                  <a:cubicBezTo>
                    <a:pt x="0" y="188"/>
                    <a:pt x="31" y="303"/>
                    <a:pt x="60" y="357"/>
                  </a:cubicBezTo>
                  <a:cubicBezTo>
                    <a:pt x="92" y="419"/>
                    <a:pt x="152" y="459"/>
                    <a:pt x="213" y="459"/>
                  </a:cubicBezTo>
                  <a:cubicBezTo>
                    <a:pt x="214" y="459"/>
                    <a:pt x="214" y="459"/>
                    <a:pt x="214" y="459"/>
                  </a:cubicBezTo>
                  <a:cubicBezTo>
                    <a:pt x="214" y="459"/>
                    <a:pt x="214" y="459"/>
                    <a:pt x="214" y="459"/>
                  </a:cubicBezTo>
                  <a:cubicBezTo>
                    <a:pt x="256" y="459"/>
                    <a:pt x="290" y="450"/>
                    <a:pt x="317" y="433"/>
                  </a:cubicBezTo>
                  <a:cubicBezTo>
                    <a:pt x="358" y="453"/>
                    <a:pt x="404" y="466"/>
                    <a:pt x="451" y="470"/>
                  </a:cubicBezTo>
                  <a:cubicBezTo>
                    <a:pt x="455" y="422"/>
                    <a:pt x="455" y="422"/>
                    <a:pt x="455" y="422"/>
                  </a:cubicBezTo>
                  <a:cubicBezTo>
                    <a:pt x="419" y="419"/>
                    <a:pt x="385" y="410"/>
                    <a:pt x="353" y="397"/>
                  </a:cubicBezTo>
                  <a:cubicBezTo>
                    <a:pt x="370" y="373"/>
                    <a:pt x="380" y="342"/>
                    <a:pt x="385" y="304"/>
                  </a:cubicBezTo>
                  <a:close/>
                  <a:moveTo>
                    <a:pt x="337" y="298"/>
                  </a:moveTo>
                  <a:cubicBezTo>
                    <a:pt x="334" y="329"/>
                    <a:pt x="321" y="359"/>
                    <a:pt x="309" y="376"/>
                  </a:cubicBezTo>
                  <a:cubicBezTo>
                    <a:pt x="286" y="347"/>
                    <a:pt x="257" y="287"/>
                    <a:pt x="261" y="239"/>
                  </a:cubicBezTo>
                  <a:cubicBezTo>
                    <a:pt x="262" y="219"/>
                    <a:pt x="269" y="200"/>
                    <a:pt x="285" y="183"/>
                  </a:cubicBezTo>
                  <a:cubicBezTo>
                    <a:pt x="324" y="216"/>
                    <a:pt x="344" y="248"/>
                    <a:pt x="337" y="298"/>
                  </a:cubicBezTo>
                  <a:close/>
                  <a:moveTo>
                    <a:pt x="156" y="87"/>
                  </a:moveTo>
                  <a:cubicBezTo>
                    <a:pt x="182" y="108"/>
                    <a:pt x="206" y="125"/>
                    <a:pt x="229" y="141"/>
                  </a:cubicBezTo>
                  <a:cubicBezTo>
                    <a:pt x="236" y="146"/>
                    <a:pt x="243" y="151"/>
                    <a:pt x="250" y="156"/>
                  </a:cubicBezTo>
                  <a:cubicBezTo>
                    <a:pt x="228" y="178"/>
                    <a:pt x="216" y="214"/>
                    <a:pt x="216" y="247"/>
                  </a:cubicBezTo>
                  <a:cubicBezTo>
                    <a:pt x="216" y="270"/>
                    <a:pt x="227" y="304"/>
                    <a:pt x="233" y="323"/>
                  </a:cubicBezTo>
                  <a:cubicBezTo>
                    <a:pt x="210" y="292"/>
                    <a:pt x="156" y="197"/>
                    <a:pt x="156" y="87"/>
                  </a:cubicBezTo>
                  <a:close/>
                  <a:moveTo>
                    <a:pt x="185" y="318"/>
                  </a:moveTo>
                  <a:cubicBezTo>
                    <a:pt x="162" y="305"/>
                    <a:pt x="113" y="298"/>
                    <a:pt x="90" y="306"/>
                  </a:cubicBezTo>
                  <a:cubicBezTo>
                    <a:pt x="77" y="265"/>
                    <a:pt x="73" y="201"/>
                    <a:pt x="111" y="119"/>
                  </a:cubicBezTo>
                  <a:cubicBezTo>
                    <a:pt x="111" y="195"/>
                    <a:pt x="158" y="299"/>
                    <a:pt x="185" y="318"/>
                  </a:cubicBezTo>
                  <a:close/>
                  <a:moveTo>
                    <a:pt x="214" y="411"/>
                  </a:moveTo>
                  <a:cubicBezTo>
                    <a:pt x="213" y="411"/>
                    <a:pt x="213" y="411"/>
                    <a:pt x="213" y="411"/>
                  </a:cubicBezTo>
                  <a:cubicBezTo>
                    <a:pt x="171" y="411"/>
                    <a:pt x="129" y="382"/>
                    <a:pt x="106" y="344"/>
                  </a:cubicBezTo>
                  <a:cubicBezTo>
                    <a:pt x="152" y="334"/>
                    <a:pt x="232" y="380"/>
                    <a:pt x="258" y="397"/>
                  </a:cubicBezTo>
                  <a:cubicBezTo>
                    <a:pt x="258" y="397"/>
                    <a:pt x="258" y="397"/>
                    <a:pt x="258" y="397"/>
                  </a:cubicBezTo>
                  <a:cubicBezTo>
                    <a:pt x="259" y="397"/>
                    <a:pt x="259" y="397"/>
                    <a:pt x="259" y="397"/>
                  </a:cubicBezTo>
                  <a:cubicBezTo>
                    <a:pt x="262" y="399"/>
                    <a:pt x="265" y="402"/>
                    <a:pt x="268" y="404"/>
                  </a:cubicBezTo>
                  <a:cubicBezTo>
                    <a:pt x="253" y="409"/>
                    <a:pt x="235" y="411"/>
                    <a:pt x="214" y="4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3"/>
            <p:cNvSpPr>
              <a:spLocks noEditPoints="1"/>
            </p:cNvSpPr>
            <p:nvPr userDrawn="1"/>
          </p:nvSpPr>
          <p:spPr bwMode="auto">
            <a:xfrm>
              <a:off x="7008813" y="2919413"/>
              <a:ext cx="301625" cy="423863"/>
            </a:xfrm>
            <a:custGeom>
              <a:avLst/>
              <a:gdLst>
                <a:gd name="T0" fmla="*/ 404 w 411"/>
                <a:gd name="T1" fmla="*/ 336 h 580"/>
                <a:gd name="T2" fmla="*/ 350 w 411"/>
                <a:gd name="T3" fmla="*/ 251 h 580"/>
                <a:gd name="T4" fmla="*/ 310 w 411"/>
                <a:gd name="T5" fmla="*/ 0 h 580"/>
                <a:gd name="T6" fmla="*/ 269 w 411"/>
                <a:gd name="T7" fmla="*/ 26 h 580"/>
                <a:gd name="T8" fmla="*/ 306 w 411"/>
                <a:gd name="T9" fmla="*/ 225 h 580"/>
                <a:gd name="T10" fmla="*/ 232 w 411"/>
                <a:gd name="T11" fmla="*/ 209 h 580"/>
                <a:gd name="T12" fmla="*/ 206 w 411"/>
                <a:gd name="T13" fmla="*/ 212 h 580"/>
                <a:gd name="T14" fmla="*/ 60 w 411"/>
                <a:gd name="T15" fmla="*/ 388 h 580"/>
                <a:gd name="T16" fmla="*/ 14 w 411"/>
                <a:gd name="T17" fmla="*/ 538 h 580"/>
                <a:gd name="T18" fmla="*/ 0 w 411"/>
                <a:gd name="T19" fmla="*/ 567 h 580"/>
                <a:gd name="T20" fmla="*/ 32 w 411"/>
                <a:gd name="T21" fmla="*/ 572 h 580"/>
                <a:gd name="T22" fmla="*/ 132 w 411"/>
                <a:gd name="T23" fmla="*/ 580 h 580"/>
                <a:gd name="T24" fmla="*/ 132 w 411"/>
                <a:gd name="T25" fmla="*/ 580 h 580"/>
                <a:gd name="T26" fmla="*/ 360 w 411"/>
                <a:gd name="T27" fmla="*/ 492 h 580"/>
                <a:gd name="T28" fmla="*/ 404 w 411"/>
                <a:gd name="T29" fmla="*/ 336 h 580"/>
                <a:gd name="T30" fmla="*/ 126 w 411"/>
                <a:gd name="T31" fmla="*/ 534 h 580"/>
                <a:gd name="T32" fmla="*/ 269 w 411"/>
                <a:gd name="T33" fmla="*/ 413 h 580"/>
                <a:gd name="T34" fmla="*/ 126 w 411"/>
                <a:gd name="T35" fmla="*/ 534 h 580"/>
                <a:gd name="T36" fmla="*/ 78 w 411"/>
                <a:gd name="T37" fmla="*/ 507 h 580"/>
                <a:gd name="T38" fmla="*/ 104 w 411"/>
                <a:gd name="T39" fmla="*/ 411 h 580"/>
                <a:gd name="T40" fmla="*/ 244 w 411"/>
                <a:gd name="T41" fmla="*/ 379 h 580"/>
                <a:gd name="T42" fmla="*/ 78 w 411"/>
                <a:gd name="T43" fmla="*/ 507 h 580"/>
                <a:gd name="T44" fmla="*/ 214 w 411"/>
                <a:gd name="T45" fmla="*/ 259 h 580"/>
                <a:gd name="T46" fmla="*/ 232 w 411"/>
                <a:gd name="T47" fmla="*/ 257 h 580"/>
                <a:gd name="T48" fmla="*/ 294 w 411"/>
                <a:gd name="T49" fmla="*/ 272 h 580"/>
                <a:gd name="T50" fmla="*/ 277 w 411"/>
                <a:gd name="T51" fmla="*/ 313 h 580"/>
                <a:gd name="T52" fmla="*/ 114 w 411"/>
                <a:gd name="T53" fmla="*/ 362 h 580"/>
                <a:gd name="T54" fmla="*/ 214 w 411"/>
                <a:gd name="T55" fmla="*/ 259 h 580"/>
                <a:gd name="T56" fmla="*/ 323 w 411"/>
                <a:gd name="T57" fmla="*/ 461 h 580"/>
                <a:gd name="T58" fmla="*/ 296 w 411"/>
                <a:gd name="T59" fmla="*/ 490 h 580"/>
                <a:gd name="T60" fmla="*/ 315 w 411"/>
                <a:gd name="T61" fmla="*/ 407 h 580"/>
                <a:gd name="T62" fmla="*/ 308 w 411"/>
                <a:gd name="T63" fmla="*/ 358 h 580"/>
                <a:gd name="T64" fmla="*/ 334 w 411"/>
                <a:gd name="T65" fmla="*/ 302 h 580"/>
                <a:gd name="T66" fmla="*/ 357 w 411"/>
                <a:gd name="T67" fmla="*/ 345 h 580"/>
                <a:gd name="T68" fmla="*/ 323 w 411"/>
                <a:gd name="T69" fmla="*/ 461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11" h="580">
                  <a:moveTo>
                    <a:pt x="404" y="336"/>
                  </a:moveTo>
                  <a:cubicBezTo>
                    <a:pt x="397" y="304"/>
                    <a:pt x="378" y="274"/>
                    <a:pt x="350" y="251"/>
                  </a:cubicBezTo>
                  <a:cubicBezTo>
                    <a:pt x="369" y="165"/>
                    <a:pt x="356" y="75"/>
                    <a:pt x="310" y="0"/>
                  </a:cubicBezTo>
                  <a:cubicBezTo>
                    <a:pt x="269" y="26"/>
                    <a:pt x="269" y="26"/>
                    <a:pt x="269" y="26"/>
                  </a:cubicBezTo>
                  <a:cubicBezTo>
                    <a:pt x="306" y="85"/>
                    <a:pt x="318" y="156"/>
                    <a:pt x="306" y="225"/>
                  </a:cubicBezTo>
                  <a:cubicBezTo>
                    <a:pt x="283" y="215"/>
                    <a:pt x="257" y="209"/>
                    <a:pt x="232" y="209"/>
                  </a:cubicBezTo>
                  <a:cubicBezTo>
                    <a:pt x="224" y="209"/>
                    <a:pt x="215" y="210"/>
                    <a:pt x="206" y="212"/>
                  </a:cubicBezTo>
                  <a:cubicBezTo>
                    <a:pt x="92" y="231"/>
                    <a:pt x="77" y="304"/>
                    <a:pt x="60" y="388"/>
                  </a:cubicBezTo>
                  <a:cubicBezTo>
                    <a:pt x="50" y="432"/>
                    <a:pt x="40" y="483"/>
                    <a:pt x="14" y="538"/>
                  </a:cubicBezTo>
                  <a:cubicBezTo>
                    <a:pt x="0" y="567"/>
                    <a:pt x="0" y="567"/>
                    <a:pt x="0" y="567"/>
                  </a:cubicBezTo>
                  <a:cubicBezTo>
                    <a:pt x="32" y="572"/>
                    <a:pt x="32" y="572"/>
                    <a:pt x="32" y="572"/>
                  </a:cubicBezTo>
                  <a:cubicBezTo>
                    <a:pt x="67" y="577"/>
                    <a:pt x="101" y="580"/>
                    <a:pt x="132" y="580"/>
                  </a:cubicBezTo>
                  <a:cubicBezTo>
                    <a:pt x="132" y="580"/>
                    <a:pt x="132" y="580"/>
                    <a:pt x="132" y="580"/>
                  </a:cubicBezTo>
                  <a:cubicBezTo>
                    <a:pt x="203" y="580"/>
                    <a:pt x="301" y="564"/>
                    <a:pt x="360" y="492"/>
                  </a:cubicBezTo>
                  <a:cubicBezTo>
                    <a:pt x="404" y="439"/>
                    <a:pt x="411" y="375"/>
                    <a:pt x="404" y="336"/>
                  </a:cubicBezTo>
                  <a:close/>
                  <a:moveTo>
                    <a:pt x="126" y="534"/>
                  </a:moveTo>
                  <a:cubicBezTo>
                    <a:pt x="158" y="514"/>
                    <a:pt x="249" y="435"/>
                    <a:pt x="269" y="413"/>
                  </a:cubicBezTo>
                  <a:cubicBezTo>
                    <a:pt x="269" y="466"/>
                    <a:pt x="256" y="533"/>
                    <a:pt x="126" y="534"/>
                  </a:cubicBezTo>
                  <a:close/>
                  <a:moveTo>
                    <a:pt x="78" y="507"/>
                  </a:moveTo>
                  <a:cubicBezTo>
                    <a:pt x="90" y="472"/>
                    <a:pt x="98" y="440"/>
                    <a:pt x="104" y="411"/>
                  </a:cubicBezTo>
                  <a:cubicBezTo>
                    <a:pt x="128" y="411"/>
                    <a:pt x="189" y="398"/>
                    <a:pt x="244" y="379"/>
                  </a:cubicBezTo>
                  <a:cubicBezTo>
                    <a:pt x="230" y="395"/>
                    <a:pt x="104" y="493"/>
                    <a:pt x="78" y="507"/>
                  </a:cubicBezTo>
                  <a:close/>
                  <a:moveTo>
                    <a:pt x="214" y="259"/>
                  </a:moveTo>
                  <a:cubicBezTo>
                    <a:pt x="220" y="258"/>
                    <a:pt x="226" y="257"/>
                    <a:pt x="232" y="257"/>
                  </a:cubicBezTo>
                  <a:cubicBezTo>
                    <a:pt x="254" y="257"/>
                    <a:pt x="275" y="263"/>
                    <a:pt x="294" y="272"/>
                  </a:cubicBezTo>
                  <a:cubicBezTo>
                    <a:pt x="289" y="286"/>
                    <a:pt x="284" y="300"/>
                    <a:pt x="277" y="313"/>
                  </a:cubicBezTo>
                  <a:cubicBezTo>
                    <a:pt x="209" y="350"/>
                    <a:pt x="148" y="360"/>
                    <a:pt x="114" y="362"/>
                  </a:cubicBezTo>
                  <a:cubicBezTo>
                    <a:pt x="128" y="303"/>
                    <a:pt x="145" y="271"/>
                    <a:pt x="214" y="259"/>
                  </a:cubicBezTo>
                  <a:close/>
                  <a:moveTo>
                    <a:pt x="323" y="461"/>
                  </a:moveTo>
                  <a:cubicBezTo>
                    <a:pt x="317" y="469"/>
                    <a:pt x="303" y="483"/>
                    <a:pt x="296" y="490"/>
                  </a:cubicBezTo>
                  <a:cubicBezTo>
                    <a:pt x="307" y="474"/>
                    <a:pt x="315" y="425"/>
                    <a:pt x="315" y="407"/>
                  </a:cubicBezTo>
                  <a:cubicBezTo>
                    <a:pt x="315" y="378"/>
                    <a:pt x="310" y="368"/>
                    <a:pt x="308" y="358"/>
                  </a:cubicBezTo>
                  <a:cubicBezTo>
                    <a:pt x="318" y="340"/>
                    <a:pt x="327" y="321"/>
                    <a:pt x="334" y="302"/>
                  </a:cubicBezTo>
                  <a:cubicBezTo>
                    <a:pt x="346" y="315"/>
                    <a:pt x="354" y="330"/>
                    <a:pt x="357" y="345"/>
                  </a:cubicBezTo>
                  <a:cubicBezTo>
                    <a:pt x="361" y="368"/>
                    <a:pt x="359" y="418"/>
                    <a:pt x="323" y="4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4"/>
            <p:cNvSpPr>
              <a:spLocks noEditPoints="1"/>
            </p:cNvSpPr>
            <p:nvPr userDrawn="1"/>
          </p:nvSpPr>
          <p:spPr bwMode="auto">
            <a:xfrm>
              <a:off x="6702425" y="2681288"/>
              <a:ext cx="504825" cy="274638"/>
            </a:xfrm>
            <a:custGeom>
              <a:avLst/>
              <a:gdLst>
                <a:gd name="T0" fmla="*/ 656 w 688"/>
                <a:gd name="T1" fmla="*/ 281 h 374"/>
                <a:gd name="T2" fmla="*/ 688 w 688"/>
                <a:gd name="T3" fmla="*/ 279 h 374"/>
                <a:gd name="T4" fmla="*/ 677 w 688"/>
                <a:gd name="T5" fmla="*/ 249 h 374"/>
                <a:gd name="T6" fmla="*/ 539 w 688"/>
                <a:gd name="T7" fmla="*/ 53 h 374"/>
                <a:gd name="T8" fmla="*/ 372 w 688"/>
                <a:gd name="T9" fmla="*/ 0 h 374"/>
                <a:gd name="T10" fmla="*/ 211 w 688"/>
                <a:gd name="T11" fmla="*/ 54 h 374"/>
                <a:gd name="T12" fmla="*/ 163 w 688"/>
                <a:gd name="T13" fmla="*/ 167 h 374"/>
                <a:gd name="T14" fmla="*/ 0 w 688"/>
                <a:gd name="T15" fmla="*/ 362 h 374"/>
                <a:gd name="T16" fmla="*/ 46 w 688"/>
                <a:gd name="T17" fmla="*/ 374 h 374"/>
                <a:gd name="T18" fmla="*/ 171 w 688"/>
                <a:gd name="T19" fmla="*/ 217 h 374"/>
                <a:gd name="T20" fmla="*/ 199 w 688"/>
                <a:gd name="T21" fmla="*/ 269 h 374"/>
                <a:gd name="T22" fmla="*/ 343 w 688"/>
                <a:gd name="T23" fmla="*/ 335 h 374"/>
                <a:gd name="T24" fmla="*/ 343 w 688"/>
                <a:gd name="T25" fmla="*/ 335 h 374"/>
                <a:gd name="T26" fmla="*/ 494 w 688"/>
                <a:gd name="T27" fmla="*/ 310 h 374"/>
                <a:gd name="T28" fmla="*/ 656 w 688"/>
                <a:gd name="T29" fmla="*/ 281 h 374"/>
                <a:gd name="T30" fmla="*/ 451 w 688"/>
                <a:gd name="T31" fmla="*/ 61 h 374"/>
                <a:gd name="T32" fmla="*/ 609 w 688"/>
                <a:gd name="T33" fmla="*/ 212 h 374"/>
                <a:gd name="T34" fmla="*/ 445 w 688"/>
                <a:gd name="T35" fmla="*/ 139 h 374"/>
                <a:gd name="T36" fmla="*/ 345 w 688"/>
                <a:gd name="T37" fmla="*/ 131 h 374"/>
                <a:gd name="T38" fmla="*/ 451 w 688"/>
                <a:gd name="T39" fmla="*/ 61 h 374"/>
                <a:gd name="T40" fmla="*/ 213 w 688"/>
                <a:gd name="T41" fmla="*/ 150 h 374"/>
                <a:gd name="T42" fmla="*/ 244 w 688"/>
                <a:gd name="T43" fmla="*/ 89 h 374"/>
                <a:gd name="T44" fmla="*/ 372 w 688"/>
                <a:gd name="T45" fmla="*/ 48 h 374"/>
                <a:gd name="T46" fmla="*/ 398 w 688"/>
                <a:gd name="T47" fmla="*/ 49 h 374"/>
                <a:gd name="T48" fmla="*/ 317 w 688"/>
                <a:gd name="T49" fmla="*/ 100 h 374"/>
                <a:gd name="T50" fmla="*/ 213 w 688"/>
                <a:gd name="T51" fmla="*/ 150 h 374"/>
                <a:gd name="T52" fmla="*/ 343 w 688"/>
                <a:gd name="T53" fmla="*/ 287 h 374"/>
                <a:gd name="T54" fmla="*/ 343 w 688"/>
                <a:gd name="T55" fmla="*/ 287 h 374"/>
                <a:gd name="T56" fmla="*/ 236 w 688"/>
                <a:gd name="T57" fmla="*/ 239 h 374"/>
                <a:gd name="T58" fmla="*/ 216 w 688"/>
                <a:gd name="T59" fmla="*/ 200 h 374"/>
                <a:gd name="T60" fmla="*/ 399 w 688"/>
                <a:gd name="T61" fmla="*/ 282 h 374"/>
                <a:gd name="T62" fmla="*/ 343 w 688"/>
                <a:gd name="T63" fmla="*/ 287 h 374"/>
                <a:gd name="T64" fmla="*/ 448 w 688"/>
                <a:gd name="T65" fmla="*/ 271 h 374"/>
                <a:gd name="T66" fmla="*/ 301 w 688"/>
                <a:gd name="T67" fmla="*/ 173 h 374"/>
                <a:gd name="T68" fmla="*/ 430 w 688"/>
                <a:gd name="T69" fmla="*/ 183 h 374"/>
                <a:gd name="T70" fmla="*/ 572 w 688"/>
                <a:gd name="T71" fmla="*/ 244 h 374"/>
                <a:gd name="T72" fmla="*/ 483 w 688"/>
                <a:gd name="T73" fmla="*/ 263 h 374"/>
                <a:gd name="T74" fmla="*/ 448 w 688"/>
                <a:gd name="T75" fmla="*/ 271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88" h="374">
                  <a:moveTo>
                    <a:pt x="656" y="281"/>
                  </a:moveTo>
                  <a:cubicBezTo>
                    <a:pt x="688" y="279"/>
                    <a:pt x="688" y="279"/>
                    <a:pt x="688" y="279"/>
                  </a:cubicBezTo>
                  <a:cubicBezTo>
                    <a:pt x="677" y="249"/>
                    <a:pt x="677" y="249"/>
                    <a:pt x="677" y="249"/>
                  </a:cubicBezTo>
                  <a:cubicBezTo>
                    <a:pt x="645" y="162"/>
                    <a:pt x="598" y="96"/>
                    <a:pt x="539" y="53"/>
                  </a:cubicBezTo>
                  <a:cubicBezTo>
                    <a:pt x="490" y="18"/>
                    <a:pt x="432" y="0"/>
                    <a:pt x="372" y="0"/>
                  </a:cubicBezTo>
                  <a:cubicBezTo>
                    <a:pt x="319" y="0"/>
                    <a:pt x="249" y="17"/>
                    <a:pt x="211" y="54"/>
                  </a:cubicBezTo>
                  <a:cubicBezTo>
                    <a:pt x="179" y="85"/>
                    <a:pt x="163" y="126"/>
                    <a:pt x="163" y="167"/>
                  </a:cubicBezTo>
                  <a:cubicBezTo>
                    <a:pt x="79" y="209"/>
                    <a:pt x="21" y="278"/>
                    <a:pt x="0" y="362"/>
                  </a:cubicBezTo>
                  <a:cubicBezTo>
                    <a:pt x="46" y="374"/>
                    <a:pt x="46" y="374"/>
                    <a:pt x="46" y="374"/>
                  </a:cubicBezTo>
                  <a:cubicBezTo>
                    <a:pt x="63" y="308"/>
                    <a:pt x="107" y="253"/>
                    <a:pt x="171" y="217"/>
                  </a:cubicBezTo>
                  <a:cubicBezTo>
                    <a:pt x="177" y="235"/>
                    <a:pt x="186" y="253"/>
                    <a:pt x="199" y="269"/>
                  </a:cubicBezTo>
                  <a:cubicBezTo>
                    <a:pt x="234" y="313"/>
                    <a:pt x="281" y="335"/>
                    <a:pt x="343" y="335"/>
                  </a:cubicBezTo>
                  <a:cubicBezTo>
                    <a:pt x="343" y="335"/>
                    <a:pt x="343" y="335"/>
                    <a:pt x="343" y="335"/>
                  </a:cubicBezTo>
                  <a:cubicBezTo>
                    <a:pt x="389" y="335"/>
                    <a:pt x="440" y="323"/>
                    <a:pt x="494" y="310"/>
                  </a:cubicBezTo>
                  <a:cubicBezTo>
                    <a:pt x="546" y="297"/>
                    <a:pt x="600" y="285"/>
                    <a:pt x="656" y="281"/>
                  </a:cubicBezTo>
                  <a:close/>
                  <a:moveTo>
                    <a:pt x="451" y="61"/>
                  </a:moveTo>
                  <a:cubicBezTo>
                    <a:pt x="504" y="80"/>
                    <a:pt x="563" y="122"/>
                    <a:pt x="609" y="212"/>
                  </a:cubicBezTo>
                  <a:cubicBezTo>
                    <a:pt x="558" y="168"/>
                    <a:pt x="500" y="153"/>
                    <a:pt x="445" y="139"/>
                  </a:cubicBezTo>
                  <a:cubicBezTo>
                    <a:pt x="422" y="134"/>
                    <a:pt x="368" y="130"/>
                    <a:pt x="345" y="131"/>
                  </a:cubicBezTo>
                  <a:cubicBezTo>
                    <a:pt x="391" y="105"/>
                    <a:pt x="440" y="78"/>
                    <a:pt x="451" y="61"/>
                  </a:cubicBezTo>
                  <a:close/>
                  <a:moveTo>
                    <a:pt x="213" y="150"/>
                  </a:moveTo>
                  <a:cubicBezTo>
                    <a:pt x="217" y="130"/>
                    <a:pt x="228" y="105"/>
                    <a:pt x="244" y="89"/>
                  </a:cubicBezTo>
                  <a:cubicBezTo>
                    <a:pt x="264" y="69"/>
                    <a:pt x="313" y="48"/>
                    <a:pt x="372" y="48"/>
                  </a:cubicBezTo>
                  <a:cubicBezTo>
                    <a:pt x="380" y="48"/>
                    <a:pt x="388" y="48"/>
                    <a:pt x="398" y="49"/>
                  </a:cubicBezTo>
                  <a:cubicBezTo>
                    <a:pt x="384" y="61"/>
                    <a:pt x="360" y="78"/>
                    <a:pt x="317" y="100"/>
                  </a:cubicBezTo>
                  <a:lnTo>
                    <a:pt x="213" y="150"/>
                  </a:lnTo>
                  <a:close/>
                  <a:moveTo>
                    <a:pt x="343" y="287"/>
                  </a:moveTo>
                  <a:cubicBezTo>
                    <a:pt x="343" y="287"/>
                    <a:pt x="343" y="287"/>
                    <a:pt x="343" y="287"/>
                  </a:cubicBezTo>
                  <a:cubicBezTo>
                    <a:pt x="296" y="287"/>
                    <a:pt x="263" y="272"/>
                    <a:pt x="236" y="239"/>
                  </a:cubicBezTo>
                  <a:cubicBezTo>
                    <a:pt x="228" y="228"/>
                    <a:pt x="221" y="212"/>
                    <a:pt x="216" y="200"/>
                  </a:cubicBezTo>
                  <a:cubicBezTo>
                    <a:pt x="257" y="202"/>
                    <a:pt x="346" y="218"/>
                    <a:pt x="399" y="282"/>
                  </a:cubicBezTo>
                  <a:cubicBezTo>
                    <a:pt x="380" y="285"/>
                    <a:pt x="359" y="287"/>
                    <a:pt x="343" y="287"/>
                  </a:cubicBezTo>
                  <a:close/>
                  <a:moveTo>
                    <a:pt x="448" y="271"/>
                  </a:moveTo>
                  <a:cubicBezTo>
                    <a:pt x="418" y="226"/>
                    <a:pt x="359" y="188"/>
                    <a:pt x="301" y="173"/>
                  </a:cubicBezTo>
                  <a:cubicBezTo>
                    <a:pt x="338" y="168"/>
                    <a:pt x="393" y="174"/>
                    <a:pt x="430" y="183"/>
                  </a:cubicBezTo>
                  <a:cubicBezTo>
                    <a:pt x="493" y="198"/>
                    <a:pt x="538" y="217"/>
                    <a:pt x="572" y="244"/>
                  </a:cubicBezTo>
                  <a:cubicBezTo>
                    <a:pt x="541" y="249"/>
                    <a:pt x="512" y="256"/>
                    <a:pt x="483" y="263"/>
                  </a:cubicBezTo>
                  <a:cubicBezTo>
                    <a:pt x="471" y="266"/>
                    <a:pt x="459" y="269"/>
                    <a:pt x="448" y="2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6" name="Group 35"/>
          <p:cNvGrpSpPr/>
          <p:nvPr userDrawn="1"/>
        </p:nvGrpSpPr>
        <p:grpSpPr>
          <a:xfrm>
            <a:off x="7591425" y="2676525"/>
            <a:ext cx="649288" cy="655638"/>
            <a:chOff x="7591425" y="2676525"/>
            <a:chExt cx="649288" cy="655638"/>
          </a:xfrm>
          <a:solidFill>
            <a:srgbClr val="78BE20"/>
          </a:solidFill>
        </p:grpSpPr>
        <p:sp>
          <p:nvSpPr>
            <p:cNvPr id="31" name="Freeform 18"/>
            <p:cNvSpPr>
              <a:spLocks/>
            </p:cNvSpPr>
            <p:nvPr userDrawn="1"/>
          </p:nvSpPr>
          <p:spPr bwMode="auto">
            <a:xfrm>
              <a:off x="7688263" y="2892425"/>
              <a:ext cx="165100" cy="195263"/>
            </a:xfrm>
            <a:custGeom>
              <a:avLst/>
              <a:gdLst>
                <a:gd name="T0" fmla="*/ 98 w 247"/>
                <a:gd name="T1" fmla="*/ 66 h 290"/>
                <a:gd name="T2" fmla="*/ 185 w 247"/>
                <a:gd name="T3" fmla="*/ 93 h 290"/>
                <a:gd name="T4" fmla="*/ 222 w 247"/>
                <a:gd name="T5" fmla="*/ 62 h 290"/>
                <a:gd name="T6" fmla="*/ 78 w 247"/>
                <a:gd name="T7" fmla="*/ 23 h 290"/>
                <a:gd name="T8" fmla="*/ 11 w 247"/>
                <a:gd name="T9" fmla="*/ 172 h 290"/>
                <a:gd name="T10" fmla="*/ 123 w 247"/>
                <a:gd name="T11" fmla="*/ 290 h 290"/>
                <a:gd name="T12" fmla="*/ 131 w 247"/>
                <a:gd name="T13" fmla="*/ 290 h 290"/>
                <a:gd name="T14" fmla="*/ 247 w 247"/>
                <a:gd name="T15" fmla="*/ 204 h 290"/>
                <a:gd name="T16" fmla="*/ 201 w 247"/>
                <a:gd name="T17" fmla="*/ 190 h 290"/>
                <a:gd name="T18" fmla="*/ 126 w 247"/>
                <a:gd name="T19" fmla="*/ 242 h 290"/>
                <a:gd name="T20" fmla="*/ 58 w 247"/>
                <a:gd name="T21" fmla="*/ 164 h 290"/>
                <a:gd name="T22" fmla="*/ 98 w 247"/>
                <a:gd name="T23" fmla="*/ 66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7" h="290">
                  <a:moveTo>
                    <a:pt x="98" y="66"/>
                  </a:moveTo>
                  <a:cubicBezTo>
                    <a:pt x="127" y="53"/>
                    <a:pt x="161" y="63"/>
                    <a:pt x="185" y="93"/>
                  </a:cubicBezTo>
                  <a:cubicBezTo>
                    <a:pt x="222" y="62"/>
                    <a:pt x="222" y="62"/>
                    <a:pt x="222" y="62"/>
                  </a:cubicBezTo>
                  <a:cubicBezTo>
                    <a:pt x="184" y="16"/>
                    <a:pt x="128" y="0"/>
                    <a:pt x="78" y="23"/>
                  </a:cubicBezTo>
                  <a:cubicBezTo>
                    <a:pt x="26" y="46"/>
                    <a:pt x="0" y="105"/>
                    <a:pt x="11" y="172"/>
                  </a:cubicBezTo>
                  <a:cubicBezTo>
                    <a:pt x="20" y="226"/>
                    <a:pt x="54" y="285"/>
                    <a:pt x="123" y="290"/>
                  </a:cubicBezTo>
                  <a:cubicBezTo>
                    <a:pt x="125" y="290"/>
                    <a:pt x="128" y="290"/>
                    <a:pt x="131" y="290"/>
                  </a:cubicBezTo>
                  <a:cubicBezTo>
                    <a:pt x="183" y="290"/>
                    <a:pt x="231" y="255"/>
                    <a:pt x="247" y="204"/>
                  </a:cubicBezTo>
                  <a:cubicBezTo>
                    <a:pt x="201" y="190"/>
                    <a:pt x="201" y="190"/>
                    <a:pt x="201" y="190"/>
                  </a:cubicBezTo>
                  <a:cubicBezTo>
                    <a:pt x="191" y="222"/>
                    <a:pt x="159" y="244"/>
                    <a:pt x="126" y="242"/>
                  </a:cubicBezTo>
                  <a:cubicBezTo>
                    <a:pt x="91" y="239"/>
                    <a:pt x="66" y="211"/>
                    <a:pt x="58" y="164"/>
                  </a:cubicBezTo>
                  <a:cubicBezTo>
                    <a:pt x="49" y="109"/>
                    <a:pt x="73" y="78"/>
                    <a:pt x="98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9"/>
            <p:cNvSpPr>
              <a:spLocks noEditPoints="1"/>
            </p:cNvSpPr>
            <p:nvPr userDrawn="1"/>
          </p:nvSpPr>
          <p:spPr bwMode="auto">
            <a:xfrm>
              <a:off x="7854950" y="2879725"/>
              <a:ext cx="166688" cy="184150"/>
            </a:xfrm>
            <a:custGeom>
              <a:avLst/>
              <a:gdLst>
                <a:gd name="T0" fmla="*/ 240 w 249"/>
                <a:gd name="T1" fmla="*/ 114 h 274"/>
                <a:gd name="T2" fmla="*/ 121 w 249"/>
                <a:gd name="T3" fmla="*/ 0 h 274"/>
                <a:gd name="T4" fmla="*/ 38 w 249"/>
                <a:gd name="T5" fmla="*/ 37 h 274"/>
                <a:gd name="T6" fmla="*/ 5 w 249"/>
                <a:gd name="T7" fmla="*/ 150 h 274"/>
                <a:gd name="T8" fmla="*/ 124 w 249"/>
                <a:gd name="T9" fmla="*/ 274 h 274"/>
                <a:gd name="T10" fmla="*/ 124 w 249"/>
                <a:gd name="T11" fmla="*/ 274 h 274"/>
                <a:gd name="T12" fmla="*/ 211 w 249"/>
                <a:gd name="T13" fmla="*/ 234 h 274"/>
                <a:gd name="T14" fmla="*/ 240 w 249"/>
                <a:gd name="T15" fmla="*/ 114 h 274"/>
                <a:gd name="T16" fmla="*/ 174 w 249"/>
                <a:gd name="T17" fmla="*/ 203 h 274"/>
                <a:gd name="T18" fmla="*/ 124 w 249"/>
                <a:gd name="T19" fmla="*/ 226 h 274"/>
                <a:gd name="T20" fmla="*/ 124 w 249"/>
                <a:gd name="T21" fmla="*/ 226 h 274"/>
                <a:gd name="T22" fmla="*/ 53 w 249"/>
                <a:gd name="T23" fmla="*/ 146 h 274"/>
                <a:gd name="T24" fmla="*/ 53 w 249"/>
                <a:gd name="T25" fmla="*/ 146 h 274"/>
                <a:gd name="T26" fmla="*/ 74 w 249"/>
                <a:gd name="T27" fmla="*/ 69 h 274"/>
                <a:gd name="T28" fmla="*/ 121 w 249"/>
                <a:gd name="T29" fmla="*/ 48 h 274"/>
                <a:gd name="T30" fmla="*/ 192 w 249"/>
                <a:gd name="T31" fmla="*/ 121 h 274"/>
                <a:gd name="T32" fmla="*/ 174 w 249"/>
                <a:gd name="T33" fmla="*/ 203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9" h="274">
                  <a:moveTo>
                    <a:pt x="240" y="114"/>
                  </a:moveTo>
                  <a:cubicBezTo>
                    <a:pt x="228" y="35"/>
                    <a:pt x="171" y="0"/>
                    <a:pt x="121" y="0"/>
                  </a:cubicBezTo>
                  <a:cubicBezTo>
                    <a:pt x="90" y="0"/>
                    <a:pt x="60" y="13"/>
                    <a:pt x="38" y="37"/>
                  </a:cubicBezTo>
                  <a:cubicBezTo>
                    <a:pt x="20" y="56"/>
                    <a:pt x="0" y="91"/>
                    <a:pt x="5" y="150"/>
                  </a:cubicBezTo>
                  <a:cubicBezTo>
                    <a:pt x="10" y="235"/>
                    <a:pt x="70" y="274"/>
                    <a:pt x="124" y="274"/>
                  </a:cubicBezTo>
                  <a:cubicBezTo>
                    <a:pt x="124" y="274"/>
                    <a:pt x="124" y="274"/>
                    <a:pt x="124" y="274"/>
                  </a:cubicBezTo>
                  <a:cubicBezTo>
                    <a:pt x="157" y="274"/>
                    <a:pt x="189" y="260"/>
                    <a:pt x="211" y="234"/>
                  </a:cubicBezTo>
                  <a:cubicBezTo>
                    <a:pt x="229" y="213"/>
                    <a:pt x="249" y="175"/>
                    <a:pt x="240" y="114"/>
                  </a:cubicBezTo>
                  <a:close/>
                  <a:moveTo>
                    <a:pt x="174" y="203"/>
                  </a:moveTo>
                  <a:cubicBezTo>
                    <a:pt x="162" y="218"/>
                    <a:pt x="143" y="226"/>
                    <a:pt x="124" y="226"/>
                  </a:cubicBezTo>
                  <a:cubicBezTo>
                    <a:pt x="124" y="226"/>
                    <a:pt x="124" y="226"/>
                    <a:pt x="124" y="226"/>
                  </a:cubicBezTo>
                  <a:cubicBezTo>
                    <a:pt x="93" y="226"/>
                    <a:pt x="57" y="205"/>
                    <a:pt x="53" y="146"/>
                  </a:cubicBezTo>
                  <a:cubicBezTo>
                    <a:pt x="53" y="146"/>
                    <a:pt x="53" y="146"/>
                    <a:pt x="53" y="146"/>
                  </a:cubicBezTo>
                  <a:cubicBezTo>
                    <a:pt x="50" y="113"/>
                    <a:pt x="57" y="87"/>
                    <a:pt x="74" y="69"/>
                  </a:cubicBezTo>
                  <a:cubicBezTo>
                    <a:pt x="86" y="56"/>
                    <a:pt x="103" y="48"/>
                    <a:pt x="121" y="48"/>
                  </a:cubicBezTo>
                  <a:cubicBezTo>
                    <a:pt x="149" y="48"/>
                    <a:pt x="184" y="67"/>
                    <a:pt x="192" y="121"/>
                  </a:cubicBezTo>
                  <a:cubicBezTo>
                    <a:pt x="197" y="155"/>
                    <a:pt x="191" y="184"/>
                    <a:pt x="174" y="2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0"/>
            <p:cNvSpPr>
              <a:spLocks/>
            </p:cNvSpPr>
            <p:nvPr userDrawn="1"/>
          </p:nvSpPr>
          <p:spPr bwMode="auto">
            <a:xfrm>
              <a:off x="8016875" y="2957513"/>
              <a:ext cx="114300" cy="150813"/>
            </a:xfrm>
            <a:custGeom>
              <a:avLst/>
              <a:gdLst>
                <a:gd name="T0" fmla="*/ 76 w 171"/>
                <a:gd name="T1" fmla="*/ 111 h 224"/>
                <a:gd name="T2" fmla="*/ 3 w 171"/>
                <a:gd name="T3" fmla="*/ 175 h 224"/>
                <a:gd name="T4" fmla="*/ 0 w 171"/>
                <a:gd name="T5" fmla="*/ 195 h 224"/>
                <a:gd name="T6" fmla="*/ 20 w 171"/>
                <a:gd name="T7" fmla="*/ 199 h 224"/>
                <a:gd name="T8" fmla="*/ 143 w 171"/>
                <a:gd name="T9" fmla="*/ 224 h 224"/>
                <a:gd name="T10" fmla="*/ 150 w 171"/>
                <a:gd name="T11" fmla="*/ 179 h 224"/>
                <a:gd name="T12" fmla="*/ 66 w 171"/>
                <a:gd name="T13" fmla="*/ 163 h 224"/>
                <a:gd name="T14" fmla="*/ 91 w 171"/>
                <a:gd name="T15" fmla="*/ 153 h 224"/>
                <a:gd name="T16" fmla="*/ 169 w 171"/>
                <a:gd name="T17" fmla="*/ 83 h 224"/>
                <a:gd name="T18" fmla="*/ 169 w 171"/>
                <a:gd name="T19" fmla="*/ 82 h 224"/>
                <a:gd name="T20" fmla="*/ 122 w 171"/>
                <a:gd name="T21" fmla="*/ 12 h 224"/>
                <a:gd name="T22" fmla="*/ 31 w 171"/>
                <a:gd name="T23" fmla="*/ 43 h 224"/>
                <a:gd name="T24" fmla="*/ 68 w 171"/>
                <a:gd name="T25" fmla="*/ 69 h 224"/>
                <a:gd name="T26" fmla="*/ 107 w 171"/>
                <a:gd name="T27" fmla="*/ 54 h 224"/>
                <a:gd name="T28" fmla="*/ 124 w 171"/>
                <a:gd name="T29" fmla="*/ 79 h 224"/>
                <a:gd name="T30" fmla="*/ 76 w 171"/>
                <a:gd name="T31" fmla="*/ 111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224">
                  <a:moveTo>
                    <a:pt x="76" y="111"/>
                  </a:moveTo>
                  <a:cubicBezTo>
                    <a:pt x="45" y="122"/>
                    <a:pt x="7" y="135"/>
                    <a:pt x="3" y="17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20" y="199"/>
                    <a:pt x="20" y="199"/>
                    <a:pt x="20" y="199"/>
                  </a:cubicBezTo>
                  <a:cubicBezTo>
                    <a:pt x="23" y="200"/>
                    <a:pt x="95" y="216"/>
                    <a:pt x="143" y="224"/>
                  </a:cubicBezTo>
                  <a:cubicBezTo>
                    <a:pt x="150" y="179"/>
                    <a:pt x="150" y="179"/>
                    <a:pt x="150" y="179"/>
                  </a:cubicBezTo>
                  <a:cubicBezTo>
                    <a:pt x="125" y="175"/>
                    <a:pt x="91" y="168"/>
                    <a:pt x="66" y="163"/>
                  </a:cubicBezTo>
                  <a:cubicBezTo>
                    <a:pt x="73" y="160"/>
                    <a:pt x="81" y="157"/>
                    <a:pt x="91" y="153"/>
                  </a:cubicBezTo>
                  <a:cubicBezTo>
                    <a:pt x="122" y="142"/>
                    <a:pt x="164" y="127"/>
                    <a:pt x="169" y="83"/>
                  </a:cubicBezTo>
                  <a:cubicBezTo>
                    <a:pt x="169" y="82"/>
                    <a:pt x="169" y="82"/>
                    <a:pt x="169" y="82"/>
                  </a:cubicBezTo>
                  <a:cubicBezTo>
                    <a:pt x="171" y="50"/>
                    <a:pt x="152" y="22"/>
                    <a:pt x="122" y="12"/>
                  </a:cubicBezTo>
                  <a:cubicBezTo>
                    <a:pt x="89" y="0"/>
                    <a:pt x="52" y="13"/>
                    <a:pt x="31" y="43"/>
                  </a:cubicBezTo>
                  <a:cubicBezTo>
                    <a:pt x="68" y="69"/>
                    <a:pt x="68" y="69"/>
                    <a:pt x="68" y="69"/>
                  </a:cubicBezTo>
                  <a:cubicBezTo>
                    <a:pt x="80" y="52"/>
                    <a:pt x="96" y="50"/>
                    <a:pt x="107" y="54"/>
                  </a:cubicBezTo>
                  <a:cubicBezTo>
                    <a:pt x="111" y="56"/>
                    <a:pt x="124" y="62"/>
                    <a:pt x="124" y="79"/>
                  </a:cubicBezTo>
                  <a:cubicBezTo>
                    <a:pt x="122" y="93"/>
                    <a:pt x="104" y="101"/>
                    <a:pt x="76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1"/>
            <p:cNvSpPr>
              <a:spLocks/>
            </p:cNvSpPr>
            <p:nvPr userDrawn="1"/>
          </p:nvSpPr>
          <p:spPr bwMode="auto">
            <a:xfrm>
              <a:off x="7591425" y="2676525"/>
              <a:ext cx="331788" cy="611188"/>
            </a:xfrm>
            <a:custGeom>
              <a:avLst/>
              <a:gdLst>
                <a:gd name="T0" fmla="*/ 197 w 493"/>
                <a:gd name="T1" fmla="*/ 784 h 908"/>
                <a:gd name="T2" fmla="*/ 65 w 493"/>
                <a:gd name="T3" fmla="*/ 549 h 908"/>
                <a:gd name="T4" fmla="*/ 104 w 493"/>
                <a:gd name="T5" fmla="*/ 290 h 908"/>
                <a:gd name="T6" fmla="*/ 266 w 493"/>
                <a:gd name="T7" fmla="*/ 151 h 908"/>
                <a:gd name="T8" fmla="*/ 226 w 493"/>
                <a:gd name="T9" fmla="*/ 247 h 908"/>
                <a:gd name="T10" fmla="*/ 272 w 493"/>
                <a:gd name="T11" fmla="*/ 261 h 908"/>
                <a:gd name="T12" fmla="*/ 339 w 493"/>
                <a:gd name="T13" fmla="*/ 125 h 908"/>
                <a:gd name="T14" fmla="*/ 360 w 493"/>
                <a:gd name="T15" fmla="*/ 101 h 908"/>
                <a:gd name="T16" fmla="*/ 331 w 493"/>
                <a:gd name="T17" fmla="*/ 88 h 908"/>
                <a:gd name="T18" fmla="*/ 196 w 493"/>
                <a:gd name="T19" fmla="*/ 0 h 908"/>
                <a:gd name="T20" fmla="*/ 158 w 493"/>
                <a:gd name="T21" fmla="*/ 28 h 908"/>
                <a:gd name="T22" fmla="*/ 255 w 493"/>
                <a:gd name="T23" fmla="*/ 104 h 908"/>
                <a:gd name="T24" fmla="*/ 63 w 493"/>
                <a:gd name="T25" fmla="*/ 266 h 908"/>
                <a:gd name="T26" fmla="*/ 18 w 493"/>
                <a:gd name="T27" fmla="*/ 557 h 908"/>
                <a:gd name="T28" fmla="*/ 417 w 493"/>
                <a:gd name="T29" fmla="*/ 908 h 908"/>
                <a:gd name="T30" fmla="*/ 493 w 493"/>
                <a:gd name="T31" fmla="*/ 902 h 908"/>
                <a:gd name="T32" fmla="*/ 485 w 493"/>
                <a:gd name="T33" fmla="*/ 854 h 908"/>
                <a:gd name="T34" fmla="*/ 197 w 493"/>
                <a:gd name="T35" fmla="*/ 784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3" h="908">
                  <a:moveTo>
                    <a:pt x="197" y="784"/>
                  </a:moveTo>
                  <a:cubicBezTo>
                    <a:pt x="129" y="727"/>
                    <a:pt x="82" y="644"/>
                    <a:pt x="65" y="549"/>
                  </a:cubicBezTo>
                  <a:cubicBezTo>
                    <a:pt x="49" y="456"/>
                    <a:pt x="63" y="364"/>
                    <a:pt x="104" y="290"/>
                  </a:cubicBezTo>
                  <a:cubicBezTo>
                    <a:pt x="141" y="225"/>
                    <a:pt x="196" y="178"/>
                    <a:pt x="266" y="151"/>
                  </a:cubicBezTo>
                  <a:cubicBezTo>
                    <a:pt x="252" y="176"/>
                    <a:pt x="238" y="208"/>
                    <a:pt x="226" y="247"/>
                  </a:cubicBezTo>
                  <a:cubicBezTo>
                    <a:pt x="272" y="261"/>
                    <a:pt x="272" y="261"/>
                    <a:pt x="272" y="261"/>
                  </a:cubicBezTo>
                  <a:cubicBezTo>
                    <a:pt x="297" y="178"/>
                    <a:pt x="339" y="126"/>
                    <a:pt x="339" y="125"/>
                  </a:cubicBezTo>
                  <a:cubicBezTo>
                    <a:pt x="360" y="101"/>
                    <a:pt x="360" y="101"/>
                    <a:pt x="360" y="101"/>
                  </a:cubicBezTo>
                  <a:cubicBezTo>
                    <a:pt x="331" y="88"/>
                    <a:pt x="331" y="88"/>
                    <a:pt x="331" y="88"/>
                  </a:cubicBezTo>
                  <a:cubicBezTo>
                    <a:pt x="302" y="75"/>
                    <a:pt x="222" y="34"/>
                    <a:pt x="196" y="0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79" y="57"/>
                    <a:pt x="221" y="84"/>
                    <a:pt x="255" y="104"/>
                  </a:cubicBezTo>
                  <a:cubicBezTo>
                    <a:pt x="172" y="134"/>
                    <a:pt x="106" y="190"/>
                    <a:pt x="63" y="266"/>
                  </a:cubicBezTo>
                  <a:cubicBezTo>
                    <a:pt x="15" y="351"/>
                    <a:pt x="0" y="454"/>
                    <a:pt x="18" y="557"/>
                  </a:cubicBezTo>
                  <a:cubicBezTo>
                    <a:pt x="49" y="734"/>
                    <a:pt x="186" y="908"/>
                    <a:pt x="417" y="908"/>
                  </a:cubicBezTo>
                  <a:cubicBezTo>
                    <a:pt x="441" y="908"/>
                    <a:pt x="467" y="906"/>
                    <a:pt x="493" y="902"/>
                  </a:cubicBezTo>
                  <a:cubicBezTo>
                    <a:pt x="485" y="854"/>
                    <a:pt x="485" y="854"/>
                    <a:pt x="485" y="854"/>
                  </a:cubicBezTo>
                  <a:cubicBezTo>
                    <a:pt x="374" y="871"/>
                    <a:pt x="274" y="847"/>
                    <a:pt x="197" y="7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2"/>
            <p:cNvSpPr>
              <a:spLocks/>
            </p:cNvSpPr>
            <p:nvPr userDrawn="1"/>
          </p:nvSpPr>
          <p:spPr bwMode="auto">
            <a:xfrm>
              <a:off x="7902575" y="2709863"/>
              <a:ext cx="338138" cy="622300"/>
            </a:xfrm>
            <a:custGeom>
              <a:avLst/>
              <a:gdLst>
                <a:gd name="T0" fmla="*/ 467 w 502"/>
                <a:gd name="T1" fmla="*/ 348 h 924"/>
                <a:gd name="T2" fmla="*/ 319 w 502"/>
                <a:gd name="T3" fmla="*/ 95 h 924"/>
                <a:gd name="T4" fmla="*/ 0 w 502"/>
                <a:gd name="T5" fmla="*/ 19 h 924"/>
                <a:gd name="T6" fmla="*/ 7 w 502"/>
                <a:gd name="T7" fmla="*/ 66 h 924"/>
                <a:gd name="T8" fmla="*/ 289 w 502"/>
                <a:gd name="T9" fmla="*/ 132 h 924"/>
                <a:gd name="T10" fmla="*/ 420 w 502"/>
                <a:gd name="T11" fmla="*/ 357 h 924"/>
                <a:gd name="T12" fmla="*/ 223 w 502"/>
                <a:gd name="T13" fmla="*/ 769 h 924"/>
                <a:gd name="T14" fmla="*/ 266 w 502"/>
                <a:gd name="T15" fmla="*/ 675 h 924"/>
                <a:gd name="T16" fmla="*/ 221 w 502"/>
                <a:gd name="T17" fmla="*/ 658 h 924"/>
                <a:gd name="T18" fmla="*/ 151 w 502"/>
                <a:gd name="T19" fmla="*/ 797 h 924"/>
                <a:gd name="T20" fmla="*/ 137 w 502"/>
                <a:gd name="T21" fmla="*/ 820 h 924"/>
                <a:gd name="T22" fmla="*/ 161 w 502"/>
                <a:gd name="T23" fmla="*/ 832 h 924"/>
                <a:gd name="T24" fmla="*/ 299 w 502"/>
                <a:gd name="T25" fmla="*/ 924 h 924"/>
                <a:gd name="T26" fmla="*/ 332 w 502"/>
                <a:gd name="T27" fmla="*/ 889 h 924"/>
                <a:gd name="T28" fmla="*/ 233 w 502"/>
                <a:gd name="T29" fmla="*/ 817 h 924"/>
                <a:gd name="T30" fmla="*/ 467 w 502"/>
                <a:gd name="T31" fmla="*/ 348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2" h="924">
                  <a:moveTo>
                    <a:pt x="467" y="348"/>
                  </a:moveTo>
                  <a:cubicBezTo>
                    <a:pt x="447" y="245"/>
                    <a:pt x="395" y="155"/>
                    <a:pt x="319" y="95"/>
                  </a:cubicBezTo>
                  <a:cubicBezTo>
                    <a:pt x="234" y="26"/>
                    <a:pt x="123" y="0"/>
                    <a:pt x="0" y="19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117" y="50"/>
                    <a:pt x="214" y="72"/>
                    <a:pt x="289" y="132"/>
                  </a:cubicBezTo>
                  <a:cubicBezTo>
                    <a:pt x="356" y="185"/>
                    <a:pt x="402" y="265"/>
                    <a:pt x="420" y="357"/>
                  </a:cubicBezTo>
                  <a:cubicBezTo>
                    <a:pt x="451" y="516"/>
                    <a:pt x="391" y="698"/>
                    <a:pt x="223" y="769"/>
                  </a:cubicBezTo>
                  <a:cubicBezTo>
                    <a:pt x="236" y="744"/>
                    <a:pt x="251" y="712"/>
                    <a:pt x="266" y="675"/>
                  </a:cubicBezTo>
                  <a:cubicBezTo>
                    <a:pt x="221" y="658"/>
                    <a:pt x="221" y="658"/>
                    <a:pt x="221" y="658"/>
                  </a:cubicBezTo>
                  <a:cubicBezTo>
                    <a:pt x="189" y="739"/>
                    <a:pt x="152" y="797"/>
                    <a:pt x="151" y="797"/>
                  </a:cubicBezTo>
                  <a:cubicBezTo>
                    <a:pt x="137" y="820"/>
                    <a:pt x="137" y="820"/>
                    <a:pt x="137" y="820"/>
                  </a:cubicBezTo>
                  <a:cubicBezTo>
                    <a:pt x="161" y="832"/>
                    <a:pt x="161" y="832"/>
                    <a:pt x="161" y="832"/>
                  </a:cubicBezTo>
                  <a:cubicBezTo>
                    <a:pt x="162" y="832"/>
                    <a:pt x="246" y="874"/>
                    <a:pt x="299" y="924"/>
                  </a:cubicBezTo>
                  <a:cubicBezTo>
                    <a:pt x="332" y="889"/>
                    <a:pt x="332" y="889"/>
                    <a:pt x="332" y="889"/>
                  </a:cubicBezTo>
                  <a:cubicBezTo>
                    <a:pt x="302" y="860"/>
                    <a:pt x="263" y="835"/>
                    <a:pt x="233" y="817"/>
                  </a:cubicBezTo>
                  <a:cubicBezTo>
                    <a:pt x="432" y="739"/>
                    <a:pt x="502" y="530"/>
                    <a:pt x="467" y="3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8" name="Tagline"/>
          <p:cNvGrpSpPr>
            <a:grpSpLocks noChangeAspect="1"/>
          </p:cNvGrpSpPr>
          <p:nvPr userDrawn="1"/>
        </p:nvGrpSpPr>
        <p:grpSpPr>
          <a:xfrm>
            <a:off x="2984465" y="3810000"/>
            <a:ext cx="6221879" cy="208251"/>
            <a:chOff x="2967038" y="3806825"/>
            <a:chExt cx="6202362" cy="222250"/>
          </a:xfrm>
          <a:solidFill>
            <a:schemeClr val="tx1"/>
          </a:solidFill>
        </p:grpSpPr>
        <p:sp>
          <p:nvSpPr>
            <p:cNvPr id="69" name="Freeform 1230"/>
            <p:cNvSpPr>
              <a:spLocks/>
            </p:cNvSpPr>
            <p:nvPr userDrawn="1"/>
          </p:nvSpPr>
          <p:spPr bwMode="auto">
            <a:xfrm>
              <a:off x="2967038" y="3806825"/>
              <a:ext cx="166688" cy="222250"/>
            </a:xfrm>
            <a:custGeom>
              <a:avLst/>
              <a:gdLst>
                <a:gd name="T0" fmla="*/ 39 w 105"/>
                <a:gd name="T1" fmla="*/ 27 h 140"/>
                <a:gd name="T2" fmla="*/ 0 w 105"/>
                <a:gd name="T3" fmla="*/ 27 h 140"/>
                <a:gd name="T4" fmla="*/ 0 w 105"/>
                <a:gd name="T5" fmla="*/ 0 h 140"/>
                <a:gd name="T6" fmla="*/ 105 w 105"/>
                <a:gd name="T7" fmla="*/ 0 h 140"/>
                <a:gd name="T8" fmla="*/ 105 w 105"/>
                <a:gd name="T9" fmla="*/ 27 h 140"/>
                <a:gd name="T10" fmla="*/ 67 w 105"/>
                <a:gd name="T11" fmla="*/ 27 h 140"/>
                <a:gd name="T12" fmla="*/ 67 w 105"/>
                <a:gd name="T13" fmla="*/ 140 h 140"/>
                <a:gd name="T14" fmla="*/ 39 w 105"/>
                <a:gd name="T15" fmla="*/ 140 h 140"/>
                <a:gd name="T16" fmla="*/ 39 w 105"/>
                <a:gd name="T17" fmla="*/ 2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40">
                  <a:moveTo>
                    <a:pt x="39" y="27"/>
                  </a:moveTo>
                  <a:lnTo>
                    <a:pt x="0" y="27"/>
                  </a:lnTo>
                  <a:lnTo>
                    <a:pt x="0" y="0"/>
                  </a:lnTo>
                  <a:lnTo>
                    <a:pt x="105" y="0"/>
                  </a:lnTo>
                  <a:lnTo>
                    <a:pt x="105" y="27"/>
                  </a:lnTo>
                  <a:lnTo>
                    <a:pt x="67" y="27"/>
                  </a:lnTo>
                  <a:lnTo>
                    <a:pt x="67" y="140"/>
                  </a:lnTo>
                  <a:lnTo>
                    <a:pt x="39" y="140"/>
                  </a:lnTo>
                  <a:lnTo>
                    <a:pt x="39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0" name="Freeform 1231"/>
            <p:cNvSpPr>
              <a:spLocks/>
            </p:cNvSpPr>
            <p:nvPr userDrawn="1"/>
          </p:nvSpPr>
          <p:spPr bwMode="auto">
            <a:xfrm>
              <a:off x="3173413" y="3806825"/>
              <a:ext cx="166688" cy="222250"/>
            </a:xfrm>
            <a:custGeom>
              <a:avLst/>
              <a:gdLst>
                <a:gd name="T0" fmla="*/ 0 w 105"/>
                <a:gd name="T1" fmla="*/ 0 h 140"/>
                <a:gd name="T2" fmla="*/ 28 w 105"/>
                <a:gd name="T3" fmla="*/ 0 h 140"/>
                <a:gd name="T4" fmla="*/ 28 w 105"/>
                <a:gd name="T5" fmla="*/ 53 h 140"/>
                <a:gd name="T6" fmla="*/ 77 w 105"/>
                <a:gd name="T7" fmla="*/ 53 h 140"/>
                <a:gd name="T8" fmla="*/ 77 w 105"/>
                <a:gd name="T9" fmla="*/ 0 h 140"/>
                <a:gd name="T10" fmla="*/ 105 w 105"/>
                <a:gd name="T11" fmla="*/ 0 h 140"/>
                <a:gd name="T12" fmla="*/ 105 w 105"/>
                <a:gd name="T13" fmla="*/ 140 h 140"/>
                <a:gd name="T14" fmla="*/ 77 w 105"/>
                <a:gd name="T15" fmla="*/ 140 h 140"/>
                <a:gd name="T16" fmla="*/ 77 w 105"/>
                <a:gd name="T17" fmla="*/ 79 h 140"/>
                <a:gd name="T18" fmla="*/ 28 w 105"/>
                <a:gd name="T19" fmla="*/ 79 h 140"/>
                <a:gd name="T20" fmla="*/ 28 w 105"/>
                <a:gd name="T21" fmla="*/ 140 h 140"/>
                <a:gd name="T22" fmla="*/ 0 w 105"/>
                <a:gd name="T23" fmla="*/ 140 h 140"/>
                <a:gd name="T24" fmla="*/ 0 w 105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40">
                  <a:moveTo>
                    <a:pt x="0" y="0"/>
                  </a:moveTo>
                  <a:lnTo>
                    <a:pt x="28" y="0"/>
                  </a:lnTo>
                  <a:lnTo>
                    <a:pt x="28" y="53"/>
                  </a:lnTo>
                  <a:lnTo>
                    <a:pt x="77" y="53"/>
                  </a:lnTo>
                  <a:lnTo>
                    <a:pt x="77" y="0"/>
                  </a:lnTo>
                  <a:lnTo>
                    <a:pt x="105" y="0"/>
                  </a:lnTo>
                  <a:lnTo>
                    <a:pt x="105" y="140"/>
                  </a:lnTo>
                  <a:lnTo>
                    <a:pt x="77" y="140"/>
                  </a:lnTo>
                  <a:lnTo>
                    <a:pt x="77" y="79"/>
                  </a:lnTo>
                  <a:lnTo>
                    <a:pt x="28" y="79"/>
                  </a:lnTo>
                  <a:lnTo>
                    <a:pt x="28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1" name="Freeform 1232"/>
            <p:cNvSpPr>
              <a:spLocks/>
            </p:cNvSpPr>
            <p:nvPr userDrawn="1"/>
          </p:nvSpPr>
          <p:spPr bwMode="auto">
            <a:xfrm>
              <a:off x="3395663" y="3806825"/>
              <a:ext cx="153988" cy="222250"/>
            </a:xfrm>
            <a:custGeom>
              <a:avLst/>
              <a:gdLst>
                <a:gd name="T0" fmla="*/ 0 w 97"/>
                <a:gd name="T1" fmla="*/ 0 h 140"/>
                <a:gd name="T2" fmla="*/ 94 w 97"/>
                <a:gd name="T3" fmla="*/ 0 h 140"/>
                <a:gd name="T4" fmla="*/ 94 w 97"/>
                <a:gd name="T5" fmla="*/ 27 h 140"/>
                <a:gd name="T6" fmla="*/ 28 w 97"/>
                <a:gd name="T7" fmla="*/ 27 h 140"/>
                <a:gd name="T8" fmla="*/ 28 w 97"/>
                <a:gd name="T9" fmla="*/ 57 h 140"/>
                <a:gd name="T10" fmla="*/ 90 w 97"/>
                <a:gd name="T11" fmla="*/ 57 h 140"/>
                <a:gd name="T12" fmla="*/ 90 w 97"/>
                <a:gd name="T13" fmla="*/ 79 h 140"/>
                <a:gd name="T14" fmla="*/ 28 w 97"/>
                <a:gd name="T15" fmla="*/ 79 h 140"/>
                <a:gd name="T16" fmla="*/ 28 w 97"/>
                <a:gd name="T17" fmla="*/ 113 h 140"/>
                <a:gd name="T18" fmla="*/ 97 w 97"/>
                <a:gd name="T19" fmla="*/ 113 h 140"/>
                <a:gd name="T20" fmla="*/ 97 w 97"/>
                <a:gd name="T21" fmla="*/ 140 h 140"/>
                <a:gd name="T22" fmla="*/ 0 w 97"/>
                <a:gd name="T23" fmla="*/ 140 h 140"/>
                <a:gd name="T24" fmla="*/ 0 w 97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40">
                  <a:moveTo>
                    <a:pt x="0" y="0"/>
                  </a:moveTo>
                  <a:lnTo>
                    <a:pt x="94" y="0"/>
                  </a:lnTo>
                  <a:lnTo>
                    <a:pt x="94" y="27"/>
                  </a:lnTo>
                  <a:lnTo>
                    <a:pt x="28" y="27"/>
                  </a:lnTo>
                  <a:lnTo>
                    <a:pt x="28" y="57"/>
                  </a:lnTo>
                  <a:lnTo>
                    <a:pt x="90" y="57"/>
                  </a:lnTo>
                  <a:lnTo>
                    <a:pt x="90" y="79"/>
                  </a:lnTo>
                  <a:lnTo>
                    <a:pt x="28" y="79"/>
                  </a:lnTo>
                  <a:lnTo>
                    <a:pt x="28" y="113"/>
                  </a:lnTo>
                  <a:lnTo>
                    <a:pt x="97" y="113"/>
                  </a:lnTo>
                  <a:lnTo>
                    <a:pt x="97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2" name="Freeform 1233"/>
            <p:cNvSpPr>
              <a:spLocks noEditPoints="1"/>
            </p:cNvSpPr>
            <p:nvPr userDrawn="1"/>
          </p:nvSpPr>
          <p:spPr bwMode="auto">
            <a:xfrm>
              <a:off x="3711575" y="3806825"/>
              <a:ext cx="171450" cy="222250"/>
            </a:xfrm>
            <a:custGeom>
              <a:avLst/>
              <a:gdLst>
                <a:gd name="T0" fmla="*/ 0 w 31"/>
                <a:gd name="T1" fmla="*/ 0 h 37"/>
                <a:gd name="T2" fmla="*/ 20 w 31"/>
                <a:gd name="T3" fmla="*/ 0 h 37"/>
                <a:gd name="T4" fmla="*/ 30 w 31"/>
                <a:gd name="T5" fmla="*/ 10 h 37"/>
                <a:gd name="T6" fmla="*/ 24 w 31"/>
                <a:gd name="T7" fmla="*/ 20 h 37"/>
                <a:gd name="T8" fmla="*/ 24 w 31"/>
                <a:gd name="T9" fmla="*/ 20 h 37"/>
                <a:gd name="T10" fmla="*/ 30 w 31"/>
                <a:gd name="T11" fmla="*/ 28 h 37"/>
                <a:gd name="T12" fmla="*/ 31 w 31"/>
                <a:gd name="T13" fmla="*/ 37 h 37"/>
                <a:gd name="T14" fmla="*/ 23 w 31"/>
                <a:gd name="T15" fmla="*/ 37 h 37"/>
                <a:gd name="T16" fmla="*/ 22 w 31"/>
                <a:gd name="T17" fmla="*/ 28 h 37"/>
                <a:gd name="T18" fmla="*/ 16 w 31"/>
                <a:gd name="T19" fmla="*/ 22 h 37"/>
                <a:gd name="T20" fmla="*/ 8 w 31"/>
                <a:gd name="T21" fmla="*/ 22 h 37"/>
                <a:gd name="T22" fmla="*/ 8 w 31"/>
                <a:gd name="T23" fmla="*/ 37 h 37"/>
                <a:gd name="T24" fmla="*/ 0 w 31"/>
                <a:gd name="T25" fmla="*/ 37 h 37"/>
                <a:gd name="T26" fmla="*/ 0 w 31"/>
                <a:gd name="T27" fmla="*/ 0 h 37"/>
                <a:gd name="T28" fmla="*/ 8 w 31"/>
                <a:gd name="T29" fmla="*/ 17 h 37"/>
                <a:gd name="T30" fmla="*/ 17 w 31"/>
                <a:gd name="T31" fmla="*/ 17 h 37"/>
                <a:gd name="T32" fmla="*/ 22 w 31"/>
                <a:gd name="T33" fmla="*/ 12 h 37"/>
                <a:gd name="T34" fmla="*/ 17 w 31"/>
                <a:gd name="T35" fmla="*/ 7 h 37"/>
                <a:gd name="T36" fmla="*/ 8 w 31"/>
                <a:gd name="T37" fmla="*/ 7 h 37"/>
                <a:gd name="T38" fmla="*/ 8 w 31"/>
                <a:gd name="T39" fmla="*/ 1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37">
                  <a:moveTo>
                    <a:pt x="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6" y="0"/>
                    <a:pt x="30" y="5"/>
                    <a:pt x="30" y="10"/>
                  </a:cubicBezTo>
                  <a:cubicBezTo>
                    <a:pt x="30" y="15"/>
                    <a:pt x="28" y="18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8" y="21"/>
                    <a:pt x="29" y="24"/>
                    <a:pt x="30" y="28"/>
                  </a:cubicBezTo>
                  <a:cubicBezTo>
                    <a:pt x="30" y="30"/>
                    <a:pt x="30" y="35"/>
                    <a:pt x="31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2" y="34"/>
                    <a:pt x="22" y="31"/>
                    <a:pt x="22" y="28"/>
                  </a:cubicBezTo>
                  <a:cubicBezTo>
                    <a:pt x="21" y="24"/>
                    <a:pt x="20" y="22"/>
                    <a:pt x="16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0" y="37"/>
                    <a:pt x="0" y="37"/>
                    <a:pt x="0" y="37"/>
                  </a:cubicBezTo>
                  <a:lnTo>
                    <a:pt x="0" y="0"/>
                  </a:lnTo>
                  <a:close/>
                  <a:moveTo>
                    <a:pt x="8" y="17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20" y="17"/>
                    <a:pt x="22" y="15"/>
                    <a:pt x="22" y="12"/>
                  </a:cubicBezTo>
                  <a:cubicBezTo>
                    <a:pt x="22" y="8"/>
                    <a:pt x="20" y="7"/>
                    <a:pt x="17" y="7"/>
                  </a:cubicBezTo>
                  <a:cubicBezTo>
                    <a:pt x="8" y="7"/>
                    <a:pt x="8" y="7"/>
                    <a:pt x="8" y="7"/>
                  </a:cubicBezTo>
                  <a:lnTo>
                    <a:pt x="8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3" name="Freeform 1234"/>
            <p:cNvSpPr>
              <a:spLocks/>
            </p:cNvSpPr>
            <p:nvPr userDrawn="1"/>
          </p:nvSpPr>
          <p:spPr bwMode="auto">
            <a:xfrm>
              <a:off x="3933825" y="3806825"/>
              <a:ext cx="149225" cy="222250"/>
            </a:xfrm>
            <a:custGeom>
              <a:avLst/>
              <a:gdLst>
                <a:gd name="T0" fmla="*/ 0 w 94"/>
                <a:gd name="T1" fmla="*/ 0 h 140"/>
                <a:gd name="T2" fmla="*/ 94 w 94"/>
                <a:gd name="T3" fmla="*/ 0 h 140"/>
                <a:gd name="T4" fmla="*/ 94 w 94"/>
                <a:gd name="T5" fmla="*/ 27 h 140"/>
                <a:gd name="T6" fmla="*/ 27 w 94"/>
                <a:gd name="T7" fmla="*/ 27 h 140"/>
                <a:gd name="T8" fmla="*/ 27 w 94"/>
                <a:gd name="T9" fmla="*/ 57 h 140"/>
                <a:gd name="T10" fmla="*/ 87 w 94"/>
                <a:gd name="T11" fmla="*/ 57 h 140"/>
                <a:gd name="T12" fmla="*/ 87 w 94"/>
                <a:gd name="T13" fmla="*/ 79 h 140"/>
                <a:gd name="T14" fmla="*/ 27 w 94"/>
                <a:gd name="T15" fmla="*/ 79 h 140"/>
                <a:gd name="T16" fmla="*/ 27 w 94"/>
                <a:gd name="T17" fmla="*/ 113 h 140"/>
                <a:gd name="T18" fmla="*/ 94 w 94"/>
                <a:gd name="T19" fmla="*/ 113 h 140"/>
                <a:gd name="T20" fmla="*/ 94 w 94"/>
                <a:gd name="T21" fmla="*/ 140 h 140"/>
                <a:gd name="T22" fmla="*/ 0 w 94"/>
                <a:gd name="T23" fmla="*/ 140 h 140"/>
                <a:gd name="T24" fmla="*/ 0 w 94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40">
                  <a:moveTo>
                    <a:pt x="0" y="0"/>
                  </a:moveTo>
                  <a:lnTo>
                    <a:pt x="94" y="0"/>
                  </a:lnTo>
                  <a:lnTo>
                    <a:pt x="94" y="27"/>
                  </a:lnTo>
                  <a:lnTo>
                    <a:pt x="27" y="27"/>
                  </a:lnTo>
                  <a:lnTo>
                    <a:pt x="27" y="57"/>
                  </a:lnTo>
                  <a:lnTo>
                    <a:pt x="87" y="57"/>
                  </a:lnTo>
                  <a:lnTo>
                    <a:pt x="87" y="79"/>
                  </a:lnTo>
                  <a:lnTo>
                    <a:pt x="27" y="79"/>
                  </a:lnTo>
                  <a:lnTo>
                    <a:pt x="27" y="113"/>
                  </a:lnTo>
                  <a:lnTo>
                    <a:pt x="94" y="113"/>
                  </a:lnTo>
                  <a:lnTo>
                    <a:pt x="94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4" name="Freeform 1235"/>
            <p:cNvSpPr>
              <a:spLocks/>
            </p:cNvSpPr>
            <p:nvPr userDrawn="1"/>
          </p:nvSpPr>
          <p:spPr bwMode="auto">
            <a:xfrm>
              <a:off x="4132263" y="3806825"/>
              <a:ext cx="173038" cy="222250"/>
            </a:xfrm>
            <a:custGeom>
              <a:avLst/>
              <a:gdLst>
                <a:gd name="T0" fmla="*/ 0 w 109"/>
                <a:gd name="T1" fmla="*/ 0 h 140"/>
                <a:gd name="T2" fmla="*/ 28 w 109"/>
                <a:gd name="T3" fmla="*/ 0 h 140"/>
                <a:gd name="T4" fmla="*/ 81 w 109"/>
                <a:gd name="T5" fmla="*/ 95 h 140"/>
                <a:gd name="T6" fmla="*/ 84 w 109"/>
                <a:gd name="T7" fmla="*/ 95 h 140"/>
                <a:gd name="T8" fmla="*/ 84 w 109"/>
                <a:gd name="T9" fmla="*/ 0 h 140"/>
                <a:gd name="T10" fmla="*/ 109 w 109"/>
                <a:gd name="T11" fmla="*/ 0 h 140"/>
                <a:gd name="T12" fmla="*/ 109 w 109"/>
                <a:gd name="T13" fmla="*/ 140 h 140"/>
                <a:gd name="T14" fmla="*/ 81 w 109"/>
                <a:gd name="T15" fmla="*/ 140 h 140"/>
                <a:gd name="T16" fmla="*/ 28 w 109"/>
                <a:gd name="T17" fmla="*/ 45 h 140"/>
                <a:gd name="T18" fmla="*/ 28 w 109"/>
                <a:gd name="T19" fmla="*/ 45 h 140"/>
                <a:gd name="T20" fmla="*/ 28 w 109"/>
                <a:gd name="T21" fmla="*/ 140 h 140"/>
                <a:gd name="T22" fmla="*/ 0 w 109"/>
                <a:gd name="T23" fmla="*/ 140 h 140"/>
                <a:gd name="T24" fmla="*/ 0 w 109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140">
                  <a:moveTo>
                    <a:pt x="0" y="0"/>
                  </a:moveTo>
                  <a:lnTo>
                    <a:pt x="28" y="0"/>
                  </a:lnTo>
                  <a:lnTo>
                    <a:pt x="81" y="95"/>
                  </a:lnTo>
                  <a:lnTo>
                    <a:pt x="84" y="95"/>
                  </a:lnTo>
                  <a:lnTo>
                    <a:pt x="84" y="0"/>
                  </a:lnTo>
                  <a:lnTo>
                    <a:pt x="109" y="0"/>
                  </a:lnTo>
                  <a:lnTo>
                    <a:pt x="109" y="140"/>
                  </a:lnTo>
                  <a:lnTo>
                    <a:pt x="81" y="140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5" name="Freeform 1236"/>
            <p:cNvSpPr>
              <a:spLocks/>
            </p:cNvSpPr>
            <p:nvPr userDrawn="1"/>
          </p:nvSpPr>
          <p:spPr bwMode="auto">
            <a:xfrm>
              <a:off x="4360863" y="3806825"/>
              <a:ext cx="153988" cy="222250"/>
            </a:xfrm>
            <a:custGeom>
              <a:avLst/>
              <a:gdLst>
                <a:gd name="T0" fmla="*/ 0 w 97"/>
                <a:gd name="T1" fmla="*/ 0 h 140"/>
                <a:gd name="T2" fmla="*/ 94 w 97"/>
                <a:gd name="T3" fmla="*/ 0 h 140"/>
                <a:gd name="T4" fmla="*/ 94 w 97"/>
                <a:gd name="T5" fmla="*/ 27 h 140"/>
                <a:gd name="T6" fmla="*/ 28 w 97"/>
                <a:gd name="T7" fmla="*/ 27 h 140"/>
                <a:gd name="T8" fmla="*/ 28 w 97"/>
                <a:gd name="T9" fmla="*/ 57 h 140"/>
                <a:gd name="T10" fmla="*/ 90 w 97"/>
                <a:gd name="T11" fmla="*/ 57 h 140"/>
                <a:gd name="T12" fmla="*/ 90 w 97"/>
                <a:gd name="T13" fmla="*/ 79 h 140"/>
                <a:gd name="T14" fmla="*/ 28 w 97"/>
                <a:gd name="T15" fmla="*/ 79 h 140"/>
                <a:gd name="T16" fmla="*/ 28 w 97"/>
                <a:gd name="T17" fmla="*/ 113 h 140"/>
                <a:gd name="T18" fmla="*/ 97 w 97"/>
                <a:gd name="T19" fmla="*/ 113 h 140"/>
                <a:gd name="T20" fmla="*/ 97 w 97"/>
                <a:gd name="T21" fmla="*/ 140 h 140"/>
                <a:gd name="T22" fmla="*/ 0 w 97"/>
                <a:gd name="T23" fmla="*/ 140 h 140"/>
                <a:gd name="T24" fmla="*/ 0 w 97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40">
                  <a:moveTo>
                    <a:pt x="0" y="0"/>
                  </a:moveTo>
                  <a:lnTo>
                    <a:pt x="94" y="0"/>
                  </a:lnTo>
                  <a:lnTo>
                    <a:pt x="94" y="27"/>
                  </a:lnTo>
                  <a:lnTo>
                    <a:pt x="28" y="27"/>
                  </a:lnTo>
                  <a:lnTo>
                    <a:pt x="28" y="57"/>
                  </a:lnTo>
                  <a:lnTo>
                    <a:pt x="90" y="57"/>
                  </a:lnTo>
                  <a:lnTo>
                    <a:pt x="90" y="79"/>
                  </a:lnTo>
                  <a:lnTo>
                    <a:pt x="28" y="79"/>
                  </a:lnTo>
                  <a:lnTo>
                    <a:pt x="28" y="113"/>
                  </a:lnTo>
                  <a:lnTo>
                    <a:pt x="97" y="113"/>
                  </a:lnTo>
                  <a:lnTo>
                    <a:pt x="97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6" name="Freeform 1237"/>
            <p:cNvSpPr>
              <a:spLocks/>
            </p:cNvSpPr>
            <p:nvPr userDrawn="1"/>
          </p:nvSpPr>
          <p:spPr bwMode="auto">
            <a:xfrm>
              <a:off x="4548188" y="3806825"/>
              <a:ext cx="266700" cy="222250"/>
            </a:xfrm>
            <a:custGeom>
              <a:avLst/>
              <a:gdLst>
                <a:gd name="T0" fmla="*/ 133 w 168"/>
                <a:gd name="T1" fmla="*/ 140 h 140"/>
                <a:gd name="T2" fmla="*/ 105 w 168"/>
                <a:gd name="T3" fmla="*/ 140 h 140"/>
                <a:gd name="T4" fmla="*/ 84 w 168"/>
                <a:gd name="T5" fmla="*/ 45 h 140"/>
                <a:gd name="T6" fmla="*/ 84 w 168"/>
                <a:gd name="T7" fmla="*/ 45 h 140"/>
                <a:gd name="T8" fmla="*/ 63 w 168"/>
                <a:gd name="T9" fmla="*/ 140 h 140"/>
                <a:gd name="T10" fmla="*/ 35 w 168"/>
                <a:gd name="T11" fmla="*/ 140 h 140"/>
                <a:gd name="T12" fmla="*/ 0 w 168"/>
                <a:gd name="T13" fmla="*/ 0 h 140"/>
                <a:gd name="T14" fmla="*/ 28 w 168"/>
                <a:gd name="T15" fmla="*/ 0 h 140"/>
                <a:gd name="T16" fmla="*/ 49 w 168"/>
                <a:gd name="T17" fmla="*/ 95 h 140"/>
                <a:gd name="T18" fmla="*/ 49 w 168"/>
                <a:gd name="T19" fmla="*/ 95 h 140"/>
                <a:gd name="T20" fmla="*/ 70 w 168"/>
                <a:gd name="T21" fmla="*/ 0 h 140"/>
                <a:gd name="T22" fmla="*/ 98 w 168"/>
                <a:gd name="T23" fmla="*/ 0 h 140"/>
                <a:gd name="T24" fmla="*/ 119 w 168"/>
                <a:gd name="T25" fmla="*/ 95 h 140"/>
                <a:gd name="T26" fmla="*/ 119 w 168"/>
                <a:gd name="T27" fmla="*/ 95 h 140"/>
                <a:gd name="T28" fmla="*/ 140 w 168"/>
                <a:gd name="T29" fmla="*/ 0 h 140"/>
                <a:gd name="T30" fmla="*/ 168 w 168"/>
                <a:gd name="T31" fmla="*/ 0 h 140"/>
                <a:gd name="T32" fmla="*/ 133 w 168"/>
                <a:gd name="T33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8" h="140">
                  <a:moveTo>
                    <a:pt x="133" y="140"/>
                  </a:moveTo>
                  <a:lnTo>
                    <a:pt x="105" y="140"/>
                  </a:lnTo>
                  <a:lnTo>
                    <a:pt x="84" y="45"/>
                  </a:lnTo>
                  <a:lnTo>
                    <a:pt x="84" y="45"/>
                  </a:lnTo>
                  <a:lnTo>
                    <a:pt x="63" y="140"/>
                  </a:lnTo>
                  <a:lnTo>
                    <a:pt x="35" y="140"/>
                  </a:lnTo>
                  <a:lnTo>
                    <a:pt x="0" y="0"/>
                  </a:lnTo>
                  <a:lnTo>
                    <a:pt x="28" y="0"/>
                  </a:lnTo>
                  <a:lnTo>
                    <a:pt x="49" y="95"/>
                  </a:lnTo>
                  <a:lnTo>
                    <a:pt x="49" y="95"/>
                  </a:lnTo>
                  <a:lnTo>
                    <a:pt x="70" y="0"/>
                  </a:lnTo>
                  <a:lnTo>
                    <a:pt x="98" y="0"/>
                  </a:lnTo>
                  <a:lnTo>
                    <a:pt x="119" y="95"/>
                  </a:lnTo>
                  <a:lnTo>
                    <a:pt x="119" y="95"/>
                  </a:lnTo>
                  <a:lnTo>
                    <a:pt x="140" y="0"/>
                  </a:lnTo>
                  <a:lnTo>
                    <a:pt x="168" y="0"/>
                  </a:lnTo>
                  <a:lnTo>
                    <a:pt x="133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7" name="Freeform 1238"/>
            <p:cNvSpPr>
              <a:spLocks noEditPoints="1"/>
            </p:cNvSpPr>
            <p:nvPr userDrawn="1"/>
          </p:nvSpPr>
          <p:spPr bwMode="auto">
            <a:xfrm>
              <a:off x="4810125" y="3806825"/>
              <a:ext cx="193675" cy="222250"/>
            </a:xfrm>
            <a:custGeom>
              <a:avLst/>
              <a:gdLst>
                <a:gd name="T0" fmla="*/ 49 w 122"/>
                <a:gd name="T1" fmla="*/ 0 h 140"/>
                <a:gd name="T2" fmla="*/ 77 w 122"/>
                <a:gd name="T3" fmla="*/ 0 h 140"/>
                <a:gd name="T4" fmla="*/ 122 w 122"/>
                <a:gd name="T5" fmla="*/ 140 h 140"/>
                <a:gd name="T6" fmla="*/ 94 w 122"/>
                <a:gd name="T7" fmla="*/ 140 h 140"/>
                <a:gd name="T8" fmla="*/ 84 w 122"/>
                <a:gd name="T9" fmla="*/ 110 h 140"/>
                <a:gd name="T10" fmla="*/ 38 w 122"/>
                <a:gd name="T11" fmla="*/ 110 h 140"/>
                <a:gd name="T12" fmla="*/ 28 w 122"/>
                <a:gd name="T13" fmla="*/ 140 h 140"/>
                <a:gd name="T14" fmla="*/ 0 w 122"/>
                <a:gd name="T15" fmla="*/ 140 h 140"/>
                <a:gd name="T16" fmla="*/ 49 w 122"/>
                <a:gd name="T17" fmla="*/ 0 h 140"/>
                <a:gd name="T18" fmla="*/ 45 w 122"/>
                <a:gd name="T19" fmla="*/ 87 h 140"/>
                <a:gd name="T20" fmla="*/ 77 w 122"/>
                <a:gd name="T21" fmla="*/ 87 h 140"/>
                <a:gd name="T22" fmla="*/ 63 w 122"/>
                <a:gd name="T23" fmla="*/ 34 h 140"/>
                <a:gd name="T24" fmla="*/ 59 w 122"/>
                <a:gd name="T25" fmla="*/ 34 h 140"/>
                <a:gd name="T26" fmla="*/ 45 w 122"/>
                <a:gd name="T27" fmla="*/ 8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2" h="140">
                  <a:moveTo>
                    <a:pt x="49" y="0"/>
                  </a:moveTo>
                  <a:lnTo>
                    <a:pt x="77" y="0"/>
                  </a:lnTo>
                  <a:lnTo>
                    <a:pt x="122" y="140"/>
                  </a:lnTo>
                  <a:lnTo>
                    <a:pt x="94" y="140"/>
                  </a:lnTo>
                  <a:lnTo>
                    <a:pt x="84" y="110"/>
                  </a:lnTo>
                  <a:lnTo>
                    <a:pt x="38" y="110"/>
                  </a:lnTo>
                  <a:lnTo>
                    <a:pt x="28" y="140"/>
                  </a:lnTo>
                  <a:lnTo>
                    <a:pt x="0" y="140"/>
                  </a:lnTo>
                  <a:lnTo>
                    <a:pt x="49" y="0"/>
                  </a:lnTo>
                  <a:close/>
                  <a:moveTo>
                    <a:pt x="45" y="87"/>
                  </a:moveTo>
                  <a:lnTo>
                    <a:pt x="77" y="87"/>
                  </a:lnTo>
                  <a:lnTo>
                    <a:pt x="63" y="34"/>
                  </a:lnTo>
                  <a:lnTo>
                    <a:pt x="59" y="34"/>
                  </a:lnTo>
                  <a:lnTo>
                    <a:pt x="4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8" name="Freeform 1239"/>
            <p:cNvSpPr>
              <a:spLocks noEditPoints="1"/>
            </p:cNvSpPr>
            <p:nvPr userDrawn="1"/>
          </p:nvSpPr>
          <p:spPr bwMode="auto">
            <a:xfrm>
              <a:off x="5041900" y="3806825"/>
              <a:ext cx="166688" cy="222250"/>
            </a:xfrm>
            <a:custGeom>
              <a:avLst/>
              <a:gdLst>
                <a:gd name="T0" fmla="*/ 0 w 30"/>
                <a:gd name="T1" fmla="*/ 0 h 37"/>
                <a:gd name="T2" fmla="*/ 17 w 30"/>
                <a:gd name="T3" fmla="*/ 0 h 37"/>
                <a:gd name="T4" fmla="*/ 28 w 30"/>
                <a:gd name="T5" fmla="*/ 9 h 37"/>
                <a:gd name="T6" fmla="*/ 24 w 30"/>
                <a:gd name="T7" fmla="*/ 17 h 37"/>
                <a:gd name="T8" fmla="*/ 30 w 30"/>
                <a:gd name="T9" fmla="*/ 26 h 37"/>
                <a:gd name="T10" fmla="*/ 17 w 30"/>
                <a:gd name="T11" fmla="*/ 37 h 37"/>
                <a:gd name="T12" fmla="*/ 0 w 30"/>
                <a:gd name="T13" fmla="*/ 37 h 37"/>
                <a:gd name="T14" fmla="*/ 0 w 30"/>
                <a:gd name="T15" fmla="*/ 0 h 37"/>
                <a:gd name="T16" fmla="*/ 8 w 30"/>
                <a:gd name="T17" fmla="*/ 15 h 37"/>
                <a:gd name="T18" fmla="*/ 16 w 30"/>
                <a:gd name="T19" fmla="*/ 15 h 37"/>
                <a:gd name="T20" fmla="*/ 21 w 30"/>
                <a:gd name="T21" fmla="*/ 11 h 37"/>
                <a:gd name="T22" fmla="*/ 15 w 30"/>
                <a:gd name="T23" fmla="*/ 7 h 37"/>
                <a:gd name="T24" fmla="*/ 8 w 30"/>
                <a:gd name="T25" fmla="*/ 7 h 37"/>
                <a:gd name="T26" fmla="*/ 8 w 30"/>
                <a:gd name="T27" fmla="*/ 15 h 37"/>
                <a:gd name="T28" fmla="*/ 8 w 30"/>
                <a:gd name="T29" fmla="*/ 30 h 37"/>
                <a:gd name="T30" fmla="*/ 16 w 30"/>
                <a:gd name="T31" fmla="*/ 30 h 37"/>
                <a:gd name="T32" fmla="*/ 22 w 30"/>
                <a:gd name="T33" fmla="*/ 26 h 37"/>
                <a:gd name="T34" fmla="*/ 16 w 30"/>
                <a:gd name="T35" fmla="*/ 21 h 37"/>
                <a:gd name="T36" fmla="*/ 8 w 30"/>
                <a:gd name="T37" fmla="*/ 21 h 37"/>
                <a:gd name="T38" fmla="*/ 8 w 30"/>
                <a:gd name="T39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" h="37">
                  <a:moveTo>
                    <a:pt x="0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24" y="0"/>
                    <a:pt x="28" y="3"/>
                    <a:pt x="28" y="9"/>
                  </a:cubicBezTo>
                  <a:cubicBezTo>
                    <a:pt x="28" y="13"/>
                    <a:pt x="27" y="15"/>
                    <a:pt x="24" y="17"/>
                  </a:cubicBezTo>
                  <a:cubicBezTo>
                    <a:pt x="28" y="18"/>
                    <a:pt x="30" y="22"/>
                    <a:pt x="30" y="26"/>
                  </a:cubicBezTo>
                  <a:cubicBezTo>
                    <a:pt x="30" y="33"/>
                    <a:pt x="24" y="37"/>
                    <a:pt x="17" y="37"/>
                  </a:cubicBezTo>
                  <a:cubicBezTo>
                    <a:pt x="0" y="37"/>
                    <a:pt x="0" y="37"/>
                    <a:pt x="0" y="37"/>
                  </a:cubicBezTo>
                  <a:lnTo>
                    <a:pt x="0" y="0"/>
                  </a:lnTo>
                  <a:close/>
                  <a:moveTo>
                    <a:pt x="8" y="15"/>
                  </a:moveTo>
                  <a:cubicBezTo>
                    <a:pt x="16" y="15"/>
                    <a:pt x="16" y="15"/>
                    <a:pt x="16" y="15"/>
                  </a:cubicBezTo>
                  <a:cubicBezTo>
                    <a:pt x="19" y="15"/>
                    <a:pt x="21" y="14"/>
                    <a:pt x="21" y="11"/>
                  </a:cubicBezTo>
                  <a:cubicBezTo>
                    <a:pt x="21" y="7"/>
                    <a:pt x="18" y="7"/>
                    <a:pt x="15" y="7"/>
                  </a:cubicBezTo>
                  <a:cubicBezTo>
                    <a:pt x="8" y="7"/>
                    <a:pt x="8" y="7"/>
                    <a:pt x="8" y="7"/>
                  </a:cubicBezTo>
                  <a:lnTo>
                    <a:pt x="8" y="15"/>
                  </a:lnTo>
                  <a:close/>
                  <a:moveTo>
                    <a:pt x="8" y="30"/>
                  </a:moveTo>
                  <a:cubicBezTo>
                    <a:pt x="16" y="30"/>
                    <a:pt x="16" y="30"/>
                    <a:pt x="16" y="30"/>
                  </a:cubicBezTo>
                  <a:cubicBezTo>
                    <a:pt x="19" y="30"/>
                    <a:pt x="22" y="29"/>
                    <a:pt x="22" y="26"/>
                  </a:cubicBezTo>
                  <a:cubicBezTo>
                    <a:pt x="22" y="22"/>
                    <a:pt x="20" y="21"/>
                    <a:pt x="16" y="21"/>
                  </a:cubicBezTo>
                  <a:cubicBezTo>
                    <a:pt x="8" y="21"/>
                    <a:pt x="8" y="21"/>
                    <a:pt x="8" y="21"/>
                  </a:cubicBezTo>
                  <a:lnTo>
                    <a:pt x="8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9" name="Freeform 1240"/>
            <p:cNvSpPr>
              <a:spLocks/>
            </p:cNvSpPr>
            <p:nvPr userDrawn="1"/>
          </p:nvSpPr>
          <p:spPr bwMode="auto">
            <a:xfrm>
              <a:off x="5259388" y="3806825"/>
              <a:ext cx="144463" cy="222250"/>
            </a:xfrm>
            <a:custGeom>
              <a:avLst/>
              <a:gdLst>
                <a:gd name="T0" fmla="*/ 0 w 91"/>
                <a:gd name="T1" fmla="*/ 0 h 140"/>
                <a:gd name="T2" fmla="*/ 28 w 91"/>
                <a:gd name="T3" fmla="*/ 0 h 140"/>
                <a:gd name="T4" fmla="*/ 28 w 91"/>
                <a:gd name="T5" fmla="*/ 113 h 140"/>
                <a:gd name="T6" fmla="*/ 91 w 91"/>
                <a:gd name="T7" fmla="*/ 113 h 140"/>
                <a:gd name="T8" fmla="*/ 91 w 91"/>
                <a:gd name="T9" fmla="*/ 140 h 140"/>
                <a:gd name="T10" fmla="*/ 0 w 91"/>
                <a:gd name="T11" fmla="*/ 140 h 140"/>
                <a:gd name="T12" fmla="*/ 0 w 91"/>
                <a:gd name="T1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140">
                  <a:moveTo>
                    <a:pt x="0" y="0"/>
                  </a:moveTo>
                  <a:lnTo>
                    <a:pt x="28" y="0"/>
                  </a:lnTo>
                  <a:lnTo>
                    <a:pt x="28" y="113"/>
                  </a:lnTo>
                  <a:lnTo>
                    <a:pt x="91" y="113"/>
                  </a:lnTo>
                  <a:lnTo>
                    <a:pt x="91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0" name="Freeform 1241"/>
            <p:cNvSpPr>
              <a:spLocks/>
            </p:cNvSpPr>
            <p:nvPr userDrawn="1"/>
          </p:nvSpPr>
          <p:spPr bwMode="auto">
            <a:xfrm>
              <a:off x="5441950" y="3806825"/>
              <a:ext cx="149225" cy="222250"/>
            </a:xfrm>
            <a:custGeom>
              <a:avLst/>
              <a:gdLst>
                <a:gd name="T0" fmla="*/ 0 w 94"/>
                <a:gd name="T1" fmla="*/ 0 h 140"/>
                <a:gd name="T2" fmla="*/ 94 w 94"/>
                <a:gd name="T3" fmla="*/ 0 h 140"/>
                <a:gd name="T4" fmla="*/ 94 w 94"/>
                <a:gd name="T5" fmla="*/ 27 h 140"/>
                <a:gd name="T6" fmla="*/ 28 w 94"/>
                <a:gd name="T7" fmla="*/ 27 h 140"/>
                <a:gd name="T8" fmla="*/ 28 w 94"/>
                <a:gd name="T9" fmla="*/ 57 h 140"/>
                <a:gd name="T10" fmla="*/ 87 w 94"/>
                <a:gd name="T11" fmla="*/ 57 h 140"/>
                <a:gd name="T12" fmla="*/ 87 w 94"/>
                <a:gd name="T13" fmla="*/ 79 h 140"/>
                <a:gd name="T14" fmla="*/ 28 w 94"/>
                <a:gd name="T15" fmla="*/ 79 h 140"/>
                <a:gd name="T16" fmla="*/ 28 w 94"/>
                <a:gd name="T17" fmla="*/ 113 h 140"/>
                <a:gd name="T18" fmla="*/ 94 w 94"/>
                <a:gd name="T19" fmla="*/ 113 h 140"/>
                <a:gd name="T20" fmla="*/ 94 w 94"/>
                <a:gd name="T21" fmla="*/ 140 h 140"/>
                <a:gd name="T22" fmla="*/ 0 w 94"/>
                <a:gd name="T23" fmla="*/ 140 h 140"/>
                <a:gd name="T24" fmla="*/ 0 w 94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40">
                  <a:moveTo>
                    <a:pt x="0" y="0"/>
                  </a:moveTo>
                  <a:lnTo>
                    <a:pt x="94" y="0"/>
                  </a:lnTo>
                  <a:lnTo>
                    <a:pt x="94" y="27"/>
                  </a:lnTo>
                  <a:lnTo>
                    <a:pt x="28" y="27"/>
                  </a:lnTo>
                  <a:lnTo>
                    <a:pt x="28" y="57"/>
                  </a:lnTo>
                  <a:lnTo>
                    <a:pt x="87" y="57"/>
                  </a:lnTo>
                  <a:lnTo>
                    <a:pt x="87" y="79"/>
                  </a:lnTo>
                  <a:lnTo>
                    <a:pt x="28" y="79"/>
                  </a:lnTo>
                  <a:lnTo>
                    <a:pt x="28" y="113"/>
                  </a:lnTo>
                  <a:lnTo>
                    <a:pt x="94" y="113"/>
                  </a:lnTo>
                  <a:lnTo>
                    <a:pt x="94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1" name="Freeform 1242"/>
            <p:cNvSpPr>
              <a:spLocks/>
            </p:cNvSpPr>
            <p:nvPr userDrawn="1"/>
          </p:nvSpPr>
          <p:spPr bwMode="auto">
            <a:xfrm>
              <a:off x="5757863" y="3806825"/>
              <a:ext cx="217488" cy="222250"/>
            </a:xfrm>
            <a:custGeom>
              <a:avLst/>
              <a:gdLst>
                <a:gd name="T0" fmla="*/ 0 w 137"/>
                <a:gd name="T1" fmla="*/ 0 h 140"/>
                <a:gd name="T2" fmla="*/ 39 w 137"/>
                <a:gd name="T3" fmla="*/ 0 h 140"/>
                <a:gd name="T4" fmla="*/ 67 w 137"/>
                <a:gd name="T5" fmla="*/ 95 h 140"/>
                <a:gd name="T6" fmla="*/ 67 w 137"/>
                <a:gd name="T7" fmla="*/ 95 h 140"/>
                <a:gd name="T8" fmla="*/ 95 w 137"/>
                <a:gd name="T9" fmla="*/ 0 h 140"/>
                <a:gd name="T10" fmla="*/ 137 w 137"/>
                <a:gd name="T11" fmla="*/ 0 h 140"/>
                <a:gd name="T12" fmla="*/ 137 w 137"/>
                <a:gd name="T13" fmla="*/ 140 h 140"/>
                <a:gd name="T14" fmla="*/ 109 w 137"/>
                <a:gd name="T15" fmla="*/ 140 h 140"/>
                <a:gd name="T16" fmla="*/ 109 w 137"/>
                <a:gd name="T17" fmla="*/ 42 h 140"/>
                <a:gd name="T18" fmla="*/ 109 w 137"/>
                <a:gd name="T19" fmla="*/ 42 h 140"/>
                <a:gd name="T20" fmla="*/ 77 w 137"/>
                <a:gd name="T21" fmla="*/ 140 h 140"/>
                <a:gd name="T22" fmla="*/ 56 w 137"/>
                <a:gd name="T23" fmla="*/ 140 h 140"/>
                <a:gd name="T24" fmla="*/ 25 w 137"/>
                <a:gd name="T25" fmla="*/ 42 h 140"/>
                <a:gd name="T26" fmla="*/ 25 w 137"/>
                <a:gd name="T27" fmla="*/ 42 h 140"/>
                <a:gd name="T28" fmla="*/ 25 w 137"/>
                <a:gd name="T29" fmla="*/ 140 h 140"/>
                <a:gd name="T30" fmla="*/ 0 w 137"/>
                <a:gd name="T31" fmla="*/ 140 h 140"/>
                <a:gd name="T32" fmla="*/ 0 w 137"/>
                <a:gd name="T3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7" h="140">
                  <a:moveTo>
                    <a:pt x="0" y="0"/>
                  </a:moveTo>
                  <a:lnTo>
                    <a:pt x="39" y="0"/>
                  </a:lnTo>
                  <a:lnTo>
                    <a:pt x="67" y="95"/>
                  </a:lnTo>
                  <a:lnTo>
                    <a:pt x="67" y="95"/>
                  </a:lnTo>
                  <a:lnTo>
                    <a:pt x="95" y="0"/>
                  </a:lnTo>
                  <a:lnTo>
                    <a:pt x="137" y="0"/>
                  </a:lnTo>
                  <a:lnTo>
                    <a:pt x="137" y="140"/>
                  </a:lnTo>
                  <a:lnTo>
                    <a:pt x="109" y="140"/>
                  </a:lnTo>
                  <a:lnTo>
                    <a:pt x="109" y="42"/>
                  </a:lnTo>
                  <a:lnTo>
                    <a:pt x="109" y="42"/>
                  </a:lnTo>
                  <a:lnTo>
                    <a:pt x="77" y="140"/>
                  </a:lnTo>
                  <a:lnTo>
                    <a:pt x="56" y="140"/>
                  </a:lnTo>
                  <a:lnTo>
                    <a:pt x="25" y="42"/>
                  </a:lnTo>
                  <a:lnTo>
                    <a:pt x="25" y="42"/>
                  </a:lnTo>
                  <a:lnTo>
                    <a:pt x="25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2" name="Freeform 1243"/>
            <p:cNvSpPr>
              <a:spLocks noEditPoints="1"/>
            </p:cNvSpPr>
            <p:nvPr userDrawn="1"/>
          </p:nvSpPr>
          <p:spPr bwMode="auto">
            <a:xfrm>
              <a:off x="6008688" y="3806825"/>
              <a:ext cx="198438" cy="222250"/>
            </a:xfrm>
            <a:custGeom>
              <a:avLst/>
              <a:gdLst>
                <a:gd name="T0" fmla="*/ 48 w 125"/>
                <a:gd name="T1" fmla="*/ 0 h 140"/>
                <a:gd name="T2" fmla="*/ 76 w 125"/>
                <a:gd name="T3" fmla="*/ 0 h 140"/>
                <a:gd name="T4" fmla="*/ 125 w 125"/>
                <a:gd name="T5" fmla="*/ 140 h 140"/>
                <a:gd name="T6" fmla="*/ 94 w 125"/>
                <a:gd name="T7" fmla="*/ 140 h 140"/>
                <a:gd name="T8" fmla="*/ 87 w 125"/>
                <a:gd name="T9" fmla="*/ 110 h 140"/>
                <a:gd name="T10" fmla="*/ 38 w 125"/>
                <a:gd name="T11" fmla="*/ 110 h 140"/>
                <a:gd name="T12" fmla="*/ 27 w 125"/>
                <a:gd name="T13" fmla="*/ 140 h 140"/>
                <a:gd name="T14" fmla="*/ 0 w 125"/>
                <a:gd name="T15" fmla="*/ 140 h 140"/>
                <a:gd name="T16" fmla="*/ 48 w 125"/>
                <a:gd name="T17" fmla="*/ 0 h 140"/>
                <a:gd name="T18" fmla="*/ 45 w 125"/>
                <a:gd name="T19" fmla="*/ 87 h 140"/>
                <a:gd name="T20" fmla="*/ 80 w 125"/>
                <a:gd name="T21" fmla="*/ 87 h 140"/>
                <a:gd name="T22" fmla="*/ 62 w 125"/>
                <a:gd name="T23" fmla="*/ 34 h 140"/>
                <a:gd name="T24" fmla="*/ 62 w 125"/>
                <a:gd name="T25" fmla="*/ 34 h 140"/>
                <a:gd name="T26" fmla="*/ 45 w 125"/>
                <a:gd name="T27" fmla="*/ 8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140">
                  <a:moveTo>
                    <a:pt x="48" y="0"/>
                  </a:moveTo>
                  <a:lnTo>
                    <a:pt x="76" y="0"/>
                  </a:lnTo>
                  <a:lnTo>
                    <a:pt x="125" y="140"/>
                  </a:lnTo>
                  <a:lnTo>
                    <a:pt x="94" y="140"/>
                  </a:lnTo>
                  <a:lnTo>
                    <a:pt x="87" y="110"/>
                  </a:lnTo>
                  <a:lnTo>
                    <a:pt x="38" y="110"/>
                  </a:lnTo>
                  <a:lnTo>
                    <a:pt x="27" y="140"/>
                  </a:lnTo>
                  <a:lnTo>
                    <a:pt x="0" y="140"/>
                  </a:lnTo>
                  <a:lnTo>
                    <a:pt x="48" y="0"/>
                  </a:lnTo>
                  <a:close/>
                  <a:moveTo>
                    <a:pt x="45" y="87"/>
                  </a:moveTo>
                  <a:lnTo>
                    <a:pt x="80" y="87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4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3" name="Freeform 1244"/>
            <p:cNvSpPr>
              <a:spLocks/>
            </p:cNvSpPr>
            <p:nvPr userDrawn="1"/>
          </p:nvSpPr>
          <p:spPr bwMode="auto">
            <a:xfrm>
              <a:off x="6207125" y="3806825"/>
              <a:ext cx="161925" cy="222250"/>
            </a:xfrm>
            <a:custGeom>
              <a:avLst/>
              <a:gdLst>
                <a:gd name="T0" fmla="*/ 35 w 102"/>
                <a:gd name="T1" fmla="*/ 27 h 140"/>
                <a:gd name="T2" fmla="*/ 0 w 102"/>
                <a:gd name="T3" fmla="*/ 27 h 140"/>
                <a:gd name="T4" fmla="*/ 0 w 102"/>
                <a:gd name="T5" fmla="*/ 0 h 140"/>
                <a:gd name="T6" fmla="*/ 102 w 102"/>
                <a:gd name="T7" fmla="*/ 0 h 140"/>
                <a:gd name="T8" fmla="*/ 102 w 102"/>
                <a:gd name="T9" fmla="*/ 27 h 140"/>
                <a:gd name="T10" fmla="*/ 63 w 102"/>
                <a:gd name="T11" fmla="*/ 27 h 140"/>
                <a:gd name="T12" fmla="*/ 63 w 102"/>
                <a:gd name="T13" fmla="*/ 140 h 140"/>
                <a:gd name="T14" fmla="*/ 35 w 102"/>
                <a:gd name="T15" fmla="*/ 140 h 140"/>
                <a:gd name="T16" fmla="*/ 35 w 102"/>
                <a:gd name="T17" fmla="*/ 2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40">
                  <a:moveTo>
                    <a:pt x="35" y="27"/>
                  </a:moveTo>
                  <a:lnTo>
                    <a:pt x="0" y="27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27"/>
                  </a:lnTo>
                  <a:lnTo>
                    <a:pt x="63" y="27"/>
                  </a:lnTo>
                  <a:lnTo>
                    <a:pt x="63" y="140"/>
                  </a:lnTo>
                  <a:lnTo>
                    <a:pt x="35" y="140"/>
                  </a:lnTo>
                  <a:lnTo>
                    <a:pt x="35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4" name="Freeform 1245"/>
            <p:cNvSpPr>
              <a:spLocks/>
            </p:cNvSpPr>
            <p:nvPr userDrawn="1"/>
          </p:nvSpPr>
          <p:spPr bwMode="auto">
            <a:xfrm>
              <a:off x="6407150" y="3806825"/>
              <a:ext cx="155575" cy="222250"/>
            </a:xfrm>
            <a:custGeom>
              <a:avLst/>
              <a:gdLst>
                <a:gd name="T0" fmla="*/ 0 w 98"/>
                <a:gd name="T1" fmla="*/ 0 h 140"/>
                <a:gd name="T2" fmla="*/ 94 w 98"/>
                <a:gd name="T3" fmla="*/ 0 h 140"/>
                <a:gd name="T4" fmla="*/ 94 w 98"/>
                <a:gd name="T5" fmla="*/ 27 h 140"/>
                <a:gd name="T6" fmla="*/ 28 w 98"/>
                <a:gd name="T7" fmla="*/ 27 h 140"/>
                <a:gd name="T8" fmla="*/ 28 w 98"/>
                <a:gd name="T9" fmla="*/ 57 h 140"/>
                <a:gd name="T10" fmla="*/ 91 w 98"/>
                <a:gd name="T11" fmla="*/ 57 h 140"/>
                <a:gd name="T12" fmla="*/ 91 w 98"/>
                <a:gd name="T13" fmla="*/ 79 h 140"/>
                <a:gd name="T14" fmla="*/ 28 w 98"/>
                <a:gd name="T15" fmla="*/ 79 h 140"/>
                <a:gd name="T16" fmla="*/ 28 w 98"/>
                <a:gd name="T17" fmla="*/ 113 h 140"/>
                <a:gd name="T18" fmla="*/ 98 w 98"/>
                <a:gd name="T19" fmla="*/ 113 h 140"/>
                <a:gd name="T20" fmla="*/ 98 w 98"/>
                <a:gd name="T21" fmla="*/ 140 h 140"/>
                <a:gd name="T22" fmla="*/ 0 w 98"/>
                <a:gd name="T23" fmla="*/ 140 h 140"/>
                <a:gd name="T24" fmla="*/ 0 w 98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40">
                  <a:moveTo>
                    <a:pt x="0" y="0"/>
                  </a:moveTo>
                  <a:lnTo>
                    <a:pt x="94" y="0"/>
                  </a:lnTo>
                  <a:lnTo>
                    <a:pt x="94" y="27"/>
                  </a:lnTo>
                  <a:lnTo>
                    <a:pt x="28" y="27"/>
                  </a:lnTo>
                  <a:lnTo>
                    <a:pt x="28" y="57"/>
                  </a:lnTo>
                  <a:lnTo>
                    <a:pt x="91" y="57"/>
                  </a:lnTo>
                  <a:lnTo>
                    <a:pt x="91" y="79"/>
                  </a:lnTo>
                  <a:lnTo>
                    <a:pt x="28" y="79"/>
                  </a:lnTo>
                  <a:lnTo>
                    <a:pt x="28" y="113"/>
                  </a:lnTo>
                  <a:lnTo>
                    <a:pt x="98" y="113"/>
                  </a:lnTo>
                  <a:lnTo>
                    <a:pt x="98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5" name="Freeform 1246"/>
            <p:cNvSpPr>
              <a:spLocks noEditPoints="1"/>
            </p:cNvSpPr>
            <p:nvPr userDrawn="1"/>
          </p:nvSpPr>
          <p:spPr bwMode="auto">
            <a:xfrm>
              <a:off x="6611938" y="3806825"/>
              <a:ext cx="173038" cy="222250"/>
            </a:xfrm>
            <a:custGeom>
              <a:avLst/>
              <a:gdLst>
                <a:gd name="T0" fmla="*/ 0 w 31"/>
                <a:gd name="T1" fmla="*/ 0 h 37"/>
                <a:gd name="T2" fmla="*/ 19 w 31"/>
                <a:gd name="T3" fmla="*/ 0 h 37"/>
                <a:gd name="T4" fmla="*/ 30 w 31"/>
                <a:gd name="T5" fmla="*/ 10 h 37"/>
                <a:gd name="T6" fmla="*/ 24 w 31"/>
                <a:gd name="T7" fmla="*/ 20 h 37"/>
                <a:gd name="T8" fmla="*/ 24 w 31"/>
                <a:gd name="T9" fmla="*/ 20 h 37"/>
                <a:gd name="T10" fmla="*/ 29 w 31"/>
                <a:gd name="T11" fmla="*/ 28 h 37"/>
                <a:gd name="T12" fmla="*/ 31 w 31"/>
                <a:gd name="T13" fmla="*/ 37 h 37"/>
                <a:gd name="T14" fmla="*/ 23 w 31"/>
                <a:gd name="T15" fmla="*/ 37 h 37"/>
                <a:gd name="T16" fmla="*/ 22 w 31"/>
                <a:gd name="T17" fmla="*/ 28 h 37"/>
                <a:gd name="T18" fmla="*/ 16 w 31"/>
                <a:gd name="T19" fmla="*/ 22 h 37"/>
                <a:gd name="T20" fmla="*/ 8 w 31"/>
                <a:gd name="T21" fmla="*/ 22 h 37"/>
                <a:gd name="T22" fmla="*/ 8 w 31"/>
                <a:gd name="T23" fmla="*/ 37 h 37"/>
                <a:gd name="T24" fmla="*/ 0 w 31"/>
                <a:gd name="T25" fmla="*/ 37 h 37"/>
                <a:gd name="T26" fmla="*/ 0 w 31"/>
                <a:gd name="T27" fmla="*/ 0 h 37"/>
                <a:gd name="T28" fmla="*/ 8 w 31"/>
                <a:gd name="T29" fmla="*/ 17 h 37"/>
                <a:gd name="T30" fmla="*/ 17 w 31"/>
                <a:gd name="T31" fmla="*/ 17 h 37"/>
                <a:gd name="T32" fmla="*/ 22 w 31"/>
                <a:gd name="T33" fmla="*/ 12 h 37"/>
                <a:gd name="T34" fmla="*/ 17 w 31"/>
                <a:gd name="T35" fmla="*/ 7 h 37"/>
                <a:gd name="T36" fmla="*/ 8 w 31"/>
                <a:gd name="T37" fmla="*/ 7 h 37"/>
                <a:gd name="T38" fmla="*/ 8 w 31"/>
                <a:gd name="T39" fmla="*/ 1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37">
                  <a:moveTo>
                    <a:pt x="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26" y="0"/>
                    <a:pt x="30" y="5"/>
                    <a:pt x="30" y="10"/>
                  </a:cubicBezTo>
                  <a:cubicBezTo>
                    <a:pt x="30" y="15"/>
                    <a:pt x="28" y="18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8" y="21"/>
                    <a:pt x="29" y="24"/>
                    <a:pt x="29" y="28"/>
                  </a:cubicBezTo>
                  <a:cubicBezTo>
                    <a:pt x="30" y="30"/>
                    <a:pt x="30" y="35"/>
                    <a:pt x="31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2" y="34"/>
                    <a:pt x="22" y="31"/>
                    <a:pt x="22" y="28"/>
                  </a:cubicBezTo>
                  <a:cubicBezTo>
                    <a:pt x="21" y="24"/>
                    <a:pt x="20" y="22"/>
                    <a:pt x="16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0" y="37"/>
                    <a:pt x="0" y="37"/>
                    <a:pt x="0" y="37"/>
                  </a:cubicBezTo>
                  <a:lnTo>
                    <a:pt x="0" y="0"/>
                  </a:lnTo>
                  <a:close/>
                  <a:moveTo>
                    <a:pt x="8" y="17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20" y="17"/>
                    <a:pt x="22" y="15"/>
                    <a:pt x="22" y="12"/>
                  </a:cubicBezTo>
                  <a:cubicBezTo>
                    <a:pt x="22" y="8"/>
                    <a:pt x="20" y="7"/>
                    <a:pt x="17" y="7"/>
                  </a:cubicBezTo>
                  <a:cubicBezTo>
                    <a:pt x="8" y="7"/>
                    <a:pt x="8" y="7"/>
                    <a:pt x="8" y="7"/>
                  </a:cubicBezTo>
                  <a:lnTo>
                    <a:pt x="8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6" name="Rectangle 1247"/>
            <p:cNvSpPr>
              <a:spLocks noChangeArrowheads="1"/>
            </p:cNvSpPr>
            <p:nvPr userDrawn="1"/>
          </p:nvSpPr>
          <p:spPr bwMode="auto">
            <a:xfrm>
              <a:off x="6834188" y="3806825"/>
              <a:ext cx="44450" cy="222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7" name="Freeform 1248"/>
            <p:cNvSpPr>
              <a:spLocks noEditPoints="1"/>
            </p:cNvSpPr>
            <p:nvPr userDrawn="1"/>
          </p:nvSpPr>
          <p:spPr bwMode="auto">
            <a:xfrm>
              <a:off x="6911975" y="3806825"/>
              <a:ext cx="200025" cy="222250"/>
            </a:xfrm>
            <a:custGeom>
              <a:avLst/>
              <a:gdLst>
                <a:gd name="T0" fmla="*/ 49 w 126"/>
                <a:gd name="T1" fmla="*/ 0 h 140"/>
                <a:gd name="T2" fmla="*/ 77 w 126"/>
                <a:gd name="T3" fmla="*/ 0 h 140"/>
                <a:gd name="T4" fmla="*/ 126 w 126"/>
                <a:gd name="T5" fmla="*/ 140 h 140"/>
                <a:gd name="T6" fmla="*/ 94 w 126"/>
                <a:gd name="T7" fmla="*/ 140 h 140"/>
                <a:gd name="T8" fmla="*/ 87 w 126"/>
                <a:gd name="T9" fmla="*/ 110 h 140"/>
                <a:gd name="T10" fmla="*/ 39 w 126"/>
                <a:gd name="T11" fmla="*/ 110 h 140"/>
                <a:gd name="T12" fmla="*/ 28 w 126"/>
                <a:gd name="T13" fmla="*/ 140 h 140"/>
                <a:gd name="T14" fmla="*/ 0 w 126"/>
                <a:gd name="T15" fmla="*/ 140 h 140"/>
                <a:gd name="T16" fmla="*/ 49 w 126"/>
                <a:gd name="T17" fmla="*/ 0 h 140"/>
                <a:gd name="T18" fmla="*/ 46 w 126"/>
                <a:gd name="T19" fmla="*/ 87 h 140"/>
                <a:gd name="T20" fmla="*/ 80 w 126"/>
                <a:gd name="T21" fmla="*/ 87 h 140"/>
                <a:gd name="T22" fmla="*/ 63 w 126"/>
                <a:gd name="T23" fmla="*/ 34 h 140"/>
                <a:gd name="T24" fmla="*/ 63 w 126"/>
                <a:gd name="T25" fmla="*/ 34 h 140"/>
                <a:gd name="T26" fmla="*/ 46 w 126"/>
                <a:gd name="T27" fmla="*/ 8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6" h="140">
                  <a:moveTo>
                    <a:pt x="49" y="0"/>
                  </a:moveTo>
                  <a:lnTo>
                    <a:pt x="77" y="0"/>
                  </a:lnTo>
                  <a:lnTo>
                    <a:pt x="126" y="140"/>
                  </a:lnTo>
                  <a:lnTo>
                    <a:pt x="94" y="140"/>
                  </a:lnTo>
                  <a:lnTo>
                    <a:pt x="87" y="110"/>
                  </a:lnTo>
                  <a:lnTo>
                    <a:pt x="39" y="110"/>
                  </a:lnTo>
                  <a:lnTo>
                    <a:pt x="28" y="140"/>
                  </a:lnTo>
                  <a:lnTo>
                    <a:pt x="0" y="140"/>
                  </a:lnTo>
                  <a:lnTo>
                    <a:pt x="49" y="0"/>
                  </a:lnTo>
                  <a:close/>
                  <a:moveTo>
                    <a:pt x="46" y="87"/>
                  </a:moveTo>
                  <a:lnTo>
                    <a:pt x="80" y="87"/>
                  </a:lnTo>
                  <a:lnTo>
                    <a:pt x="63" y="34"/>
                  </a:lnTo>
                  <a:lnTo>
                    <a:pt x="63" y="34"/>
                  </a:lnTo>
                  <a:lnTo>
                    <a:pt x="46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8" name="Freeform 1249"/>
            <p:cNvSpPr>
              <a:spLocks/>
            </p:cNvSpPr>
            <p:nvPr userDrawn="1"/>
          </p:nvSpPr>
          <p:spPr bwMode="auto">
            <a:xfrm>
              <a:off x="7145338" y="3806825"/>
              <a:ext cx="144463" cy="222250"/>
            </a:xfrm>
            <a:custGeom>
              <a:avLst/>
              <a:gdLst>
                <a:gd name="T0" fmla="*/ 0 w 91"/>
                <a:gd name="T1" fmla="*/ 0 h 140"/>
                <a:gd name="T2" fmla="*/ 28 w 91"/>
                <a:gd name="T3" fmla="*/ 0 h 140"/>
                <a:gd name="T4" fmla="*/ 28 w 91"/>
                <a:gd name="T5" fmla="*/ 113 h 140"/>
                <a:gd name="T6" fmla="*/ 91 w 91"/>
                <a:gd name="T7" fmla="*/ 113 h 140"/>
                <a:gd name="T8" fmla="*/ 91 w 91"/>
                <a:gd name="T9" fmla="*/ 140 h 140"/>
                <a:gd name="T10" fmla="*/ 0 w 91"/>
                <a:gd name="T11" fmla="*/ 140 h 140"/>
                <a:gd name="T12" fmla="*/ 0 w 91"/>
                <a:gd name="T1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140">
                  <a:moveTo>
                    <a:pt x="0" y="0"/>
                  </a:moveTo>
                  <a:lnTo>
                    <a:pt x="28" y="0"/>
                  </a:lnTo>
                  <a:lnTo>
                    <a:pt x="28" y="113"/>
                  </a:lnTo>
                  <a:lnTo>
                    <a:pt x="91" y="113"/>
                  </a:lnTo>
                  <a:lnTo>
                    <a:pt x="91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9" name="Freeform 1250"/>
            <p:cNvSpPr>
              <a:spLocks/>
            </p:cNvSpPr>
            <p:nvPr userDrawn="1"/>
          </p:nvSpPr>
          <p:spPr bwMode="auto">
            <a:xfrm>
              <a:off x="7312025" y="3806825"/>
              <a:ext cx="166688" cy="222250"/>
            </a:xfrm>
            <a:custGeom>
              <a:avLst/>
              <a:gdLst>
                <a:gd name="T0" fmla="*/ 7 w 30"/>
                <a:gd name="T1" fmla="*/ 25 h 37"/>
                <a:gd name="T2" fmla="*/ 15 w 30"/>
                <a:gd name="T3" fmla="*/ 31 h 37"/>
                <a:gd name="T4" fmla="*/ 22 w 30"/>
                <a:gd name="T5" fmla="*/ 27 h 37"/>
                <a:gd name="T6" fmla="*/ 12 w 30"/>
                <a:gd name="T7" fmla="*/ 21 h 37"/>
                <a:gd name="T8" fmla="*/ 1 w 30"/>
                <a:gd name="T9" fmla="*/ 11 h 37"/>
                <a:gd name="T10" fmla="*/ 14 w 30"/>
                <a:gd name="T11" fmla="*/ 0 h 37"/>
                <a:gd name="T12" fmla="*/ 29 w 30"/>
                <a:gd name="T13" fmla="*/ 11 h 37"/>
                <a:gd name="T14" fmla="*/ 21 w 30"/>
                <a:gd name="T15" fmla="*/ 11 h 37"/>
                <a:gd name="T16" fmla="*/ 14 w 30"/>
                <a:gd name="T17" fmla="*/ 6 h 37"/>
                <a:gd name="T18" fmla="*/ 9 w 30"/>
                <a:gd name="T19" fmla="*/ 10 h 37"/>
                <a:gd name="T20" fmla="*/ 19 w 30"/>
                <a:gd name="T21" fmla="*/ 15 h 37"/>
                <a:gd name="T22" fmla="*/ 30 w 30"/>
                <a:gd name="T23" fmla="*/ 26 h 37"/>
                <a:gd name="T24" fmla="*/ 15 w 30"/>
                <a:gd name="T25" fmla="*/ 37 h 37"/>
                <a:gd name="T26" fmla="*/ 0 w 30"/>
                <a:gd name="T27" fmla="*/ 25 h 37"/>
                <a:gd name="T28" fmla="*/ 7 w 30"/>
                <a:gd name="T29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37">
                  <a:moveTo>
                    <a:pt x="7" y="25"/>
                  </a:moveTo>
                  <a:cubicBezTo>
                    <a:pt x="7" y="29"/>
                    <a:pt x="11" y="31"/>
                    <a:pt x="15" y="31"/>
                  </a:cubicBezTo>
                  <a:cubicBezTo>
                    <a:pt x="18" y="31"/>
                    <a:pt x="22" y="30"/>
                    <a:pt x="22" y="27"/>
                  </a:cubicBezTo>
                  <a:cubicBezTo>
                    <a:pt x="22" y="23"/>
                    <a:pt x="17" y="22"/>
                    <a:pt x="12" y="21"/>
                  </a:cubicBezTo>
                  <a:cubicBezTo>
                    <a:pt x="6" y="19"/>
                    <a:pt x="1" y="17"/>
                    <a:pt x="1" y="11"/>
                  </a:cubicBezTo>
                  <a:cubicBezTo>
                    <a:pt x="1" y="3"/>
                    <a:pt x="8" y="0"/>
                    <a:pt x="14" y="0"/>
                  </a:cubicBezTo>
                  <a:cubicBezTo>
                    <a:pt x="22" y="0"/>
                    <a:pt x="29" y="3"/>
                    <a:pt x="29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7"/>
                    <a:pt x="18" y="6"/>
                    <a:pt x="14" y="6"/>
                  </a:cubicBezTo>
                  <a:cubicBezTo>
                    <a:pt x="12" y="6"/>
                    <a:pt x="9" y="7"/>
                    <a:pt x="9" y="10"/>
                  </a:cubicBezTo>
                  <a:cubicBezTo>
                    <a:pt x="9" y="13"/>
                    <a:pt x="10" y="13"/>
                    <a:pt x="19" y="15"/>
                  </a:cubicBezTo>
                  <a:cubicBezTo>
                    <a:pt x="22" y="16"/>
                    <a:pt x="30" y="18"/>
                    <a:pt x="30" y="26"/>
                  </a:cubicBezTo>
                  <a:cubicBezTo>
                    <a:pt x="30" y="33"/>
                    <a:pt x="25" y="37"/>
                    <a:pt x="15" y="37"/>
                  </a:cubicBezTo>
                  <a:cubicBezTo>
                    <a:pt x="7" y="37"/>
                    <a:pt x="0" y="34"/>
                    <a:pt x="0" y="25"/>
                  </a:cubicBezTo>
                  <a:lnTo>
                    <a:pt x="7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0" name="Freeform 1251"/>
            <p:cNvSpPr>
              <a:spLocks/>
            </p:cNvSpPr>
            <p:nvPr userDrawn="1"/>
          </p:nvSpPr>
          <p:spPr bwMode="auto">
            <a:xfrm>
              <a:off x="7627938" y="3806825"/>
              <a:ext cx="182563" cy="222250"/>
            </a:xfrm>
            <a:custGeom>
              <a:avLst/>
              <a:gdLst>
                <a:gd name="T0" fmla="*/ 25 w 33"/>
                <a:gd name="T1" fmla="*/ 13 h 37"/>
                <a:gd name="T2" fmla="*/ 17 w 33"/>
                <a:gd name="T3" fmla="*/ 6 h 37"/>
                <a:gd name="T4" fmla="*/ 8 w 33"/>
                <a:gd name="T5" fmla="*/ 19 h 37"/>
                <a:gd name="T6" fmla="*/ 17 w 33"/>
                <a:gd name="T7" fmla="*/ 31 h 37"/>
                <a:gd name="T8" fmla="*/ 26 w 33"/>
                <a:gd name="T9" fmla="*/ 23 h 37"/>
                <a:gd name="T10" fmla="*/ 33 w 33"/>
                <a:gd name="T11" fmla="*/ 23 h 37"/>
                <a:gd name="T12" fmla="*/ 17 w 33"/>
                <a:gd name="T13" fmla="*/ 37 h 37"/>
                <a:gd name="T14" fmla="*/ 0 w 33"/>
                <a:gd name="T15" fmla="*/ 19 h 37"/>
                <a:gd name="T16" fmla="*/ 17 w 33"/>
                <a:gd name="T17" fmla="*/ 0 h 37"/>
                <a:gd name="T18" fmla="*/ 33 w 33"/>
                <a:gd name="T19" fmla="*/ 13 h 37"/>
                <a:gd name="T20" fmla="*/ 25 w 33"/>
                <a:gd name="T21" fmla="*/ 1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7">
                  <a:moveTo>
                    <a:pt x="25" y="13"/>
                  </a:moveTo>
                  <a:cubicBezTo>
                    <a:pt x="25" y="9"/>
                    <a:pt x="21" y="6"/>
                    <a:pt x="17" y="6"/>
                  </a:cubicBezTo>
                  <a:cubicBezTo>
                    <a:pt x="10" y="6"/>
                    <a:pt x="8" y="12"/>
                    <a:pt x="8" y="19"/>
                  </a:cubicBezTo>
                  <a:cubicBezTo>
                    <a:pt x="8" y="25"/>
                    <a:pt x="10" y="31"/>
                    <a:pt x="17" y="31"/>
                  </a:cubicBezTo>
                  <a:cubicBezTo>
                    <a:pt x="22" y="31"/>
                    <a:pt x="25" y="27"/>
                    <a:pt x="26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2" y="32"/>
                    <a:pt x="26" y="37"/>
                    <a:pt x="17" y="37"/>
                  </a:cubicBezTo>
                  <a:cubicBezTo>
                    <a:pt x="6" y="37"/>
                    <a:pt x="0" y="29"/>
                    <a:pt x="0" y="19"/>
                  </a:cubicBezTo>
                  <a:cubicBezTo>
                    <a:pt x="0" y="8"/>
                    <a:pt x="6" y="0"/>
                    <a:pt x="17" y="0"/>
                  </a:cubicBezTo>
                  <a:cubicBezTo>
                    <a:pt x="25" y="0"/>
                    <a:pt x="32" y="4"/>
                    <a:pt x="33" y="13"/>
                  </a:cubicBezTo>
                  <a:lnTo>
                    <a:pt x="25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1" name="Freeform 1252"/>
            <p:cNvSpPr>
              <a:spLocks noEditPoints="1"/>
            </p:cNvSpPr>
            <p:nvPr userDrawn="1"/>
          </p:nvSpPr>
          <p:spPr bwMode="auto">
            <a:xfrm>
              <a:off x="7850188" y="3806825"/>
              <a:ext cx="193675" cy="222250"/>
            </a:xfrm>
            <a:custGeom>
              <a:avLst/>
              <a:gdLst>
                <a:gd name="T0" fmla="*/ 17 w 35"/>
                <a:gd name="T1" fmla="*/ 0 h 37"/>
                <a:gd name="T2" fmla="*/ 35 w 35"/>
                <a:gd name="T3" fmla="*/ 19 h 37"/>
                <a:gd name="T4" fmla="*/ 17 w 35"/>
                <a:gd name="T5" fmla="*/ 37 h 37"/>
                <a:gd name="T6" fmla="*/ 0 w 35"/>
                <a:gd name="T7" fmla="*/ 19 h 37"/>
                <a:gd name="T8" fmla="*/ 17 w 35"/>
                <a:gd name="T9" fmla="*/ 0 h 37"/>
                <a:gd name="T10" fmla="*/ 17 w 35"/>
                <a:gd name="T11" fmla="*/ 31 h 37"/>
                <a:gd name="T12" fmla="*/ 27 w 35"/>
                <a:gd name="T13" fmla="*/ 19 h 37"/>
                <a:gd name="T14" fmla="*/ 17 w 35"/>
                <a:gd name="T15" fmla="*/ 6 h 37"/>
                <a:gd name="T16" fmla="*/ 8 w 35"/>
                <a:gd name="T17" fmla="*/ 19 h 37"/>
                <a:gd name="T18" fmla="*/ 17 w 35"/>
                <a:gd name="T1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7">
                  <a:moveTo>
                    <a:pt x="17" y="0"/>
                  </a:moveTo>
                  <a:cubicBezTo>
                    <a:pt x="29" y="0"/>
                    <a:pt x="35" y="8"/>
                    <a:pt x="35" y="19"/>
                  </a:cubicBezTo>
                  <a:cubicBezTo>
                    <a:pt x="35" y="29"/>
                    <a:pt x="29" y="37"/>
                    <a:pt x="17" y="37"/>
                  </a:cubicBezTo>
                  <a:cubicBezTo>
                    <a:pt x="6" y="37"/>
                    <a:pt x="0" y="29"/>
                    <a:pt x="0" y="19"/>
                  </a:cubicBezTo>
                  <a:cubicBezTo>
                    <a:pt x="0" y="8"/>
                    <a:pt x="6" y="0"/>
                    <a:pt x="17" y="0"/>
                  </a:cubicBezTo>
                  <a:close/>
                  <a:moveTo>
                    <a:pt x="17" y="31"/>
                  </a:moveTo>
                  <a:cubicBezTo>
                    <a:pt x="25" y="31"/>
                    <a:pt x="27" y="25"/>
                    <a:pt x="27" y="19"/>
                  </a:cubicBezTo>
                  <a:cubicBezTo>
                    <a:pt x="27" y="12"/>
                    <a:pt x="25" y="6"/>
                    <a:pt x="17" y="6"/>
                  </a:cubicBezTo>
                  <a:cubicBezTo>
                    <a:pt x="10" y="6"/>
                    <a:pt x="8" y="12"/>
                    <a:pt x="8" y="19"/>
                  </a:cubicBezTo>
                  <a:cubicBezTo>
                    <a:pt x="8" y="25"/>
                    <a:pt x="10" y="31"/>
                    <a:pt x="1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2" name="Freeform 1253"/>
            <p:cNvSpPr>
              <a:spLocks/>
            </p:cNvSpPr>
            <p:nvPr userDrawn="1"/>
          </p:nvSpPr>
          <p:spPr bwMode="auto">
            <a:xfrm>
              <a:off x="8088313" y="3806825"/>
              <a:ext cx="215900" cy="222250"/>
            </a:xfrm>
            <a:custGeom>
              <a:avLst/>
              <a:gdLst>
                <a:gd name="T0" fmla="*/ 0 w 136"/>
                <a:gd name="T1" fmla="*/ 0 h 140"/>
                <a:gd name="T2" fmla="*/ 38 w 136"/>
                <a:gd name="T3" fmla="*/ 0 h 140"/>
                <a:gd name="T4" fmla="*/ 70 w 136"/>
                <a:gd name="T5" fmla="*/ 95 h 140"/>
                <a:gd name="T6" fmla="*/ 70 w 136"/>
                <a:gd name="T7" fmla="*/ 95 h 140"/>
                <a:gd name="T8" fmla="*/ 98 w 136"/>
                <a:gd name="T9" fmla="*/ 0 h 140"/>
                <a:gd name="T10" fmla="*/ 136 w 136"/>
                <a:gd name="T11" fmla="*/ 0 h 140"/>
                <a:gd name="T12" fmla="*/ 136 w 136"/>
                <a:gd name="T13" fmla="*/ 140 h 140"/>
                <a:gd name="T14" fmla="*/ 108 w 136"/>
                <a:gd name="T15" fmla="*/ 140 h 140"/>
                <a:gd name="T16" fmla="*/ 108 w 136"/>
                <a:gd name="T17" fmla="*/ 42 h 140"/>
                <a:gd name="T18" fmla="*/ 108 w 136"/>
                <a:gd name="T19" fmla="*/ 42 h 140"/>
                <a:gd name="T20" fmla="*/ 80 w 136"/>
                <a:gd name="T21" fmla="*/ 140 h 140"/>
                <a:gd name="T22" fmla="*/ 56 w 136"/>
                <a:gd name="T23" fmla="*/ 140 h 140"/>
                <a:gd name="T24" fmla="*/ 28 w 136"/>
                <a:gd name="T25" fmla="*/ 42 h 140"/>
                <a:gd name="T26" fmla="*/ 24 w 136"/>
                <a:gd name="T27" fmla="*/ 42 h 140"/>
                <a:gd name="T28" fmla="*/ 24 w 136"/>
                <a:gd name="T29" fmla="*/ 140 h 140"/>
                <a:gd name="T30" fmla="*/ 0 w 136"/>
                <a:gd name="T31" fmla="*/ 140 h 140"/>
                <a:gd name="T32" fmla="*/ 0 w 136"/>
                <a:gd name="T3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6" h="140">
                  <a:moveTo>
                    <a:pt x="0" y="0"/>
                  </a:moveTo>
                  <a:lnTo>
                    <a:pt x="38" y="0"/>
                  </a:lnTo>
                  <a:lnTo>
                    <a:pt x="70" y="95"/>
                  </a:lnTo>
                  <a:lnTo>
                    <a:pt x="70" y="95"/>
                  </a:lnTo>
                  <a:lnTo>
                    <a:pt x="98" y="0"/>
                  </a:lnTo>
                  <a:lnTo>
                    <a:pt x="136" y="0"/>
                  </a:lnTo>
                  <a:lnTo>
                    <a:pt x="136" y="140"/>
                  </a:lnTo>
                  <a:lnTo>
                    <a:pt x="108" y="140"/>
                  </a:lnTo>
                  <a:lnTo>
                    <a:pt x="108" y="42"/>
                  </a:lnTo>
                  <a:lnTo>
                    <a:pt x="108" y="42"/>
                  </a:lnTo>
                  <a:lnTo>
                    <a:pt x="80" y="140"/>
                  </a:lnTo>
                  <a:lnTo>
                    <a:pt x="56" y="140"/>
                  </a:lnTo>
                  <a:lnTo>
                    <a:pt x="28" y="42"/>
                  </a:lnTo>
                  <a:lnTo>
                    <a:pt x="24" y="42"/>
                  </a:lnTo>
                  <a:lnTo>
                    <a:pt x="24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3" name="Freeform 1254"/>
            <p:cNvSpPr>
              <a:spLocks noEditPoints="1"/>
            </p:cNvSpPr>
            <p:nvPr userDrawn="1"/>
          </p:nvSpPr>
          <p:spPr bwMode="auto">
            <a:xfrm>
              <a:off x="8366125" y="3806825"/>
              <a:ext cx="160338" cy="222250"/>
            </a:xfrm>
            <a:custGeom>
              <a:avLst/>
              <a:gdLst>
                <a:gd name="T0" fmla="*/ 0 w 29"/>
                <a:gd name="T1" fmla="*/ 0 h 37"/>
                <a:gd name="T2" fmla="*/ 16 w 29"/>
                <a:gd name="T3" fmla="*/ 0 h 37"/>
                <a:gd name="T4" fmla="*/ 29 w 29"/>
                <a:gd name="T5" fmla="*/ 12 h 37"/>
                <a:gd name="T6" fmla="*/ 16 w 29"/>
                <a:gd name="T7" fmla="*/ 24 h 37"/>
                <a:gd name="T8" fmla="*/ 8 w 29"/>
                <a:gd name="T9" fmla="*/ 24 h 37"/>
                <a:gd name="T10" fmla="*/ 8 w 29"/>
                <a:gd name="T11" fmla="*/ 37 h 37"/>
                <a:gd name="T12" fmla="*/ 0 w 29"/>
                <a:gd name="T13" fmla="*/ 37 h 37"/>
                <a:gd name="T14" fmla="*/ 0 w 29"/>
                <a:gd name="T15" fmla="*/ 0 h 37"/>
                <a:gd name="T16" fmla="*/ 8 w 29"/>
                <a:gd name="T17" fmla="*/ 17 h 37"/>
                <a:gd name="T18" fmla="*/ 14 w 29"/>
                <a:gd name="T19" fmla="*/ 17 h 37"/>
                <a:gd name="T20" fmla="*/ 21 w 29"/>
                <a:gd name="T21" fmla="*/ 12 h 37"/>
                <a:gd name="T22" fmla="*/ 14 w 29"/>
                <a:gd name="T23" fmla="*/ 7 h 37"/>
                <a:gd name="T24" fmla="*/ 8 w 29"/>
                <a:gd name="T25" fmla="*/ 7 h 37"/>
                <a:gd name="T26" fmla="*/ 8 w 29"/>
                <a:gd name="T27" fmla="*/ 1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37">
                  <a:moveTo>
                    <a:pt x="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25" y="0"/>
                    <a:pt x="29" y="6"/>
                    <a:pt x="29" y="12"/>
                  </a:cubicBezTo>
                  <a:cubicBezTo>
                    <a:pt x="29" y="18"/>
                    <a:pt x="25" y="24"/>
                    <a:pt x="16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0" y="37"/>
                    <a:pt x="0" y="37"/>
                    <a:pt x="0" y="37"/>
                  </a:cubicBezTo>
                  <a:lnTo>
                    <a:pt x="0" y="0"/>
                  </a:lnTo>
                  <a:close/>
                  <a:moveTo>
                    <a:pt x="8" y="17"/>
                  </a:moveTo>
                  <a:cubicBezTo>
                    <a:pt x="14" y="17"/>
                    <a:pt x="14" y="17"/>
                    <a:pt x="14" y="17"/>
                  </a:cubicBezTo>
                  <a:cubicBezTo>
                    <a:pt x="18" y="17"/>
                    <a:pt x="21" y="17"/>
                    <a:pt x="21" y="12"/>
                  </a:cubicBezTo>
                  <a:cubicBezTo>
                    <a:pt x="21" y="7"/>
                    <a:pt x="18" y="7"/>
                    <a:pt x="14" y="7"/>
                  </a:cubicBezTo>
                  <a:cubicBezTo>
                    <a:pt x="8" y="7"/>
                    <a:pt x="8" y="7"/>
                    <a:pt x="8" y="7"/>
                  </a:cubicBezTo>
                  <a:lnTo>
                    <a:pt x="8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4" name="Freeform 1255"/>
            <p:cNvSpPr>
              <a:spLocks noEditPoints="1"/>
            </p:cNvSpPr>
            <p:nvPr userDrawn="1"/>
          </p:nvSpPr>
          <p:spPr bwMode="auto">
            <a:xfrm>
              <a:off x="8537575" y="3806825"/>
              <a:ext cx="193675" cy="222250"/>
            </a:xfrm>
            <a:custGeom>
              <a:avLst/>
              <a:gdLst>
                <a:gd name="T0" fmla="*/ 45 w 122"/>
                <a:gd name="T1" fmla="*/ 0 h 140"/>
                <a:gd name="T2" fmla="*/ 73 w 122"/>
                <a:gd name="T3" fmla="*/ 0 h 140"/>
                <a:gd name="T4" fmla="*/ 122 w 122"/>
                <a:gd name="T5" fmla="*/ 140 h 140"/>
                <a:gd name="T6" fmla="*/ 94 w 122"/>
                <a:gd name="T7" fmla="*/ 140 h 140"/>
                <a:gd name="T8" fmla="*/ 84 w 122"/>
                <a:gd name="T9" fmla="*/ 110 h 140"/>
                <a:gd name="T10" fmla="*/ 38 w 122"/>
                <a:gd name="T11" fmla="*/ 110 h 140"/>
                <a:gd name="T12" fmla="*/ 28 w 122"/>
                <a:gd name="T13" fmla="*/ 140 h 140"/>
                <a:gd name="T14" fmla="*/ 0 w 122"/>
                <a:gd name="T15" fmla="*/ 140 h 140"/>
                <a:gd name="T16" fmla="*/ 45 w 122"/>
                <a:gd name="T17" fmla="*/ 0 h 140"/>
                <a:gd name="T18" fmla="*/ 45 w 122"/>
                <a:gd name="T19" fmla="*/ 87 h 140"/>
                <a:gd name="T20" fmla="*/ 77 w 122"/>
                <a:gd name="T21" fmla="*/ 87 h 140"/>
                <a:gd name="T22" fmla="*/ 59 w 122"/>
                <a:gd name="T23" fmla="*/ 34 h 140"/>
                <a:gd name="T24" fmla="*/ 59 w 122"/>
                <a:gd name="T25" fmla="*/ 34 h 140"/>
                <a:gd name="T26" fmla="*/ 45 w 122"/>
                <a:gd name="T27" fmla="*/ 8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2" h="140">
                  <a:moveTo>
                    <a:pt x="45" y="0"/>
                  </a:moveTo>
                  <a:lnTo>
                    <a:pt x="73" y="0"/>
                  </a:lnTo>
                  <a:lnTo>
                    <a:pt x="122" y="140"/>
                  </a:lnTo>
                  <a:lnTo>
                    <a:pt x="94" y="140"/>
                  </a:lnTo>
                  <a:lnTo>
                    <a:pt x="84" y="110"/>
                  </a:lnTo>
                  <a:lnTo>
                    <a:pt x="38" y="110"/>
                  </a:lnTo>
                  <a:lnTo>
                    <a:pt x="28" y="140"/>
                  </a:lnTo>
                  <a:lnTo>
                    <a:pt x="0" y="140"/>
                  </a:lnTo>
                  <a:lnTo>
                    <a:pt x="45" y="0"/>
                  </a:lnTo>
                  <a:close/>
                  <a:moveTo>
                    <a:pt x="45" y="87"/>
                  </a:moveTo>
                  <a:lnTo>
                    <a:pt x="77" y="87"/>
                  </a:lnTo>
                  <a:lnTo>
                    <a:pt x="59" y="34"/>
                  </a:lnTo>
                  <a:lnTo>
                    <a:pt x="59" y="34"/>
                  </a:lnTo>
                  <a:lnTo>
                    <a:pt x="4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5" name="Freeform 1256"/>
            <p:cNvSpPr>
              <a:spLocks/>
            </p:cNvSpPr>
            <p:nvPr userDrawn="1"/>
          </p:nvSpPr>
          <p:spPr bwMode="auto">
            <a:xfrm>
              <a:off x="8770938" y="3806825"/>
              <a:ext cx="166688" cy="222250"/>
            </a:xfrm>
            <a:custGeom>
              <a:avLst/>
              <a:gdLst>
                <a:gd name="T0" fmla="*/ 0 w 105"/>
                <a:gd name="T1" fmla="*/ 0 h 140"/>
                <a:gd name="T2" fmla="*/ 28 w 105"/>
                <a:gd name="T3" fmla="*/ 0 h 140"/>
                <a:gd name="T4" fmla="*/ 80 w 105"/>
                <a:gd name="T5" fmla="*/ 95 h 140"/>
                <a:gd name="T6" fmla="*/ 80 w 105"/>
                <a:gd name="T7" fmla="*/ 95 h 140"/>
                <a:gd name="T8" fmla="*/ 80 w 105"/>
                <a:gd name="T9" fmla="*/ 0 h 140"/>
                <a:gd name="T10" fmla="*/ 105 w 105"/>
                <a:gd name="T11" fmla="*/ 0 h 140"/>
                <a:gd name="T12" fmla="*/ 105 w 105"/>
                <a:gd name="T13" fmla="*/ 140 h 140"/>
                <a:gd name="T14" fmla="*/ 77 w 105"/>
                <a:gd name="T15" fmla="*/ 140 h 140"/>
                <a:gd name="T16" fmla="*/ 24 w 105"/>
                <a:gd name="T17" fmla="*/ 45 h 140"/>
                <a:gd name="T18" fmla="*/ 24 w 105"/>
                <a:gd name="T19" fmla="*/ 45 h 140"/>
                <a:gd name="T20" fmla="*/ 24 w 105"/>
                <a:gd name="T21" fmla="*/ 140 h 140"/>
                <a:gd name="T22" fmla="*/ 0 w 105"/>
                <a:gd name="T23" fmla="*/ 140 h 140"/>
                <a:gd name="T24" fmla="*/ 0 w 105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40">
                  <a:moveTo>
                    <a:pt x="0" y="0"/>
                  </a:moveTo>
                  <a:lnTo>
                    <a:pt x="28" y="0"/>
                  </a:lnTo>
                  <a:lnTo>
                    <a:pt x="80" y="95"/>
                  </a:lnTo>
                  <a:lnTo>
                    <a:pt x="80" y="95"/>
                  </a:lnTo>
                  <a:lnTo>
                    <a:pt x="80" y="0"/>
                  </a:lnTo>
                  <a:lnTo>
                    <a:pt x="105" y="0"/>
                  </a:lnTo>
                  <a:lnTo>
                    <a:pt x="105" y="140"/>
                  </a:lnTo>
                  <a:lnTo>
                    <a:pt x="77" y="140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24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6" name="Freeform 1257"/>
            <p:cNvSpPr>
              <a:spLocks/>
            </p:cNvSpPr>
            <p:nvPr userDrawn="1"/>
          </p:nvSpPr>
          <p:spPr bwMode="auto">
            <a:xfrm>
              <a:off x="8975725" y="3806825"/>
              <a:ext cx="193675" cy="222250"/>
            </a:xfrm>
            <a:custGeom>
              <a:avLst/>
              <a:gdLst>
                <a:gd name="T0" fmla="*/ 46 w 122"/>
                <a:gd name="T1" fmla="*/ 87 h 140"/>
                <a:gd name="T2" fmla="*/ 0 w 122"/>
                <a:gd name="T3" fmla="*/ 0 h 140"/>
                <a:gd name="T4" fmla="*/ 32 w 122"/>
                <a:gd name="T5" fmla="*/ 0 h 140"/>
                <a:gd name="T6" fmla="*/ 60 w 122"/>
                <a:gd name="T7" fmla="*/ 57 h 140"/>
                <a:gd name="T8" fmla="*/ 91 w 122"/>
                <a:gd name="T9" fmla="*/ 0 h 140"/>
                <a:gd name="T10" fmla="*/ 122 w 122"/>
                <a:gd name="T11" fmla="*/ 0 h 140"/>
                <a:gd name="T12" fmla="*/ 73 w 122"/>
                <a:gd name="T13" fmla="*/ 87 h 140"/>
                <a:gd name="T14" fmla="*/ 73 w 122"/>
                <a:gd name="T15" fmla="*/ 140 h 140"/>
                <a:gd name="T16" fmla="*/ 46 w 122"/>
                <a:gd name="T17" fmla="*/ 140 h 140"/>
                <a:gd name="T18" fmla="*/ 46 w 122"/>
                <a:gd name="T19" fmla="*/ 8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40">
                  <a:moveTo>
                    <a:pt x="46" y="87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60" y="57"/>
                  </a:lnTo>
                  <a:lnTo>
                    <a:pt x="91" y="0"/>
                  </a:lnTo>
                  <a:lnTo>
                    <a:pt x="122" y="0"/>
                  </a:lnTo>
                  <a:lnTo>
                    <a:pt x="73" y="87"/>
                  </a:lnTo>
                  <a:lnTo>
                    <a:pt x="73" y="140"/>
                  </a:lnTo>
                  <a:lnTo>
                    <a:pt x="46" y="140"/>
                  </a:lnTo>
                  <a:lnTo>
                    <a:pt x="46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53" name="StoraEnso"/>
          <p:cNvGrpSpPr/>
          <p:nvPr userDrawn="1"/>
        </p:nvGrpSpPr>
        <p:grpSpPr>
          <a:xfrm>
            <a:off x="10672091" y="-79"/>
            <a:ext cx="1004400" cy="1506661"/>
            <a:chOff x="10672091" y="-79"/>
            <a:chExt cx="1004400" cy="1506661"/>
          </a:xfrm>
        </p:grpSpPr>
        <p:sp>
          <p:nvSpPr>
            <p:cNvPr id="54" name="White box"/>
            <p:cNvSpPr/>
            <p:nvPr userDrawn="1"/>
          </p:nvSpPr>
          <p:spPr>
            <a:xfrm>
              <a:off x="10672091" y="-79"/>
              <a:ext cx="1004400" cy="15066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55" name="Logotype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9199" y="540000"/>
              <a:ext cx="710185" cy="8503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6590148"/>
      </p:ext>
    </p:extLst>
  </p:cSld>
  <p:clrMapOvr>
    <a:masterClrMapping/>
  </p:clrMapOvr>
  <p:hf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ast Pag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2" name="Group 661"/>
          <p:cNvGrpSpPr/>
          <p:nvPr userDrawn="1"/>
        </p:nvGrpSpPr>
        <p:grpSpPr>
          <a:xfrm>
            <a:off x="550863" y="692150"/>
            <a:ext cx="10617510" cy="5861051"/>
            <a:chOff x="549276" y="303213"/>
            <a:chExt cx="11093450" cy="6249988"/>
          </a:xfrm>
          <a:solidFill>
            <a:schemeClr val="bg1">
              <a:lumMod val="95000"/>
              <a:alpha val="69804"/>
            </a:schemeClr>
          </a:solidFill>
        </p:grpSpPr>
        <p:grpSp>
          <p:nvGrpSpPr>
            <p:cNvPr id="663" name="Group 802"/>
            <p:cNvGrpSpPr>
              <a:grpSpLocks/>
            </p:cNvGrpSpPr>
            <p:nvPr userDrawn="1"/>
          </p:nvGrpSpPr>
          <p:grpSpPr bwMode="auto">
            <a:xfrm>
              <a:off x="985838" y="827088"/>
              <a:ext cx="3686175" cy="5726113"/>
              <a:chOff x="621" y="521"/>
              <a:chExt cx="2322" cy="3607"/>
            </a:xfrm>
            <a:grpFill/>
          </p:grpSpPr>
          <p:sp>
            <p:nvSpPr>
              <p:cNvPr id="1056" name="Freeform 602"/>
              <p:cNvSpPr>
                <a:spLocks/>
              </p:cNvSpPr>
              <p:nvPr userDrawn="1"/>
            </p:nvSpPr>
            <p:spPr bwMode="auto">
              <a:xfrm>
                <a:off x="794" y="777"/>
                <a:ext cx="1" cy="5"/>
              </a:xfrm>
              <a:custGeom>
                <a:avLst/>
                <a:gdLst>
                  <a:gd name="T0" fmla="*/ 1 w 1"/>
                  <a:gd name="T1" fmla="*/ 0 h 5"/>
                  <a:gd name="T2" fmla="*/ 1 w 1"/>
                  <a:gd name="T3" fmla="*/ 2 h 5"/>
                  <a:gd name="T4" fmla="*/ 1 w 1"/>
                  <a:gd name="T5" fmla="*/ 5 h 5"/>
                  <a:gd name="T6" fmla="*/ 1 w 1"/>
                  <a:gd name="T7" fmla="*/ 1 h 5"/>
                  <a:gd name="T8" fmla="*/ 1 w 1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0" y="3"/>
                      <a:pt x="1" y="4"/>
                      <a:pt x="1" y="5"/>
                    </a:cubicBezTo>
                    <a:cubicBezTo>
                      <a:pt x="1" y="4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7" name="Freeform 603"/>
              <p:cNvSpPr>
                <a:spLocks/>
              </p:cNvSpPr>
              <p:nvPr userDrawn="1"/>
            </p:nvSpPr>
            <p:spPr bwMode="auto">
              <a:xfrm>
                <a:off x="2569" y="1033"/>
                <a:ext cx="3" cy="5"/>
              </a:xfrm>
              <a:custGeom>
                <a:avLst/>
                <a:gdLst>
                  <a:gd name="T0" fmla="*/ 2 w 3"/>
                  <a:gd name="T1" fmla="*/ 1 h 5"/>
                  <a:gd name="T2" fmla="*/ 0 w 3"/>
                  <a:gd name="T3" fmla="*/ 5 h 5"/>
                  <a:gd name="T4" fmla="*/ 2 w 3"/>
                  <a:gd name="T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2" y="1"/>
                    </a:moveTo>
                    <a:cubicBezTo>
                      <a:pt x="1" y="0"/>
                      <a:pt x="1" y="2"/>
                      <a:pt x="0" y="5"/>
                    </a:cubicBezTo>
                    <a:cubicBezTo>
                      <a:pt x="1" y="3"/>
                      <a:pt x="3" y="2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8" name="Freeform 604"/>
              <p:cNvSpPr>
                <a:spLocks/>
              </p:cNvSpPr>
              <p:nvPr userDrawn="1"/>
            </p:nvSpPr>
            <p:spPr bwMode="auto">
              <a:xfrm>
                <a:off x="1462" y="723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3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1" y="0"/>
                      <a:pt x="0" y="1"/>
                      <a:pt x="0" y="3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9" name="Freeform 605"/>
              <p:cNvSpPr>
                <a:spLocks/>
              </p:cNvSpPr>
              <p:nvPr userDrawn="1"/>
            </p:nvSpPr>
            <p:spPr bwMode="auto">
              <a:xfrm>
                <a:off x="1438" y="732"/>
                <a:ext cx="1" cy="4"/>
              </a:xfrm>
              <a:custGeom>
                <a:avLst/>
                <a:gdLst>
                  <a:gd name="T0" fmla="*/ 0 w 1"/>
                  <a:gd name="T1" fmla="*/ 1 h 4"/>
                  <a:gd name="T2" fmla="*/ 0 w 1"/>
                  <a:gd name="T3" fmla="*/ 4 h 4"/>
                  <a:gd name="T4" fmla="*/ 0 w 1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0" y="1"/>
                    </a:moveTo>
                    <a:cubicBezTo>
                      <a:pt x="0" y="2"/>
                      <a:pt x="0" y="3"/>
                      <a:pt x="0" y="4"/>
                    </a:cubicBezTo>
                    <a:cubicBezTo>
                      <a:pt x="1" y="2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0" name="Freeform 606"/>
              <p:cNvSpPr>
                <a:spLocks/>
              </p:cNvSpPr>
              <p:nvPr userDrawn="1"/>
            </p:nvSpPr>
            <p:spPr bwMode="auto">
              <a:xfrm>
                <a:off x="795" y="774"/>
                <a:ext cx="2" cy="4"/>
              </a:xfrm>
              <a:custGeom>
                <a:avLst/>
                <a:gdLst>
                  <a:gd name="T0" fmla="*/ 1 w 2"/>
                  <a:gd name="T1" fmla="*/ 2 h 4"/>
                  <a:gd name="T2" fmla="*/ 0 w 2"/>
                  <a:gd name="T3" fmla="*/ 4 h 4"/>
                  <a:gd name="T4" fmla="*/ 1 w 2"/>
                  <a:gd name="T5" fmla="*/ 4 h 4"/>
                  <a:gd name="T6" fmla="*/ 1 w 2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1" y="2"/>
                    </a:moveTo>
                    <a:cubicBezTo>
                      <a:pt x="1" y="2"/>
                      <a:pt x="0" y="3"/>
                      <a:pt x="0" y="4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2" y="4"/>
                      <a:pt x="2" y="0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1" name="Freeform 607"/>
              <p:cNvSpPr>
                <a:spLocks/>
              </p:cNvSpPr>
              <p:nvPr userDrawn="1"/>
            </p:nvSpPr>
            <p:spPr bwMode="auto">
              <a:xfrm>
                <a:off x="940" y="1108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2" name="Freeform 608"/>
              <p:cNvSpPr>
                <a:spLocks/>
              </p:cNvSpPr>
              <p:nvPr userDrawn="1"/>
            </p:nvSpPr>
            <p:spPr bwMode="auto">
              <a:xfrm>
                <a:off x="795" y="782"/>
                <a:ext cx="1" cy="6"/>
              </a:xfrm>
              <a:custGeom>
                <a:avLst/>
                <a:gdLst>
                  <a:gd name="T0" fmla="*/ 1 w 1"/>
                  <a:gd name="T1" fmla="*/ 5 h 5"/>
                  <a:gd name="T2" fmla="*/ 0 w 1"/>
                  <a:gd name="T3" fmla="*/ 0 h 5"/>
                  <a:gd name="T4" fmla="*/ 1 w 1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5"/>
                    </a:moveTo>
                    <a:cubicBezTo>
                      <a:pt x="1" y="3"/>
                      <a:pt x="0" y="2"/>
                      <a:pt x="0" y="0"/>
                    </a:cubicBezTo>
                    <a:cubicBezTo>
                      <a:pt x="0" y="2"/>
                      <a:pt x="0" y="4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3" name="Freeform 609"/>
              <p:cNvSpPr>
                <a:spLocks/>
              </p:cNvSpPr>
              <p:nvPr userDrawn="1"/>
            </p:nvSpPr>
            <p:spPr bwMode="auto">
              <a:xfrm>
                <a:off x="2258" y="4041"/>
                <a:ext cx="8" cy="8"/>
              </a:xfrm>
              <a:custGeom>
                <a:avLst/>
                <a:gdLst>
                  <a:gd name="T0" fmla="*/ 6 w 7"/>
                  <a:gd name="T1" fmla="*/ 4 h 7"/>
                  <a:gd name="T2" fmla="*/ 2 w 7"/>
                  <a:gd name="T3" fmla="*/ 3 h 7"/>
                  <a:gd name="T4" fmla="*/ 7 w 7"/>
                  <a:gd name="T5" fmla="*/ 7 h 7"/>
                  <a:gd name="T6" fmla="*/ 6 w 7"/>
                  <a:gd name="T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6" y="4"/>
                    </a:moveTo>
                    <a:cubicBezTo>
                      <a:pt x="3" y="1"/>
                      <a:pt x="0" y="0"/>
                      <a:pt x="2" y="3"/>
                    </a:cubicBezTo>
                    <a:cubicBezTo>
                      <a:pt x="3" y="5"/>
                      <a:pt x="5" y="6"/>
                      <a:pt x="7" y="7"/>
                    </a:cubicBezTo>
                    <a:cubicBezTo>
                      <a:pt x="7" y="6"/>
                      <a:pt x="7" y="5"/>
                      <a:pt x="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4" name="Freeform 610"/>
              <p:cNvSpPr>
                <a:spLocks/>
              </p:cNvSpPr>
              <p:nvPr userDrawn="1"/>
            </p:nvSpPr>
            <p:spPr bwMode="auto">
              <a:xfrm>
                <a:off x="759" y="906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5" name="Freeform 611"/>
              <p:cNvSpPr>
                <a:spLocks/>
              </p:cNvSpPr>
              <p:nvPr userDrawn="1"/>
            </p:nvSpPr>
            <p:spPr bwMode="auto">
              <a:xfrm>
                <a:off x="1222" y="1351"/>
                <a:ext cx="3" cy="2"/>
              </a:xfrm>
              <a:custGeom>
                <a:avLst/>
                <a:gdLst>
                  <a:gd name="T0" fmla="*/ 2 w 3"/>
                  <a:gd name="T1" fmla="*/ 1 h 2"/>
                  <a:gd name="T2" fmla="*/ 3 w 3"/>
                  <a:gd name="T3" fmla="*/ 2 h 2"/>
                  <a:gd name="T4" fmla="*/ 2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0" y="0"/>
                      <a:pt x="1" y="2"/>
                      <a:pt x="3" y="2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6" name="Freeform 612"/>
              <p:cNvSpPr>
                <a:spLocks/>
              </p:cNvSpPr>
              <p:nvPr userDrawn="1"/>
            </p:nvSpPr>
            <p:spPr bwMode="auto">
              <a:xfrm>
                <a:off x="2313" y="1154"/>
                <a:ext cx="7" cy="13"/>
              </a:xfrm>
              <a:custGeom>
                <a:avLst/>
                <a:gdLst>
                  <a:gd name="T0" fmla="*/ 4 w 7"/>
                  <a:gd name="T1" fmla="*/ 12 h 12"/>
                  <a:gd name="T2" fmla="*/ 6 w 7"/>
                  <a:gd name="T3" fmla="*/ 3 h 12"/>
                  <a:gd name="T4" fmla="*/ 7 w 7"/>
                  <a:gd name="T5" fmla="*/ 0 h 12"/>
                  <a:gd name="T6" fmla="*/ 1 w 7"/>
                  <a:gd name="T7" fmla="*/ 1 h 12"/>
                  <a:gd name="T8" fmla="*/ 4 w 7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2">
                    <a:moveTo>
                      <a:pt x="4" y="12"/>
                    </a:moveTo>
                    <a:cubicBezTo>
                      <a:pt x="4" y="9"/>
                      <a:pt x="4" y="6"/>
                      <a:pt x="6" y="3"/>
                    </a:cubicBezTo>
                    <a:cubicBezTo>
                      <a:pt x="6" y="3"/>
                      <a:pt x="6" y="1"/>
                      <a:pt x="7" y="0"/>
                    </a:cubicBezTo>
                    <a:cubicBezTo>
                      <a:pt x="5" y="0"/>
                      <a:pt x="1" y="0"/>
                      <a:pt x="1" y="1"/>
                    </a:cubicBezTo>
                    <a:cubicBezTo>
                      <a:pt x="0" y="2"/>
                      <a:pt x="3" y="7"/>
                      <a:pt x="4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7" name="Freeform 613"/>
              <p:cNvSpPr>
                <a:spLocks/>
              </p:cNvSpPr>
              <p:nvPr userDrawn="1"/>
            </p:nvSpPr>
            <p:spPr bwMode="auto">
              <a:xfrm>
                <a:off x="923" y="726"/>
                <a:ext cx="2" cy="5"/>
              </a:xfrm>
              <a:custGeom>
                <a:avLst/>
                <a:gdLst>
                  <a:gd name="T0" fmla="*/ 1 w 2"/>
                  <a:gd name="T1" fmla="*/ 2 h 5"/>
                  <a:gd name="T2" fmla="*/ 1 w 2"/>
                  <a:gd name="T3" fmla="*/ 0 h 5"/>
                  <a:gd name="T4" fmla="*/ 0 w 2"/>
                  <a:gd name="T5" fmla="*/ 3 h 5"/>
                  <a:gd name="T6" fmla="*/ 1 w 2"/>
                  <a:gd name="T7" fmla="*/ 5 h 5"/>
                  <a:gd name="T8" fmla="*/ 2 w 2"/>
                  <a:gd name="T9" fmla="*/ 3 h 5"/>
                  <a:gd name="T10" fmla="*/ 1 w 2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5">
                    <a:moveTo>
                      <a:pt x="1" y="2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0" y="3"/>
                      <a:pt x="0" y="4"/>
                      <a:pt x="1" y="5"/>
                    </a:cubicBezTo>
                    <a:cubicBezTo>
                      <a:pt x="1" y="4"/>
                      <a:pt x="2" y="4"/>
                      <a:pt x="2" y="3"/>
                    </a:cubicBezTo>
                    <a:cubicBezTo>
                      <a:pt x="1" y="3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8" name="Freeform 614"/>
              <p:cNvSpPr>
                <a:spLocks/>
              </p:cNvSpPr>
              <p:nvPr userDrawn="1"/>
            </p:nvSpPr>
            <p:spPr bwMode="auto">
              <a:xfrm>
                <a:off x="2566" y="1038"/>
                <a:ext cx="3" cy="4"/>
              </a:xfrm>
              <a:custGeom>
                <a:avLst/>
                <a:gdLst>
                  <a:gd name="T0" fmla="*/ 1 w 3"/>
                  <a:gd name="T1" fmla="*/ 1 h 4"/>
                  <a:gd name="T2" fmla="*/ 0 w 3"/>
                  <a:gd name="T3" fmla="*/ 4 h 4"/>
                  <a:gd name="T4" fmla="*/ 3 w 3"/>
                  <a:gd name="T5" fmla="*/ 0 h 4"/>
                  <a:gd name="T6" fmla="*/ 1 w 3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1" y="1"/>
                    </a:moveTo>
                    <a:cubicBezTo>
                      <a:pt x="0" y="2"/>
                      <a:pt x="0" y="3"/>
                      <a:pt x="0" y="4"/>
                    </a:cubicBezTo>
                    <a:cubicBezTo>
                      <a:pt x="1" y="3"/>
                      <a:pt x="2" y="1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9" name="Freeform 615"/>
              <p:cNvSpPr>
                <a:spLocks/>
              </p:cNvSpPr>
              <p:nvPr userDrawn="1"/>
            </p:nvSpPr>
            <p:spPr bwMode="auto">
              <a:xfrm>
                <a:off x="2632" y="345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0" name="Freeform 616"/>
              <p:cNvSpPr>
                <a:spLocks noEditPoints="1"/>
              </p:cNvSpPr>
              <p:nvPr userDrawn="1"/>
            </p:nvSpPr>
            <p:spPr bwMode="auto">
              <a:xfrm>
                <a:off x="627" y="521"/>
                <a:ext cx="2316" cy="3607"/>
              </a:xfrm>
              <a:custGeom>
                <a:avLst/>
                <a:gdLst>
                  <a:gd name="T0" fmla="*/ 1928 w 2220"/>
                  <a:gd name="T1" fmla="*/ 2168 h 3453"/>
                  <a:gd name="T2" fmla="*/ 1758 w 2220"/>
                  <a:gd name="T3" fmla="*/ 2039 h 3453"/>
                  <a:gd name="T4" fmla="*/ 1649 w 2220"/>
                  <a:gd name="T5" fmla="*/ 1953 h 3453"/>
                  <a:gd name="T6" fmla="*/ 1449 w 2220"/>
                  <a:gd name="T7" fmla="*/ 1947 h 3453"/>
                  <a:gd name="T8" fmla="*/ 1241 w 2220"/>
                  <a:gd name="T9" fmla="*/ 1852 h 3453"/>
                  <a:gd name="T10" fmla="*/ 1053 w 2220"/>
                  <a:gd name="T11" fmla="*/ 1571 h 3453"/>
                  <a:gd name="T12" fmla="*/ 1359 w 2220"/>
                  <a:gd name="T13" fmla="*/ 1493 h 3453"/>
                  <a:gd name="T14" fmla="*/ 1639 w 2220"/>
                  <a:gd name="T15" fmla="*/ 1213 h 3453"/>
                  <a:gd name="T16" fmla="*/ 1721 w 2220"/>
                  <a:gd name="T17" fmla="*/ 1169 h 3453"/>
                  <a:gd name="T18" fmla="*/ 1897 w 2220"/>
                  <a:gd name="T19" fmla="*/ 1032 h 3453"/>
                  <a:gd name="T20" fmla="*/ 1803 w 2220"/>
                  <a:gd name="T21" fmla="*/ 803 h 3453"/>
                  <a:gd name="T22" fmla="*/ 1617 w 2220"/>
                  <a:gd name="T23" fmla="*/ 672 h 3453"/>
                  <a:gd name="T24" fmla="*/ 1423 w 2220"/>
                  <a:gd name="T25" fmla="*/ 953 h 3453"/>
                  <a:gd name="T26" fmla="*/ 1515 w 2220"/>
                  <a:gd name="T27" fmla="*/ 605 h 3453"/>
                  <a:gd name="T28" fmla="*/ 1621 w 2220"/>
                  <a:gd name="T29" fmla="*/ 425 h 3453"/>
                  <a:gd name="T30" fmla="*/ 1668 w 2220"/>
                  <a:gd name="T31" fmla="*/ 604 h 3453"/>
                  <a:gd name="T32" fmla="*/ 1809 w 2220"/>
                  <a:gd name="T33" fmla="*/ 548 h 3453"/>
                  <a:gd name="T34" fmla="*/ 1831 w 2220"/>
                  <a:gd name="T35" fmla="*/ 446 h 3453"/>
                  <a:gd name="T36" fmla="*/ 1707 w 2220"/>
                  <a:gd name="T37" fmla="*/ 218 h 3453"/>
                  <a:gd name="T38" fmla="*/ 1531 w 2220"/>
                  <a:gd name="T39" fmla="*/ 430 h 3453"/>
                  <a:gd name="T40" fmla="*/ 1575 w 2220"/>
                  <a:gd name="T41" fmla="*/ 170 h 3453"/>
                  <a:gd name="T42" fmla="*/ 1428 w 2220"/>
                  <a:gd name="T43" fmla="*/ 268 h 3453"/>
                  <a:gd name="T44" fmla="*/ 1251 w 2220"/>
                  <a:gd name="T45" fmla="*/ 170 h 3453"/>
                  <a:gd name="T46" fmla="*/ 1023 w 2220"/>
                  <a:gd name="T47" fmla="*/ 133 h 3453"/>
                  <a:gd name="T48" fmla="*/ 1072 w 2220"/>
                  <a:gd name="T49" fmla="*/ 274 h 3453"/>
                  <a:gd name="T50" fmla="*/ 902 w 2220"/>
                  <a:gd name="T51" fmla="*/ 213 h 3453"/>
                  <a:gd name="T52" fmla="*/ 696 w 2220"/>
                  <a:gd name="T53" fmla="*/ 155 h 3453"/>
                  <a:gd name="T54" fmla="*/ 468 w 2220"/>
                  <a:gd name="T55" fmla="*/ 13 h 3453"/>
                  <a:gd name="T56" fmla="*/ 285 w 2220"/>
                  <a:gd name="T57" fmla="*/ 196 h 3453"/>
                  <a:gd name="T58" fmla="*/ 244 w 2220"/>
                  <a:gd name="T59" fmla="*/ 212 h 3453"/>
                  <a:gd name="T60" fmla="*/ 237 w 2220"/>
                  <a:gd name="T61" fmla="*/ 298 h 3453"/>
                  <a:gd name="T62" fmla="*/ 115 w 2220"/>
                  <a:gd name="T63" fmla="*/ 374 h 3453"/>
                  <a:gd name="T64" fmla="*/ 137 w 2220"/>
                  <a:gd name="T65" fmla="*/ 555 h 3453"/>
                  <a:gd name="T66" fmla="*/ 23 w 2220"/>
                  <a:gd name="T67" fmla="*/ 686 h 3453"/>
                  <a:gd name="T68" fmla="*/ 125 w 2220"/>
                  <a:gd name="T69" fmla="*/ 644 h 3453"/>
                  <a:gd name="T70" fmla="*/ 305 w 2220"/>
                  <a:gd name="T71" fmla="*/ 523 h 3453"/>
                  <a:gd name="T72" fmla="*/ 357 w 2220"/>
                  <a:gd name="T73" fmla="*/ 538 h 3453"/>
                  <a:gd name="T74" fmla="*/ 418 w 2220"/>
                  <a:gd name="T75" fmla="*/ 575 h 3453"/>
                  <a:gd name="T76" fmla="*/ 550 w 2220"/>
                  <a:gd name="T77" fmla="*/ 799 h 3453"/>
                  <a:gd name="T78" fmla="*/ 572 w 2220"/>
                  <a:gd name="T79" fmla="*/ 835 h 3453"/>
                  <a:gd name="T80" fmla="*/ 586 w 2220"/>
                  <a:gd name="T81" fmla="*/ 901 h 3453"/>
                  <a:gd name="T82" fmla="*/ 583 w 2220"/>
                  <a:gd name="T83" fmla="*/ 1163 h 3453"/>
                  <a:gd name="T84" fmla="*/ 610 w 2220"/>
                  <a:gd name="T85" fmla="*/ 1425 h 3453"/>
                  <a:gd name="T86" fmla="*/ 752 w 2220"/>
                  <a:gd name="T87" fmla="*/ 1662 h 3453"/>
                  <a:gd name="T88" fmla="*/ 757 w 2220"/>
                  <a:gd name="T89" fmla="*/ 1597 h 3453"/>
                  <a:gd name="T90" fmla="*/ 1150 w 2220"/>
                  <a:gd name="T91" fmla="*/ 1903 h 3453"/>
                  <a:gd name="T92" fmla="*/ 1313 w 2220"/>
                  <a:gd name="T93" fmla="*/ 2031 h 3453"/>
                  <a:gd name="T94" fmla="*/ 1334 w 2220"/>
                  <a:gd name="T95" fmla="*/ 2153 h 3453"/>
                  <a:gd name="T96" fmla="*/ 1429 w 2220"/>
                  <a:gd name="T97" fmla="*/ 2487 h 3453"/>
                  <a:gd name="T98" fmla="*/ 1535 w 2220"/>
                  <a:gd name="T99" fmla="*/ 2858 h 3453"/>
                  <a:gd name="T100" fmla="*/ 1517 w 2220"/>
                  <a:gd name="T101" fmla="*/ 3122 h 3453"/>
                  <a:gd name="T102" fmla="*/ 1525 w 2220"/>
                  <a:gd name="T103" fmla="*/ 3247 h 3453"/>
                  <a:gd name="T104" fmla="*/ 1533 w 2220"/>
                  <a:gd name="T105" fmla="*/ 3284 h 3453"/>
                  <a:gd name="T106" fmla="*/ 1571 w 2220"/>
                  <a:gd name="T107" fmla="*/ 3377 h 3453"/>
                  <a:gd name="T108" fmla="*/ 1679 w 2220"/>
                  <a:gd name="T109" fmla="*/ 3445 h 3453"/>
                  <a:gd name="T110" fmla="*/ 1661 w 2220"/>
                  <a:gd name="T111" fmla="*/ 3296 h 3453"/>
                  <a:gd name="T112" fmla="*/ 1747 w 2220"/>
                  <a:gd name="T113" fmla="*/ 2991 h 3453"/>
                  <a:gd name="T114" fmla="*/ 1942 w 2220"/>
                  <a:gd name="T115" fmla="*/ 2788 h 3453"/>
                  <a:gd name="T116" fmla="*/ 2143 w 2220"/>
                  <a:gd name="T117" fmla="*/ 2507 h 3453"/>
                  <a:gd name="T118" fmla="*/ 419 w 2220"/>
                  <a:gd name="T119" fmla="*/ 557 h 3453"/>
                  <a:gd name="T120" fmla="*/ 1647 w 2220"/>
                  <a:gd name="T121" fmla="*/ 3428 h 3453"/>
                  <a:gd name="T122" fmla="*/ 1913 w 2220"/>
                  <a:gd name="T123" fmla="*/ 2165 h 3453"/>
                  <a:gd name="T124" fmla="*/ 1932 w 2220"/>
                  <a:gd name="T125" fmla="*/ 2796 h 3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220" h="3453">
                    <a:moveTo>
                      <a:pt x="2215" y="2303"/>
                    </a:moveTo>
                    <a:cubicBezTo>
                      <a:pt x="2215" y="2299"/>
                      <a:pt x="2213" y="2300"/>
                      <a:pt x="2210" y="2294"/>
                    </a:cubicBezTo>
                    <a:cubicBezTo>
                      <a:pt x="2207" y="2288"/>
                      <a:pt x="2207" y="2279"/>
                      <a:pt x="2206" y="2277"/>
                    </a:cubicBezTo>
                    <a:cubicBezTo>
                      <a:pt x="2205" y="2274"/>
                      <a:pt x="2207" y="2270"/>
                      <a:pt x="2204" y="2268"/>
                    </a:cubicBezTo>
                    <a:cubicBezTo>
                      <a:pt x="2202" y="2266"/>
                      <a:pt x="2189" y="2268"/>
                      <a:pt x="2184" y="2268"/>
                    </a:cubicBezTo>
                    <a:cubicBezTo>
                      <a:pt x="2180" y="2268"/>
                      <a:pt x="2173" y="2272"/>
                      <a:pt x="2172" y="2270"/>
                    </a:cubicBezTo>
                    <a:cubicBezTo>
                      <a:pt x="2170" y="2269"/>
                      <a:pt x="2172" y="2262"/>
                      <a:pt x="2170" y="2262"/>
                    </a:cubicBezTo>
                    <a:cubicBezTo>
                      <a:pt x="2168" y="2262"/>
                      <a:pt x="2167" y="2262"/>
                      <a:pt x="2160" y="2254"/>
                    </a:cubicBezTo>
                    <a:cubicBezTo>
                      <a:pt x="2154" y="2245"/>
                      <a:pt x="2133" y="2230"/>
                      <a:pt x="2129" y="2228"/>
                    </a:cubicBezTo>
                    <a:cubicBezTo>
                      <a:pt x="2125" y="2227"/>
                      <a:pt x="2122" y="2229"/>
                      <a:pt x="2118" y="2228"/>
                    </a:cubicBezTo>
                    <a:cubicBezTo>
                      <a:pt x="2115" y="2227"/>
                      <a:pt x="2110" y="2230"/>
                      <a:pt x="2101" y="2230"/>
                    </a:cubicBezTo>
                    <a:cubicBezTo>
                      <a:pt x="2092" y="2230"/>
                      <a:pt x="2093" y="2230"/>
                      <a:pt x="2091" y="2231"/>
                    </a:cubicBezTo>
                    <a:cubicBezTo>
                      <a:pt x="2089" y="2232"/>
                      <a:pt x="2083" y="2229"/>
                      <a:pt x="2082" y="2227"/>
                    </a:cubicBezTo>
                    <a:cubicBezTo>
                      <a:pt x="2080" y="2225"/>
                      <a:pt x="2073" y="2221"/>
                      <a:pt x="2063" y="2220"/>
                    </a:cubicBezTo>
                    <a:cubicBezTo>
                      <a:pt x="2053" y="2220"/>
                      <a:pt x="2057" y="2219"/>
                      <a:pt x="2055" y="2216"/>
                    </a:cubicBezTo>
                    <a:cubicBezTo>
                      <a:pt x="2053" y="2214"/>
                      <a:pt x="2048" y="2216"/>
                      <a:pt x="2046" y="2220"/>
                    </a:cubicBezTo>
                    <a:cubicBezTo>
                      <a:pt x="2044" y="2223"/>
                      <a:pt x="2042" y="2222"/>
                      <a:pt x="2039" y="2228"/>
                    </a:cubicBezTo>
                    <a:cubicBezTo>
                      <a:pt x="2036" y="2234"/>
                      <a:pt x="2034" y="2229"/>
                      <a:pt x="2034" y="2227"/>
                    </a:cubicBezTo>
                    <a:cubicBezTo>
                      <a:pt x="2033" y="2224"/>
                      <a:pt x="2032" y="2222"/>
                      <a:pt x="2029" y="2211"/>
                    </a:cubicBezTo>
                    <a:cubicBezTo>
                      <a:pt x="2027" y="2201"/>
                      <a:pt x="2017" y="2196"/>
                      <a:pt x="2013" y="2196"/>
                    </a:cubicBezTo>
                    <a:cubicBezTo>
                      <a:pt x="2010" y="2196"/>
                      <a:pt x="2015" y="2207"/>
                      <a:pt x="2013" y="2208"/>
                    </a:cubicBezTo>
                    <a:cubicBezTo>
                      <a:pt x="2012" y="2210"/>
                      <a:pt x="2011" y="2206"/>
                      <a:pt x="2004" y="2198"/>
                    </a:cubicBezTo>
                    <a:cubicBezTo>
                      <a:pt x="1997" y="2190"/>
                      <a:pt x="1969" y="2182"/>
                      <a:pt x="1964" y="2183"/>
                    </a:cubicBezTo>
                    <a:cubicBezTo>
                      <a:pt x="1959" y="2183"/>
                      <a:pt x="1953" y="2189"/>
                      <a:pt x="1952" y="2185"/>
                    </a:cubicBezTo>
                    <a:cubicBezTo>
                      <a:pt x="1950" y="2180"/>
                      <a:pt x="1948" y="2177"/>
                      <a:pt x="1947" y="2176"/>
                    </a:cubicBezTo>
                    <a:cubicBezTo>
                      <a:pt x="1945" y="2175"/>
                      <a:pt x="1940" y="2175"/>
                      <a:pt x="1936" y="2174"/>
                    </a:cubicBezTo>
                    <a:cubicBezTo>
                      <a:pt x="1935" y="2174"/>
                      <a:pt x="1934" y="2174"/>
                      <a:pt x="1933" y="2174"/>
                    </a:cubicBezTo>
                    <a:cubicBezTo>
                      <a:pt x="1935" y="2174"/>
                      <a:pt x="1938" y="2173"/>
                      <a:pt x="1938" y="2172"/>
                    </a:cubicBezTo>
                    <a:cubicBezTo>
                      <a:pt x="1937" y="2171"/>
                      <a:pt x="1937" y="2166"/>
                      <a:pt x="1936" y="2165"/>
                    </a:cubicBezTo>
                    <a:cubicBezTo>
                      <a:pt x="1935" y="2164"/>
                      <a:pt x="1936" y="2170"/>
                      <a:pt x="1936" y="2171"/>
                    </a:cubicBezTo>
                    <a:cubicBezTo>
                      <a:pt x="1935" y="2173"/>
                      <a:pt x="1929" y="2167"/>
                      <a:pt x="1928" y="2168"/>
                    </a:cubicBezTo>
                    <a:cubicBezTo>
                      <a:pt x="1927" y="2168"/>
                      <a:pt x="1927" y="2169"/>
                      <a:pt x="1926" y="2170"/>
                    </a:cubicBezTo>
                    <a:cubicBezTo>
                      <a:pt x="1927" y="2168"/>
                      <a:pt x="1927" y="2167"/>
                      <a:pt x="1926" y="2166"/>
                    </a:cubicBezTo>
                    <a:cubicBezTo>
                      <a:pt x="1926" y="2166"/>
                      <a:pt x="1918" y="2164"/>
                      <a:pt x="1915" y="2164"/>
                    </a:cubicBezTo>
                    <a:cubicBezTo>
                      <a:pt x="1914" y="2163"/>
                      <a:pt x="1914" y="2162"/>
                      <a:pt x="1913" y="2161"/>
                    </a:cubicBezTo>
                    <a:cubicBezTo>
                      <a:pt x="1912" y="2161"/>
                      <a:pt x="1912" y="2160"/>
                      <a:pt x="1911" y="2160"/>
                    </a:cubicBezTo>
                    <a:cubicBezTo>
                      <a:pt x="1911" y="2159"/>
                      <a:pt x="1911" y="2159"/>
                      <a:pt x="1912" y="2159"/>
                    </a:cubicBezTo>
                    <a:cubicBezTo>
                      <a:pt x="1913" y="2158"/>
                      <a:pt x="1914" y="2157"/>
                      <a:pt x="1914" y="2156"/>
                    </a:cubicBezTo>
                    <a:cubicBezTo>
                      <a:pt x="1915" y="2158"/>
                      <a:pt x="1917" y="2160"/>
                      <a:pt x="1917" y="2161"/>
                    </a:cubicBezTo>
                    <a:cubicBezTo>
                      <a:pt x="1918" y="2161"/>
                      <a:pt x="1918" y="2161"/>
                      <a:pt x="1918" y="2162"/>
                    </a:cubicBezTo>
                    <a:cubicBezTo>
                      <a:pt x="1917" y="2161"/>
                      <a:pt x="1916" y="2156"/>
                      <a:pt x="1915" y="2155"/>
                    </a:cubicBezTo>
                    <a:cubicBezTo>
                      <a:pt x="1916" y="2152"/>
                      <a:pt x="1917" y="2149"/>
                      <a:pt x="1917" y="2144"/>
                    </a:cubicBezTo>
                    <a:cubicBezTo>
                      <a:pt x="1918" y="2137"/>
                      <a:pt x="1917" y="2136"/>
                      <a:pt x="1915" y="2135"/>
                    </a:cubicBezTo>
                    <a:cubicBezTo>
                      <a:pt x="1912" y="2134"/>
                      <a:pt x="1914" y="2125"/>
                      <a:pt x="1911" y="2122"/>
                    </a:cubicBezTo>
                    <a:cubicBezTo>
                      <a:pt x="1908" y="2119"/>
                      <a:pt x="1909" y="2119"/>
                      <a:pt x="1907" y="2116"/>
                    </a:cubicBezTo>
                    <a:cubicBezTo>
                      <a:pt x="1905" y="2113"/>
                      <a:pt x="1894" y="2115"/>
                      <a:pt x="1893" y="2114"/>
                    </a:cubicBezTo>
                    <a:cubicBezTo>
                      <a:pt x="1893" y="2112"/>
                      <a:pt x="1902" y="2101"/>
                      <a:pt x="1900" y="2098"/>
                    </a:cubicBezTo>
                    <a:cubicBezTo>
                      <a:pt x="1897" y="2095"/>
                      <a:pt x="1900" y="2092"/>
                      <a:pt x="1898" y="2089"/>
                    </a:cubicBezTo>
                    <a:cubicBezTo>
                      <a:pt x="1897" y="2085"/>
                      <a:pt x="1891" y="2081"/>
                      <a:pt x="1888" y="2081"/>
                    </a:cubicBezTo>
                    <a:cubicBezTo>
                      <a:pt x="1884" y="2081"/>
                      <a:pt x="1878" y="2085"/>
                      <a:pt x="1877" y="2084"/>
                    </a:cubicBezTo>
                    <a:cubicBezTo>
                      <a:pt x="1876" y="2082"/>
                      <a:pt x="1876" y="2076"/>
                      <a:pt x="1874" y="2074"/>
                    </a:cubicBezTo>
                    <a:cubicBezTo>
                      <a:pt x="1873" y="2072"/>
                      <a:pt x="1870" y="2066"/>
                      <a:pt x="1867" y="2065"/>
                    </a:cubicBezTo>
                    <a:cubicBezTo>
                      <a:pt x="1864" y="2065"/>
                      <a:pt x="1862" y="2069"/>
                      <a:pt x="1861" y="2067"/>
                    </a:cubicBezTo>
                    <a:cubicBezTo>
                      <a:pt x="1859" y="2066"/>
                      <a:pt x="1856" y="2056"/>
                      <a:pt x="1853" y="2056"/>
                    </a:cubicBezTo>
                    <a:cubicBezTo>
                      <a:pt x="1850" y="2056"/>
                      <a:pt x="1843" y="2064"/>
                      <a:pt x="1840" y="2063"/>
                    </a:cubicBezTo>
                    <a:cubicBezTo>
                      <a:pt x="1837" y="2062"/>
                      <a:pt x="1838" y="2059"/>
                      <a:pt x="1832" y="2058"/>
                    </a:cubicBezTo>
                    <a:cubicBezTo>
                      <a:pt x="1826" y="2056"/>
                      <a:pt x="1814" y="2057"/>
                      <a:pt x="1809" y="2057"/>
                    </a:cubicBezTo>
                    <a:cubicBezTo>
                      <a:pt x="1804" y="2057"/>
                      <a:pt x="1781" y="2055"/>
                      <a:pt x="1780" y="2051"/>
                    </a:cubicBezTo>
                    <a:cubicBezTo>
                      <a:pt x="1779" y="2048"/>
                      <a:pt x="1778" y="2044"/>
                      <a:pt x="1776" y="2044"/>
                    </a:cubicBezTo>
                    <a:cubicBezTo>
                      <a:pt x="1775" y="2043"/>
                      <a:pt x="1772" y="2043"/>
                      <a:pt x="1770" y="2040"/>
                    </a:cubicBezTo>
                    <a:cubicBezTo>
                      <a:pt x="1769" y="2037"/>
                      <a:pt x="1761" y="2036"/>
                      <a:pt x="1759" y="2036"/>
                    </a:cubicBezTo>
                    <a:cubicBezTo>
                      <a:pt x="1757" y="2036"/>
                      <a:pt x="1759" y="2036"/>
                      <a:pt x="1758" y="2039"/>
                    </a:cubicBezTo>
                    <a:cubicBezTo>
                      <a:pt x="1757" y="2041"/>
                      <a:pt x="1754" y="2038"/>
                      <a:pt x="1753" y="2038"/>
                    </a:cubicBezTo>
                    <a:cubicBezTo>
                      <a:pt x="1752" y="2037"/>
                      <a:pt x="1751" y="2035"/>
                      <a:pt x="1750" y="2030"/>
                    </a:cubicBezTo>
                    <a:cubicBezTo>
                      <a:pt x="1750" y="2024"/>
                      <a:pt x="1748" y="2024"/>
                      <a:pt x="1747" y="2023"/>
                    </a:cubicBezTo>
                    <a:cubicBezTo>
                      <a:pt x="1746" y="2022"/>
                      <a:pt x="1748" y="2015"/>
                      <a:pt x="1746" y="2014"/>
                    </a:cubicBezTo>
                    <a:cubicBezTo>
                      <a:pt x="1745" y="2013"/>
                      <a:pt x="1737" y="2016"/>
                      <a:pt x="1735" y="2010"/>
                    </a:cubicBezTo>
                    <a:cubicBezTo>
                      <a:pt x="1733" y="2004"/>
                      <a:pt x="1732" y="2005"/>
                      <a:pt x="1730" y="2005"/>
                    </a:cubicBezTo>
                    <a:cubicBezTo>
                      <a:pt x="1729" y="2005"/>
                      <a:pt x="1724" y="2007"/>
                      <a:pt x="1721" y="2003"/>
                    </a:cubicBezTo>
                    <a:cubicBezTo>
                      <a:pt x="1719" y="2000"/>
                      <a:pt x="1713" y="2000"/>
                      <a:pt x="1708" y="2001"/>
                    </a:cubicBezTo>
                    <a:cubicBezTo>
                      <a:pt x="1703" y="2001"/>
                      <a:pt x="1705" y="1997"/>
                      <a:pt x="1705" y="1994"/>
                    </a:cubicBezTo>
                    <a:cubicBezTo>
                      <a:pt x="1705" y="1991"/>
                      <a:pt x="1706" y="1986"/>
                      <a:pt x="1704" y="1981"/>
                    </a:cubicBezTo>
                    <a:cubicBezTo>
                      <a:pt x="1702" y="1976"/>
                      <a:pt x="1694" y="1974"/>
                      <a:pt x="1692" y="1974"/>
                    </a:cubicBezTo>
                    <a:cubicBezTo>
                      <a:pt x="1691" y="1973"/>
                      <a:pt x="1683" y="1981"/>
                      <a:pt x="1681" y="1980"/>
                    </a:cubicBezTo>
                    <a:cubicBezTo>
                      <a:pt x="1679" y="1978"/>
                      <a:pt x="1678" y="1974"/>
                      <a:pt x="1674" y="1974"/>
                    </a:cubicBezTo>
                    <a:cubicBezTo>
                      <a:pt x="1670" y="1974"/>
                      <a:pt x="1669" y="1970"/>
                      <a:pt x="1669" y="1963"/>
                    </a:cubicBezTo>
                    <a:cubicBezTo>
                      <a:pt x="1669" y="1962"/>
                      <a:pt x="1669" y="1961"/>
                      <a:pt x="1669" y="1961"/>
                    </a:cubicBezTo>
                    <a:cubicBezTo>
                      <a:pt x="1669" y="1961"/>
                      <a:pt x="1669" y="1961"/>
                      <a:pt x="1669" y="1962"/>
                    </a:cubicBezTo>
                    <a:cubicBezTo>
                      <a:pt x="1669" y="1962"/>
                      <a:pt x="1672" y="1963"/>
                      <a:pt x="1680" y="1962"/>
                    </a:cubicBezTo>
                    <a:cubicBezTo>
                      <a:pt x="1688" y="1960"/>
                      <a:pt x="1684" y="1957"/>
                      <a:pt x="1682" y="1956"/>
                    </a:cubicBezTo>
                    <a:cubicBezTo>
                      <a:pt x="1680" y="1956"/>
                      <a:pt x="1678" y="1961"/>
                      <a:pt x="1676" y="1961"/>
                    </a:cubicBezTo>
                    <a:cubicBezTo>
                      <a:pt x="1675" y="1961"/>
                      <a:pt x="1671" y="1960"/>
                      <a:pt x="1668" y="1959"/>
                    </a:cubicBezTo>
                    <a:cubicBezTo>
                      <a:pt x="1668" y="1959"/>
                      <a:pt x="1668" y="1959"/>
                      <a:pt x="1667" y="1959"/>
                    </a:cubicBezTo>
                    <a:cubicBezTo>
                      <a:pt x="1666" y="1959"/>
                      <a:pt x="1665" y="1959"/>
                      <a:pt x="1666" y="1960"/>
                    </a:cubicBezTo>
                    <a:cubicBezTo>
                      <a:pt x="1666" y="1960"/>
                      <a:pt x="1666" y="1960"/>
                      <a:pt x="1666" y="1960"/>
                    </a:cubicBezTo>
                    <a:cubicBezTo>
                      <a:pt x="1666" y="1960"/>
                      <a:pt x="1665" y="1961"/>
                      <a:pt x="1664" y="1961"/>
                    </a:cubicBezTo>
                    <a:cubicBezTo>
                      <a:pt x="1661" y="1961"/>
                      <a:pt x="1656" y="1956"/>
                      <a:pt x="1652" y="1954"/>
                    </a:cubicBezTo>
                    <a:cubicBezTo>
                      <a:pt x="1650" y="1953"/>
                      <a:pt x="1646" y="1952"/>
                      <a:pt x="1646" y="1950"/>
                    </a:cubicBezTo>
                    <a:cubicBezTo>
                      <a:pt x="1646" y="1950"/>
                      <a:pt x="1646" y="1949"/>
                      <a:pt x="1647" y="1949"/>
                    </a:cubicBezTo>
                    <a:cubicBezTo>
                      <a:pt x="1644" y="1948"/>
                      <a:pt x="1641" y="1945"/>
                      <a:pt x="1640" y="1946"/>
                    </a:cubicBezTo>
                    <a:cubicBezTo>
                      <a:pt x="1640" y="1946"/>
                      <a:pt x="1641" y="1948"/>
                      <a:pt x="1642" y="1950"/>
                    </a:cubicBezTo>
                    <a:cubicBezTo>
                      <a:pt x="1642" y="1950"/>
                      <a:pt x="1642" y="1950"/>
                      <a:pt x="1642" y="1950"/>
                    </a:cubicBezTo>
                    <a:cubicBezTo>
                      <a:pt x="1643" y="1950"/>
                      <a:pt x="1646" y="1952"/>
                      <a:pt x="1649" y="1953"/>
                    </a:cubicBezTo>
                    <a:cubicBezTo>
                      <a:pt x="1648" y="1953"/>
                      <a:pt x="1648" y="1953"/>
                      <a:pt x="1648" y="1953"/>
                    </a:cubicBezTo>
                    <a:cubicBezTo>
                      <a:pt x="1641" y="1954"/>
                      <a:pt x="1642" y="1960"/>
                      <a:pt x="1636" y="1966"/>
                    </a:cubicBezTo>
                    <a:cubicBezTo>
                      <a:pt x="1629" y="1971"/>
                      <a:pt x="1620" y="1967"/>
                      <a:pt x="1616" y="1964"/>
                    </a:cubicBezTo>
                    <a:cubicBezTo>
                      <a:pt x="1611" y="1961"/>
                      <a:pt x="1610" y="1956"/>
                      <a:pt x="1605" y="1954"/>
                    </a:cubicBezTo>
                    <a:cubicBezTo>
                      <a:pt x="1599" y="1953"/>
                      <a:pt x="1593" y="1959"/>
                      <a:pt x="1585" y="1961"/>
                    </a:cubicBezTo>
                    <a:cubicBezTo>
                      <a:pt x="1576" y="1963"/>
                      <a:pt x="1571" y="1967"/>
                      <a:pt x="1569" y="1967"/>
                    </a:cubicBezTo>
                    <a:cubicBezTo>
                      <a:pt x="1567" y="1966"/>
                      <a:pt x="1570" y="1959"/>
                      <a:pt x="1569" y="1951"/>
                    </a:cubicBezTo>
                    <a:cubicBezTo>
                      <a:pt x="1567" y="1942"/>
                      <a:pt x="1560" y="1945"/>
                      <a:pt x="1557" y="1945"/>
                    </a:cubicBezTo>
                    <a:cubicBezTo>
                      <a:pt x="1554" y="1944"/>
                      <a:pt x="1549" y="1942"/>
                      <a:pt x="1543" y="1942"/>
                    </a:cubicBezTo>
                    <a:cubicBezTo>
                      <a:pt x="1537" y="1942"/>
                      <a:pt x="1541" y="1936"/>
                      <a:pt x="1534" y="1934"/>
                    </a:cubicBezTo>
                    <a:cubicBezTo>
                      <a:pt x="1533" y="1934"/>
                      <a:pt x="1531" y="1934"/>
                      <a:pt x="1530" y="1934"/>
                    </a:cubicBezTo>
                    <a:cubicBezTo>
                      <a:pt x="1531" y="1931"/>
                      <a:pt x="1537" y="1925"/>
                      <a:pt x="1536" y="1925"/>
                    </a:cubicBezTo>
                    <a:cubicBezTo>
                      <a:pt x="1535" y="1924"/>
                      <a:pt x="1530" y="1931"/>
                      <a:pt x="1529" y="1932"/>
                    </a:cubicBezTo>
                    <a:cubicBezTo>
                      <a:pt x="1526" y="1934"/>
                      <a:pt x="1526" y="1931"/>
                      <a:pt x="1526" y="1934"/>
                    </a:cubicBezTo>
                    <a:cubicBezTo>
                      <a:pt x="1525" y="1937"/>
                      <a:pt x="1515" y="1941"/>
                      <a:pt x="1517" y="1943"/>
                    </a:cubicBezTo>
                    <a:cubicBezTo>
                      <a:pt x="1517" y="1943"/>
                      <a:pt x="1519" y="1943"/>
                      <a:pt x="1520" y="1943"/>
                    </a:cubicBezTo>
                    <a:cubicBezTo>
                      <a:pt x="1520" y="1945"/>
                      <a:pt x="1520" y="1947"/>
                      <a:pt x="1514" y="1948"/>
                    </a:cubicBezTo>
                    <a:cubicBezTo>
                      <a:pt x="1508" y="1949"/>
                      <a:pt x="1503" y="1950"/>
                      <a:pt x="1500" y="1952"/>
                    </a:cubicBezTo>
                    <a:cubicBezTo>
                      <a:pt x="1499" y="1952"/>
                      <a:pt x="1499" y="1953"/>
                      <a:pt x="1498" y="1954"/>
                    </a:cubicBezTo>
                    <a:cubicBezTo>
                      <a:pt x="1498" y="1952"/>
                      <a:pt x="1498" y="1951"/>
                      <a:pt x="1498" y="1950"/>
                    </a:cubicBezTo>
                    <a:cubicBezTo>
                      <a:pt x="1497" y="1949"/>
                      <a:pt x="1496" y="1947"/>
                      <a:pt x="1495" y="1946"/>
                    </a:cubicBezTo>
                    <a:cubicBezTo>
                      <a:pt x="1495" y="1946"/>
                      <a:pt x="1495" y="1946"/>
                      <a:pt x="1495" y="1946"/>
                    </a:cubicBezTo>
                    <a:cubicBezTo>
                      <a:pt x="1496" y="1944"/>
                      <a:pt x="1498" y="1941"/>
                      <a:pt x="1506" y="1940"/>
                    </a:cubicBezTo>
                    <a:cubicBezTo>
                      <a:pt x="1514" y="1938"/>
                      <a:pt x="1510" y="1931"/>
                      <a:pt x="1508" y="1931"/>
                    </a:cubicBezTo>
                    <a:cubicBezTo>
                      <a:pt x="1507" y="1930"/>
                      <a:pt x="1505" y="1929"/>
                      <a:pt x="1503" y="1926"/>
                    </a:cubicBezTo>
                    <a:cubicBezTo>
                      <a:pt x="1501" y="1924"/>
                      <a:pt x="1494" y="1918"/>
                      <a:pt x="1490" y="1920"/>
                    </a:cubicBezTo>
                    <a:cubicBezTo>
                      <a:pt x="1487" y="1922"/>
                      <a:pt x="1490" y="1927"/>
                      <a:pt x="1487" y="1929"/>
                    </a:cubicBezTo>
                    <a:cubicBezTo>
                      <a:pt x="1484" y="1931"/>
                      <a:pt x="1482" y="1932"/>
                      <a:pt x="1481" y="1934"/>
                    </a:cubicBezTo>
                    <a:cubicBezTo>
                      <a:pt x="1480" y="1935"/>
                      <a:pt x="1475" y="1935"/>
                      <a:pt x="1472" y="1936"/>
                    </a:cubicBezTo>
                    <a:cubicBezTo>
                      <a:pt x="1469" y="1937"/>
                      <a:pt x="1465" y="1945"/>
                      <a:pt x="1460" y="1947"/>
                    </a:cubicBezTo>
                    <a:cubicBezTo>
                      <a:pt x="1455" y="1949"/>
                      <a:pt x="1451" y="1947"/>
                      <a:pt x="1449" y="1947"/>
                    </a:cubicBezTo>
                    <a:cubicBezTo>
                      <a:pt x="1446" y="1947"/>
                      <a:pt x="1443" y="1944"/>
                      <a:pt x="1443" y="1949"/>
                    </a:cubicBezTo>
                    <a:cubicBezTo>
                      <a:pt x="1443" y="1953"/>
                      <a:pt x="1443" y="1950"/>
                      <a:pt x="1441" y="1948"/>
                    </a:cubicBezTo>
                    <a:cubicBezTo>
                      <a:pt x="1440" y="1946"/>
                      <a:pt x="1433" y="1954"/>
                      <a:pt x="1429" y="1955"/>
                    </a:cubicBezTo>
                    <a:cubicBezTo>
                      <a:pt x="1425" y="1957"/>
                      <a:pt x="1424" y="1956"/>
                      <a:pt x="1421" y="1959"/>
                    </a:cubicBezTo>
                    <a:cubicBezTo>
                      <a:pt x="1418" y="1962"/>
                      <a:pt x="1414" y="1962"/>
                      <a:pt x="1412" y="1966"/>
                    </a:cubicBezTo>
                    <a:cubicBezTo>
                      <a:pt x="1410" y="1970"/>
                      <a:pt x="1416" y="1973"/>
                      <a:pt x="1416" y="1976"/>
                    </a:cubicBezTo>
                    <a:cubicBezTo>
                      <a:pt x="1417" y="1978"/>
                      <a:pt x="1414" y="1981"/>
                      <a:pt x="1409" y="1983"/>
                    </a:cubicBezTo>
                    <a:cubicBezTo>
                      <a:pt x="1403" y="1984"/>
                      <a:pt x="1400" y="1996"/>
                      <a:pt x="1397" y="1997"/>
                    </a:cubicBezTo>
                    <a:cubicBezTo>
                      <a:pt x="1395" y="1999"/>
                      <a:pt x="1390" y="1996"/>
                      <a:pt x="1390" y="1998"/>
                    </a:cubicBezTo>
                    <a:cubicBezTo>
                      <a:pt x="1390" y="1999"/>
                      <a:pt x="1390" y="2003"/>
                      <a:pt x="1387" y="2004"/>
                    </a:cubicBezTo>
                    <a:cubicBezTo>
                      <a:pt x="1384" y="2005"/>
                      <a:pt x="1380" y="2005"/>
                      <a:pt x="1379" y="2003"/>
                    </a:cubicBezTo>
                    <a:cubicBezTo>
                      <a:pt x="1378" y="2002"/>
                      <a:pt x="1376" y="1994"/>
                      <a:pt x="1374" y="1993"/>
                    </a:cubicBezTo>
                    <a:cubicBezTo>
                      <a:pt x="1373" y="1993"/>
                      <a:pt x="1372" y="1994"/>
                      <a:pt x="1371" y="1994"/>
                    </a:cubicBezTo>
                    <a:cubicBezTo>
                      <a:pt x="1372" y="1992"/>
                      <a:pt x="1369" y="1990"/>
                      <a:pt x="1369" y="1990"/>
                    </a:cubicBezTo>
                    <a:cubicBezTo>
                      <a:pt x="1369" y="1988"/>
                      <a:pt x="1366" y="1987"/>
                      <a:pt x="1361" y="1984"/>
                    </a:cubicBezTo>
                    <a:cubicBezTo>
                      <a:pt x="1355" y="1982"/>
                      <a:pt x="1349" y="1979"/>
                      <a:pt x="1339" y="1979"/>
                    </a:cubicBezTo>
                    <a:cubicBezTo>
                      <a:pt x="1330" y="1980"/>
                      <a:pt x="1326" y="1986"/>
                      <a:pt x="1316" y="1989"/>
                    </a:cubicBezTo>
                    <a:cubicBezTo>
                      <a:pt x="1306" y="1992"/>
                      <a:pt x="1306" y="1996"/>
                      <a:pt x="1301" y="1995"/>
                    </a:cubicBezTo>
                    <a:cubicBezTo>
                      <a:pt x="1297" y="1994"/>
                      <a:pt x="1293" y="1994"/>
                      <a:pt x="1290" y="1994"/>
                    </a:cubicBezTo>
                    <a:cubicBezTo>
                      <a:pt x="1287" y="1994"/>
                      <a:pt x="1279" y="1986"/>
                      <a:pt x="1274" y="1980"/>
                    </a:cubicBezTo>
                    <a:cubicBezTo>
                      <a:pt x="1269" y="1974"/>
                      <a:pt x="1269" y="1971"/>
                      <a:pt x="1266" y="1967"/>
                    </a:cubicBezTo>
                    <a:cubicBezTo>
                      <a:pt x="1263" y="1964"/>
                      <a:pt x="1266" y="1956"/>
                      <a:pt x="1261" y="1951"/>
                    </a:cubicBezTo>
                    <a:cubicBezTo>
                      <a:pt x="1257" y="1946"/>
                      <a:pt x="1255" y="1942"/>
                      <a:pt x="1255" y="1933"/>
                    </a:cubicBezTo>
                    <a:cubicBezTo>
                      <a:pt x="1256" y="1925"/>
                      <a:pt x="1263" y="1923"/>
                      <a:pt x="1265" y="1918"/>
                    </a:cubicBezTo>
                    <a:cubicBezTo>
                      <a:pt x="1267" y="1912"/>
                      <a:pt x="1263" y="1904"/>
                      <a:pt x="1264" y="1900"/>
                    </a:cubicBezTo>
                    <a:cubicBezTo>
                      <a:pt x="1265" y="1896"/>
                      <a:pt x="1272" y="1890"/>
                      <a:pt x="1273" y="1886"/>
                    </a:cubicBezTo>
                    <a:cubicBezTo>
                      <a:pt x="1274" y="1882"/>
                      <a:pt x="1270" y="1881"/>
                      <a:pt x="1271" y="1877"/>
                    </a:cubicBezTo>
                    <a:cubicBezTo>
                      <a:pt x="1272" y="1874"/>
                      <a:pt x="1271" y="1869"/>
                      <a:pt x="1268" y="1866"/>
                    </a:cubicBezTo>
                    <a:cubicBezTo>
                      <a:pt x="1265" y="1863"/>
                      <a:pt x="1257" y="1862"/>
                      <a:pt x="1254" y="1860"/>
                    </a:cubicBezTo>
                    <a:cubicBezTo>
                      <a:pt x="1252" y="1859"/>
                      <a:pt x="1267" y="1861"/>
                      <a:pt x="1268" y="1859"/>
                    </a:cubicBezTo>
                    <a:cubicBezTo>
                      <a:pt x="1268" y="1858"/>
                      <a:pt x="1249" y="1852"/>
                      <a:pt x="1241" y="1852"/>
                    </a:cubicBezTo>
                    <a:cubicBezTo>
                      <a:pt x="1233" y="1853"/>
                      <a:pt x="1229" y="1851"/>
                      <a:pt x="1224" y="1848"/>
                    </a:cubicBezTo>
                    <a:cubicBezTo>
                      <a:pt x="1219" y="1844"/>
                      <a:pt x="1209" y="1856"/>
                      <a:pt x="1205" y="1857"/>
                    </a:cubicBezTo>
                    <a:cubicBezTo>
                      <a:pt x="1200" y="1859"/>
                      <a:pt x="1186" y="1858"/>
                      <a:pt x="1178" y="1859"/>
                    </a:cubicBezTo>
                    <a:cubicBezTo>
                      <a:pt x="1169" y="1861"/>
                      <a:pt x="1160" y="1851"/>
                      <a:pt x="1161" y="1848"/>
                    </a:cubicBezTo>
                    <a:cubicBezTo>
                      <a:pt x="1162" y="1845"/>
                      <a:pt x="1179" y="1841"/>
                      <a:pt x="1180" y="1835"/>
                    </a:cubicBezTo>
                    <a:cubicBezTo>
                      <a:pt x="1181" y="1829"/>
                      <a:pt x="1169" y="1823"/>
                      <a:pt x="1170" y="1818"/>
                    </a:cubicBezTo>
                    <a:cubicBezTo>
                      <a:pt x="1171" y="1814"/>
                      <a:pt x="1176" y="1809"/>
                      <a:pt x="1178" y="1805"/>
                    </a:cubicBezTo>
                    <a:cubicBezTo>
                      <a:pt x="1180" y="1802"/>
                      <a:pt x="1188" y="1802"/>
                      <a:pt x="1190" y="1801"/>
                    </a:cubicBezTo>
                    <a:cubicBezTo>
                      <a:pt x="1193" y="1800"/>
                      <a:pt x="1193" y="1784"/>
                      <a:pt x="1193" y="1776"/>
                    </a:cubicBezTo>
                    <a:cubicBezTo>
                      <a:pt x="1193" y="1769"/>
                      <a:pt x="1193" y="1761"/>
                      <a:pt x="1200" y="1755"/>
                    </a:cubicBezTo>
                    <a:cubicBezTo>
                      <a:pt x="1208" y="1748"/>
                      <a:pt x="1215" y="1744"/>
                      <a:pt x="1214" y="1734"/>
                    </a:cubicBezTo>
                    <a:cubicBezTo>
                      <a:pt x="1213" y="1725"/>
                      <a:pt x="1200" y="1735"/>
                      <a:pt x="1187" y="1735"/>
                    </a:cubicBezTo>
                    <a:cubicBezTo>
                      <a:pt x="1174" y="1735"/>
                      <a:pt x="1174" y="1739"/>
                      <a:pt x="1164" y="1741"/>
                    </a:cubicBezTo>
                    <a:cubicBezTo>
                      <a:pt x="1154" y="1744"/>
                      <a:pt x="1145" y="1732"/>
                      <a:pt x="1140" y="1739"/>
                    </a:cubicBezTo>
                    <a:cubicBezTo>
                      <a:pt x="1134" y="1746"/>
                      <a:pt x="1133" y="1754"/>
                      <a:pt x="1131" y="1760"/>
                    </a:cubicBezTo>
                    <a:cubicBezTo>
                      <a:pt x="1129" y="1767"/>
                      <a:pt x="1134" y="1777"/>
                      <a:pt x="1129" y="1785"/>
                    </a:cubicBezTo>
                    <a:cubicBezTo>
                      <a:pt x="1124" y="1792"/>
                      <a:pt x="1118" y="1798"/>
                      <a:pt x="1116" y="1802"/>
                    </a:cubicBezTo>
                    <a:cubicBezTo>
                      <a:pt x="1114" y="1806"/>
                      <a:pt x="1107" y="1800"/>
                      <a:pt x="1090" y="1798"/>
                    </a:cubicBezTo>
                    <a:cubicBezTo>
                      <a:pt x="1073" y="1796"/>
                      <a:pt x="1074" y="1803"/>
                      <a:pt x="1066" y="1807"/>
                    </a:cubicBezTo>
                    <a:cubicBezTo>
                      <a:pt x="1058" y="1811"/>
                      <a:pt x="1057" y="1803"/>
                      <a:pt x="1053" y="1799"/>
                    </a:cubicBezTo>
                    <a:cubicBezTo>
                      <a:pt x="1048" y="1796"/>
                      <a:pt x="1048" y="1795"/>
                      <a:pt x="1035" y="1791"/>
                    </a:cubicBezTo>
                    <a:cubicBezTo>
                      <a:pt x="1022" y="1787"/>
                      <a:pt x="1018" y="1777"/>
                      <a:pt x="1013" y="1766"/>
                    </a:cubicBezTo>
                    <a:cubicBezTo>
                      <a:pt x="1009" y="1754"/>
                      <a:pt x="1009" y="1752"/>
                      <a:pt x="1005" y="1748"/>
                    </a:cubicBezTo>
                    <a:cubicBezTo>
                      <a:pt x="1001" y="1745"/>
                      <a:pt x="1003" y="1735"/>
                      <a:pt x="1002" y="1728"/>
                    </a:cubicBezTo>
                    <a:cubicBezTo>
                      <a:pt x="1001" y="1720"/>
                      <a:pt x="998" y="1719"/>
                      <a:pt x="997" y="1711"/>
                    </a:cubicBezTo>
                    <a:cubicBezTo>
                      <a:pt x="997" y="1703"/>
                      <a:pt x="992" y="1705"/>
                      <a:pt x="992" y="1697"/>
                    </a:cubicBezTo>
                    <a:cubicBezTo>
                      <a:pt x="992" y="1688"/>
                      <a:pt x="1002" y="1680"/>
                      <a:pt x="1004" y="1671"/>
                    </a:cubicBezTo>
                    <a:cubicBezTo>
                      <a:pt x="1005" y="1662"/>
                      <a:pt x="1004" y="1653"/>
                      <a:pt x="1008" y="1650"/>
                    </a:cubicBezTo>
                    <a:cubicBezTo>
                      <a:pt x="1012" y="1647"/>
                      <a:pt x="1019" y="1641"/>
                      <a:pt x="1016" y="1630"/>
                    </a:cubicBezTo>
                    <a:cubicBezTo>
                      <a:pt x="1014" y="1620"/>
                      <a:pt x="1021" y="1614"/>
                      <a:pt x="1023" y="1595"/>
                    </a:cubicBezTo>
                    <a:cubicBezTo>
                      <a:pt x="1026" y="1577"/>
                      <a:pt x="1041" y="1573"/>
                      <a:pt x="1053" y="1571"/>
                    </a:cubicBezTo>
                    <a:cubicBezTo>
                      <a:pt x="1064" y="1569"/>
                      <a:pt x="1068" y="1571"/>
                      <a:pt x="1071" y="1567"/>
                    </a:cubicBezTo>
                    <a:cubicBezTo>
                      <a:pt x="1074" y="1563"/>
                      <a:pt x="1066" y="1554"/>
                      <a:pt x="1071" y="1551"/>
                    </a:cubicBezTo>
                    <a:cubicBezTo>
                      <a:pt x="1076" y="1547"/>
                      <a:pt x="1071" y="1558"/>
                      <a:pt x="1075" y="1556"/>
                    </a:cubicBezTo>
                    <a:cubicBezTo>
                      <a:pt x="1079" y="1554"/>
                      <a:pt x="1086" y="1563"/>
                      <a:pt x="1098" y="1560"/>
                    </a:cubicBezTo>
                    <a:cubicBezTo>
                      <a:pt x="1109" y="1557"/>
                      <a:pt x="1123" y="1554"/>
                      <a:pt x="1126" y="1554"/>
                    </a:cubicBezTo>
                    <a:cubicBezTo>
                      <a:pt x="1128" y="1554"/>
                      <a:pt x="1134" y="1563"/>
                      <a:pt x="1138" y="1567"/>
                    </a:cubicBezTo>
                    <a:cubicBezTo>
                      <a:pt x="1142" y="1570"/>
                      <a:pt x="1147" y="1564"/>
                      <a:pt x="1151" y="1565"/>
                    </a:cubicBezTo>
                    <a:cubicBezTo>
                      <a:pt x="1155" y="1567"/>
                      <a:pt x="1161" y="1575"/>
                      <a:pt x="1165" y="1572"/>
                    </a:cubicBezTo>
                    <a:cubicBezTo>
                      <a:pt x="1169" y="1569"/>
                      <a:pt x="1160" y="1567"/>
                      <a:pt x="1163" y="1567"/>
                    </a:cubicBezTo>
                    <a:cubicBezTo>
                      <a:pt x="1166" y="1568"/>
                      <a:pt x="1180" y="1573"/>
                      <a:pt x="1179" y="1570"/>
                    </a:cubicBezTo>
                    <a:cubicBezTo>
                      <a:pt x="1179" y="1566"/>
                      <a:pt x="1165" y="1560"/>
                      <a:pt x="1166" y="1558"/>
                    </a:cubicBezTo>
                    <a:cubicBezTo>
                      <a:pt x="1167" y="1556"/>
                      <a:pt x="1178" y="1556"/>
                      <a:pt x="1177" y="1555"/>
                    </a:cubicBezTo>
                    <a:cubicBezTo>
                      <a:pt x="1176" y="1554"/>
                      <a:pt x="1166" y="1547"/>
                      <a:pt x="1168" y="1544"/>
                    </a:cubicBezTo>
                    <a:cubicBezTo>
                      <a:pt x="1169" y="1541"/>
                      <a:pt x="1177" y="1538"/>
                      <a:pt x="1188" y="1535"/>
                    </a:cubicBezTo>
                    <a:cubicBezTo>
                      <a:pt x="1199" y="1533"/>
                      <a:pt x="1205" y="1544"/>
                      <a:pt x="1217" y="1544"/>
                    </a:cubicBezTo>
                    <a:cubicBezTo>
                      <a:pt x="1229" y="1544"/>
                      <a:pt x="1245" y="1540"/>
                      <a:pt x="1253" y="1545"/>
                    </a:cubicBezTo>
                    <a:cubicBezTo>
                      <a:pt x="1262" y="1549"/>
                      <a:pt x="1262" y="1562"/>
                      <a:pt x="1266" y="1560"/>
                    </a:cubicBezTo>
                    <a:cubicBezTo>
                      <a:pt x="1270" y="1558"/>
                      <a:pt x="1269" y="1551"/>
                      <a:pt x="1282" y="1558"/>
                    </a:cubicBezTo>
                    <a:cubicBezTo>
                      <a:pt x="1296" y="1565"/>
                      <a:pt x="1290" y="1571"/>
                      <a:pt x="1296" y="1578"/>
                    </a:cubicBezTo>
                    <a:cubicBezTo>
                      <a:pt x="1301" y="1584"/>
                      <a:pt x="1303" y="1587"/>
                      <a:pt x="1300" y="1594"/>
                    </a:cubicBezTo>
                    <a:cubicBezTo>
                      <a:pt x="1297" y="1601"/>
                      <a:pt x="1297" y="1602"/>
                      <a:pt x="1300" y="1604"/>
                    </a:cubicBezTo>
                    <a:cubicBezTo>
                      <a:pt x="1304" y="1606"/>
                      <a:pt x="1309" y="1609"/>
                      <a:pt x="1311" y="1615"/>
                    </a:cubicBezTo>
                    <a:cubicBezTo>
                      <a:pt x="1314" y="1622"/>
                      <a:pt x="1317" y="1630"/>
                      <a:pt x="1322" y="1640"/>
                    </a:cubicBezTo>
                    <a:cubicBezTo>
                      <a:pt x="1327" y="1650"/>
                      <a:pt x="1325" y="1661"/>
                      <a:pt x="1333" y="1663"/>
                    </a:cubicBezTo>
                    <a:cubicBezTo>
                      <a:pt x="1341" y="1666"/>
                      <a:pt x="1338" y="1642"/>
                      <a:pt x="1341" y="1637"/>
                    </a:cubicBezTo>
                    <a:cubicBezTo>
                      <a:pt x="1345" y="1632"/>
                      <a:pt x="1356" y="1627"/>
                      <a:pt x="1356" y="1619"/>
                    </a:cubicBezTo>
                    <a:cubicBezTo>
                      <a:pt x="1355" y="1612"/>
                      <a:pt x="1345" y="1609"/>
                      <a:pt x="1345" y="1603"/>
                    </a:cubicBezTo>
                    <a:cubicBezTo>
                      <a:pt x="1344" y="1597"/>
                      <a:pt x="1343" y="1592"/>
                      <a:pt x="1340" y="1582"/>
                    </a:cubicBezTo>
                    <a:cubicBezTo>
                      <a:pt x="1336" y="1572"/>
                      <a:pt x="1337" y="1565"/>
                      <a:pt x="1334" y="1553"/>
                    </a:cubicBezTo>
                    <a:cubicBezTo>
                      <a:pt x="1331" y="1542"/>
                      <a:pt x="1335" y="1520"/>
                      <a:pt x="1344" y="1509"/>
                    </a:cubicBezTo>
                    <a:cubicBezTo>
                      <a:pt x="1354" y="1497"/>
                      <a:pt x="1351" y="1499"/>
                      <a:pt x="1359" y="1493"/>
                    </a:cubicBezTo>
                    <a:cubicBezTo>
                      <a:pt x="1367" y="1487"/>
                      <a:pt x="1372" y="1484"/>
                      <a:pt x="1382" y="1479"/>
                    </a:cubicBezTo>
                    <a:cubicBezTo>
                      <a:pt x="1392" y="1473"/>
                      <a:pt x="1394" y="1469"/>
                      <a:pt x="1399" y="1464"/>
                    </a:cubicBezTo>
                    <a:cubicBezTo>
                      <a:pt x="1404" y="1458"/>
                      <a:pt x="1409" y="1465"/>
                      <a:pt x="1414" y="1460"/>
                    </a:cubicBezTo>
                    <a:cubicBezTo>
                      <a:pt x="1418" y="1456"/>
                      <a:pt x="1424" y="1449"/>
                      <a:pt x="1432" y="1446"/>
                    </a:cubicBezTo>
                    <a:cubicBezTo>
                      <a:pt x="1439" y="1443"/>
                      <a:pt x="1437" y="1439"/>
                      <a:pt x="1439" y="1437"/>
                    </a:cubicBezTo>
                    <a:cubicBezTo>
                      <a:pt x="1441" y="1434"/>
                      <a:pt x="1446" y="1435"/>
                      <a:pt x="1446" y="1431"/>
                    </a:cubicBezTo>
                    <a:cubicBezTo>
                      <a:pt x="1446" y="1428"/>
                      <a:pt x="1451" y="1432"/>
                      <a:pt x="1453" y="1431"/>
                    </a:cubicBezTo>
                    <a:cubicBezTo>
                      <a:pt x="1456" y="1430"/>
                      <a:pt x="1451" y="1421"/>
                      <a:pt x="1456" y="1414"/>
                    </a:cubicBezTo>
                    <a:cubicBezTo>
                      <a:pt x="1462" y="1408"/>
                      <a:pt x="1460" y="1412"/>
                      <a:pt x="1461" y="1408"/>
                    </a:cubicBezTo>
                    <a:cubicBezTo>
                      <a:pt x="1461" y="1404"/>
                      <a:pt x="1463" y="1399"/>
                      <a:pt x="1462" y="1393"/>
                    </a:cubicBezTo>
                    <a:cubicBezTo>
                      <a:pt x="1462" y="1388"/>
                      <a:pt x="1453" y="1396"/>
                      <a:pt x="1450" y="1396"/>
                    </a:cubicBezTo>
                    <a:cubicBezTo>
                      <a:pt x="1447" y="1395"/>
                      <a:pt x="1453" y="1390"/>
                      <a:pt x="1455" y="1388"/>
                    </a:cubicBezTo>
                    <a:cubicBezTo>
                      <a:pt x="1458" y="1387"/>
                      <a:pt x="1457" y="1378"/>
                      <a:pt x="1457" y="1373"/>
                    </a:cubicBezTo>
                    <a:cubicBezTo>
                      <a:pt x="1457" y="1369"/>
                      <a:pt x="1449" y="1363"/>
                      <a:pt x="1450" y="1359"/>
                    </a:cubicBezTo>
                    <a:cubicBezTo>
                      <a:pt x="1452" y="1356"/>
                      <a:pt x="1463" y="1356"/>
                      <a:pt x="1467" y="1361"/>
                    </a:cubicBezTo>
                    <a:cubicBezTo>
                      <a:pt x="1472" y="1366"/>
                      <a:pt x="1463" y="1386"/>
                      <a:pt x="1466" y="1382"/>
                    </a:cubicBezTo>
                    <a:cubicBezTo>
                      <a:pt x="1468" y="1378"/>
                      <a:pt x="1472" y="1371"/>
                      <a:pt x="1476" y="1368"/>
                    </a:cubicBezTo>
                    <a:cubicBezTo>
                      <a:pt x="1480" y="1365"/>
                      <a:pt x="1486" y="1351"/>
                      <a:pt x="1485" y="1349"/>
                    </a:cubicBezTo>
                    <a:cubicBezTo>
                      <a:pt x="1485" y="1347"/>
                      <a:pt x="1484" y="1343"/>
                      <a:pt x="1487" y="1343"/>
                    </a:cubicBezTo>
                    <a:cubicBezTo>
                      <a:pt x="1490" y="1343"/>
                      <a:pt x="1500" y="1333"/>
                      <a:pt x="1506" y="1328"/>
                    </a:cubicBezTo>
                    <a:cubicBezTo>
                      <a:pt x="1513" y="1323"/>
                      <a:pt x="1509" y="1309"/>
                      <a:pt x="1511" y="1299"/>
                    </a:cubicBezTo>
                    <a:cubicBezTo>
                      <a:pt x="1514" y="1289"/>
                      <a:pt x="1515" y="1287"/>
                      <a:pt x="1524" y="1282"/>
                    </a:cubicBezTo>
                    <a:cubicBezTo>
                      <a:pt x="1533" y="1277"/>
                      <a:pt x="1547" y="1288"/>
                      <a:pt x="1555" y="1288"/>
                    </a:cubicBezTo>
                    <a:cubicBezTo>
                      <a:pt x="1562" y="1289"/>
                      <a:pt x="1564" y="1284"/>
                      <a:pt x="1570" y="1282"/>
                    </a:cubicBezTo>
                    <a:cubicBezTo>
                      <a:pt x="1576" y="1279"/>
                      <a:pt x="1577" y="1285"/>
                      <a:pt x="1582" y="1284"/>
                    </a:cubicBezTo>
                    <a:cubicBezTo>
                      <a:pt x="1588" y="1283"/>
                      <a:pt x="1582" y="1277"/>
                      <a:pt x="1580" y="1274"/>
                    </a:cubicBezTo>
                    <a:cubicBezTo>
                      <a:pt x="1578" y="1271"/>
                      <a:pt x="1581" y="1262"/>
                      <a:pt x="1578" y="1256"/>
                    </a:cubicBezTo>
                    <a:cubicBezTo>
                      <a:pt x="1575" y="1251"/>
                      <a:pt x="1578" y="1244"/>
                      <a:pt x="1585" y="1232"/>
                    </a:cubicBezTo>
                    <a:cubicBezTo>
                      <a:pt x="1592" y="1221"/>
                      <a:pt x="1594" y="1225"/>
                      <a:pt x="1602" y="1224"/>
                    </a:cubicBezTo>
                    <a:cubicBezTo>
                      <a:pt x="1611" y="1224"/>
                      <a:pt x="1615" y="1221"/>
                      <a:pt x="1624" y="1216"/>
                    </a:cubicBezTo>
                    <a:cubicBezTo>
                      <a:pt x="1634" y="1211"/>
                      <a:pt x="1634" y="1214"/>
                      <a:pt x="1639" y="1213"/>
                    </a:cubicBezTo>
                    <a:cubicBezTo>
                      <a:pt x="1644" y="1211"/>
                      <a:pt x="1653" y="1202"/>
                      <a:pt x="1660" y="1201"/>
                    </a:cubicBezTo>
                    <a:cubicBezTo>
                      <a:pt x="1660" y="1201"/>
                      <a:pt x="1660" y="1201"/>
                      <a:pt x="1660" y="1201"/>
                    </a:cubicBezTo>
                    <a:cubicBezTo>
                      <a:pt x="1658" y="1197"/>
                      <a:pt x="1657" y="1190"/>
                      <a:pt x="1661" y="1187"/>
                    </a:cubicBezTo>
                    <a:cubicBezTo>
                      <a:pt x="1666" y="1185"/>
                      <a:pt x="1677" y="1190"/>
                      <a:pt x="1684" y="1190"/>
                    </a:cubicBezTo>
                    <a:cubicBezTo>
                      <a:pt x="1690" y="1189"/>
                      <a:pt x="1691" y="1197"/>
                      <a:pt x="1687" y="1200"/>
                    </a:cubicBezTo>
                    <a:cubicBezTo>
                      <a:pt x="1684" y="1202"/>
                      <a:pt x="1670" y="1206"/>
                      <a:pt x="1666" y="1219"/>
                    </a:cubicBezTo>
                    <a:cubicBezTo>
                      <a:pt x="1662" y="1231"/>
                      <a:pt x="1676" y="1229"/>
                      <a:pt x="1680" y="1228"/>
                    </a:cubicBezTo>
                    <a:cubicBezTo>
                      <a:pt x="1684" y="1227"/>
                      <a:pt x="1694" y="1232"/>
                      <a:pt x="1701" y="1233"/>
                    </a:cubicBezTo>
                    <a:cubicBezTo>
                      <a:pt x="1709" y="1235"/>
                      <a:pt x="1709" y="1224"/>
                      <a:pt x="1716" y="1221"/>
                    </a:cubicBezTo>
                    <a:cubicBezTo>
                      <a:pt x="1724" y="1218"/>
                      <a:pt x="1735" y="1222"/>
                      <a:pt x="1743" y="1217"/>
                    </a:cubicBezTo>
                    <a:cubicBezTo>
                      <a:pt x="1751" y="1212"/>
                      <a:pt x="1754" y="1204"/>
                      <a:pt x="1755" y="1200"/>
                    </a:cubicBezTo>
                    <a:cubicBezTo>
                      <a:pt x="1756" y="1195"/>
                      <a:pt x="1761" y="1192"/>
                      <a:pt x="1768" y="1192"/>
                    </a:cubicBezTo>
                    <a:cubicBezTo>
                      <a:pt x="1774" y="1192"/>
                      <a:pt x="1769" y="1188"/>
                      <a:pt x="1768" y="1185"/>
                    </a:cubicBezTo>
                    <a:cubicBezTo>
                      <a:pt x="1767" y="1182"/>
                      <a:pt x="1766" y="1181"/>
                      <a:pt x="1765" y="1180"/>
                    </a:cubicBezTo>
                    <a:cubicBezTo>
                      <a:pt x="1768" y="1180"/>
                      <a:pt x="1770" y="1180"/>
                      <a:pt x="1773" y="1180"/>
                    </a:cubicBezTo>
                    <a:cubicBezTo>
                      <a:pt x="1779" y="1180"/>
                      <a:pt x="1782" y="1180"/>
                      <a:pt x="1786" y="1179"/>
                    </a:cubicBezTo>
                    <a:cubicBezTo>
                      <a:pt x="1790" y="1178"/>
                      <a:pt x="1787" y="1179"/>
                      <a:pt x="1790" y="1175"/>
                    </a:cubicBezTo>
                    <a:cubicBezTo>
                      <a:pt x="1791" y="1173"/>
                      <a:pt x="1793" y="1173"/>
                      <a:pt x="1793" y="1173"/>
                    </a:cubicBezTo>
                    <a:cubicBezTo>
                      <a:pt x="1792" y="1171"/>
                      <a:pt x="1793" y="1164"/>
                      <a:pt x="1790" y="1167"/>
                    </a:cubicBezTo>
                    <a:cubicBezTo>
                      <a:pt x="1788" y="1170"/>
                      <a:pt x="1785" y="1180"/>
                      <a:pt x="1782" y="1176"/>
                    </a:cubicBezTo>
                    <a:cubicBezTo>
                      <a:pt x="1780" y="1172"/>
                      <a:pt x="1788" y="1170"/>
                      <a:pt x="1789" y="1167"/>
                    </a:cubicBezTo>
                    <a:cubicBezTo>
                      <a:pt x="1791" y="1163"/>
                      <a:pt x="1791" y="1160"/>
                      <a:pt x="1792" y="1158"/>
                    </a:cubicBezTo>
                    <a:cubicBezTo>
                      <a:pt x="1793" y="1156"/>
                      <a:pt x="1793" y="1152"/>
                      <a:pt x="1791" y="1149"/>
                    </a:cubicBezTo>
                    <a:cubicBezTo>
                      <a:pt x="1790" y="1145"/>
                      <a:pt x="1780" y="1147"/>
                      <a:pt x="1779" y="1149"/>
                    </a:cubicBezTo>
                    <a:cubicBezTo>
                      <a:pt x="1777" y="1153"/>
                      <a:pt x="1781" y="1152"/>
                      <a:pt x="1775" y="1157"/>
                    </a:cubicBezTo>
                    <a:cubicBezTo>
                      <a:pt x="1770" y="1162"/>
                      <a:pt x="1767" y="1165"/>
                      <a:pt x="1766" y="1168"/>
                    </a:cubicBezTo>
                    <a:cubicBezTo>
                      <a:pt x="1764" y="1170"/>
                      <a:pt x="1758" y="1176"/>
                      <a:pt x="1759" y="1178"/>
                    </a:cubicBezTo>
                    <a:cubicBezTo>
                      <a:pt x="1759" y="1179"/>
                      <a:pt x="1760" y="1179"/>
                      <a:pt x="1760" y="1179"/>
                    </a:cubicBezTo>
                    <a:cubicBezTo>
                      <a:pt x="1758" y="1180"/>
                      <a:pt x="1755" y="1182"/>
                      <a:pt x="1752" y="1183"/>
                    </a:cubicBezTo>
                    <a:cubicBezTo>
                      <a:pt x="1745" y="1184"/>
                      <a:pt x="1739" y="1184"/>
                      <a:pt x="1732" y="1182"/>
                    </a:cubicBezTo>
                    <a:cubicBezTo>
                      <a:pt x="1725" y="1179"/>
                      <a:pt x="1721" y="1174"/>
                      <a:pt x="1721" y="1169"/>
                    </a:cubicBezTo>
                    <a:cubicBezTo>
                      <a:pt x="1721" y="1165"/>
                      <a:pt x="1709" y="1161"/>
                      <a:pt x="1708" y="1159"/>
                    </a:cubicBezTo>
                    <a:cubicBezTo>
                      <a:pt x="1707" y="1156"/>
                      <a:pt x="1711" y="1148"/>
                      <a:pt x="1712" y="1141"/>
                    </a:cubicBezTo>
                    <a:cubicBezTo>
                      <a:pt x="1713" y="1134"/>
                      <a:pt x="1710" y="1131"/>
                      <a:pt x="1709" y="1128"/>
                    </a:cubicBezTo>
                    <a:cubicBezTo>
                      <a:pt x="1708" y="1125"/>
                      <a:pt x="1709" y="1124"/>
                      <a:pt x="1717" y="1122"/>
                    </a:cubicBezTo>
                    <a:cubicBezTo>
                      <a:pt x="1724" y="1120"/>
                      <a:pt x="1722" y="1107"/>
                      <a:pt x="1723" y="1102"/>
                    </a:cubicBezTo>
                    <a:cubicBezTo>
                      <a:pt x="1723" y="1098"/>
                      <a:pt x="1716" y="1090"/>
                      <a:pt x="1706" y="1087"/>
                    </a:cubicBezTo>
                    <a:cubicBezTo>
                      <a:pt x="1696" y="1083"/>
                      <a:pt x="1694" y="1089"/>
                      <a:pt x="1683" y="1087"/>
                    </a:cubicBezTo>
                    <a:cubicBezTo>
                      <a:pt x="1672" y="1085"/>
                      <a:pt x="1684" y="1072"/>
                      <a:pt x="1691" y="1065"/>
                    </a:cubicBezTo>
                    <a:cubicBezTo>
                      <a:pt x="1698" y="1058"/>
                      <a:pt x="1699" y="1058"/>
                      <a:pt x="1707" y="1059"/>
                    </a:cubicBezTo>
                    <a:cubicBezTo>
                      <a:pt x="1714" y="1060"/>
                      <a:pt x="1731" y="1064"/>
                      <a:pt x="1745" y="1064"/>
                    </a:cubicBezTo>
                    <a:cubicBezTo>
                      <a:pt x="1758" y="1064"/>
                      <a:pt x="1760" y="1060"/>
                      <a:pt x="1766" y="1063"/>
                    </a:cubicBezTo>
                    <a:cubicBezTo>
                      <a:pt x="1772" y="1066"/>
                      <a:pt x="1802" y="1069"/>
                      <a:pt x="1819" y="1066"/>
                    </a:cubicBezTo>
                    <a:cubicBezTo>
                      <a:pt x="1836" y="1063"/>
                      <a:pt x="1830" y="1050"/>
                      <a:pt x="1839" y="1042"/>
                    </a:cubicBezTo>
                    <a:cubicBezTo>
                      <a:pt x="1847" y="1034"/>
                      <a:pt x="1850" y="1032"/>
                      <a:pt x="1862" y="1030"/>
                    </a:cubicBezTo>
                    <a:cubicBezTo>
                      <a:pt x="1872" y="1029"/>
                      <a:pt x="1877" y="1033"/>
                      <a:pt x="1883" y="1032"/>
                    </a:cubicBezTo>
                    <a:cubicBezTo>
                      <a:pt x="1881" y="1034"/>
                      <a:pt x="1877" y="1038"/>
                      <a:pt x="1872" y="1046"/>
                    </a:cubicBezTo>
                    <a:cubicBezTo>
                      <a:pt x="1863" y="1059"/>
                      <a:pt x="1853" y="1072"/>
                      <a:pt x="1850" y="1078"/>
                    </a:cubicBezTo>
                    <a:cubicBezTo>
                      <a:pt x="1847" y="1084"/>
                      <a:pt x="1843" y="1092"/>
                      <a:pt x="1837" y="1094"/>
                    </a:cubicBezTo>
                    <a:cubicBezTo>
                      <a:pt x="1831" y="1096"/>
                      <a:pt x="1831" y="1108"/>
                      <a:pt x="1826" y="1114"/>
                    </a:cubicBezTo>
                    <a:cubicBezTo>
                      <a:pt x="1822" y="1119"/>
                      <a:pt x="1816" y="1118"/>
                      <a:pt x="1816" y="1123"/>
                    </a:cubicBezTo>
                    <a:cubicBezTo>
                      <a:pt x="1815" y="1127"/>
                      <a:pt x="1806" y="1137"/>
                      <a:pt x="1831" y="1138"/>
                    </a:cubicBezTo>
                    <a:cubicBezTo>
                      <a:pt x="1857" y="1139"/>
                      <a:pt x="1862" y="1134"/>
                      <a:pt x="1868" y="1135"/>
                    </a:cubicBezTo>
                    <a:cubicBezTo>
                      <a:pt x="1874" y="1135"/>
                      <a:pt x="1883" y="1141"/>
                      <a:pt x="1891" y="1139"/>
                    </a:cubicBezTo>
                    <a:cubicBezTo>
                      <a:pt x="1898" y="1138"/>
                      <a:pt x="1907" y="1134"/>
                      <a:pt x="1910" y="1130"/>
                    </a:cubicBezTo>
                    <a:cubicBezTo>
                      <a:pt x="1914" y="1126"/>
                      <a:pt x="1923" y="1123"/>
                      <a:pt x="1922" y="1116"/>
                    </a:cubicBezTo>
                    <a:cubicBezTo>
                      <a:pt x="1920" y="1108"/>
                      <a:pt x="1919" y="1106"/>
                      <a:pt x="1922" y="1099"/>
                    </a:cubicBezTo>
                    <a:cubicBezTo>
                      <a:pt x="1924" y="1092"/>
                      <a:pt x="1924" y="1076"/>
                      <a:pt x="1912" y="1081"/>
                    </a:cubicBezTo>
                    <a:cubicBezTo>
                      <a:pt x="1899" y="1086"/>
                      <a:pt x="1896" y="1098"/>
                      <a:pt x="1888" y="1090"/>
                    </a:cubicBezTo>
                    <a:cubicBezTo>
                      <a:pt x="1880" y="1081"/>
                      <a:pt x="1882" y="1072"/>
                      <a:pt x="1881" y="1069"/>
                    </a:cubicBezTo>
                    <a:cubicBezTo>
                      <a:pt x="1879" y="1065"/>
                      <a:pt x="1882" y="1059"/>
                      <a:pt x="1890" y="1053"/>
                    </a:cubicBezTo>
                    <a:cubicBezTo>
                      <a:pt x="1899" y="1046"/>
                      <a:pt x="1906" y="1033"/>
                      <a:pt x="1897" y="1032"/>
                    </a:cubicBezTo>
                    <a:cubicBezTo>
                      <a:pt x="1893" y="1031"/>
                      <a:pt x="1890" y="1030"/>
                      <a:pt x="1888" y="1031"/>
                    </a:cubicBezTo>
                    <a:cubicBezTo>
                      <a:pt x="1895" y="1026"/>
                      <a:pt x="1895" y="1018"/>
                      <a:pt x="1895" y="1012"/>
                    </a:cubicBezTo>
                    <a:cubicBezTo>
                      <a:pt x="1894" y="1005"/>
                      <a:pt x="1896" y="1005"/>
                      <a:pt x="1895" y="1000"/>
                    </a:cubicBezTo>
                    <a:cubicBezTo>
                      <a:pt x="1895" y="994"/>
                      <a:pt x="1896" y="992"/>
                      <a:pt x="1898" y="985"/>
                    </a:cubicBezTo>
                    <a:cubicBezTo>
                      <a:pt x="1900" y="977"/>
                      <a:pt x="1895" y="973"/>
                      <a:pt x="1891" y="972"/>
                    </a:cubicBezTo>
                    <a:cubicBezTo>
                      <a:pt x="1887" y="972"/>
                      <a:pt x="1880" y="972"/>
                      <a:pt x="1879" y="966"/>
                    </a:cubicBezTo>
                    <a:cubicBezTo>
                      <a:pt x="1878" y="960"/>
                      <a:pt x="1878" y="956"/>
                      <a:pt x="1875" y="956"/>
                    </a:cubicBezTo>
                    <a:cubicBezTo>
                      <a:pt x="1872" y="956"/>
                      <a:pt x="1862" y="959"/>
                      <a:pt x="1859" y="956"/>
                    </a:cubicBezTo>
                    <a:cubicBezTo>
                      <a:pt x="1856" y="953"/>
                      <a:pt x="1885" y="951"/>
                      <a:pt x="1884" y="947"/>
                    </a:cubicBezTo>
                    <a:cubicBezTo>
                      <a:pt x="1884" y="942"/>
                      <a:pt x="1881" y="942"/>
                      <a:pt x="1879" y="939"/>
                    </a:cubicBezTo>
                    <a:cubicBezTo>
                      <a:pt x="1877" y="936"/>
                      <a:pt x="1870" y="933"/>
                      <a:pt x="1867" y="934"/>
                    </a:cubicBezTo>
                    <a:cubicBezTo>
                      <a:pt x="1865" y="934"/>
                      <a:pt x="1860" y="937"/>
                      <a:pt x="1858" y="935"/>
                    </a:cubicBezTo>
                    <a:cubicBezTo>
                      <a:pt x="1856" y="934"/>
                      <a:pt x="1852" y="933"/>
                      <a:pt x="1850" y="930"/>
                    </a:cubicBezTo>
                    <a:cubicBezTo>
                      <a:pt x="1848" y="927"/>
                      <a:pt x="1840" y="920"/>
                      <a:pt x="1838" y="922"/>
                    </a:cubicBezTo>
                    <a:cubicBezTo>
                      <a:pt x="1838" y="922"/>
                      <a:pt x="1838" y="923"/>
                      <a:pt x="1838" y="923"/>
                    </a:cubicBezTo>
                    <a:cubicBezTo>
                      <a:pt x="1838" y="922"/>
                      <a:pt x="1837" y="922"/>
                      <a:pt x="1837" y="920"/>
                    </a:cubicBezTo>
                    <a:cubicBezTo>
                      <a:pt x="1836" y="912"/>
                      <a:pt x="1835" y="905"/>
                      <a:pt x="1833" y="902"/>
                    </a:cubicBezTo>
                    <a:cubicBezTo>
                      <a:pt x="1830" y="900"/>
                      <a:pt x="1825" y="903"/>
                      <a:pt x="1819" y="896"/>
                    </a:cubicBezTo>
                    <a:cubicBezTo>
                      <a:pt x="1813" y="889"/>
                      <a:pt x="1814" y="894"/>
                      <a:pt x="1813" y="890"/>
                    </a:cubicBezTo>
                    <a:cubicBezTo>
                      <a:pt x="1812" y="886"/>
                      <a:pt x="1805" y="884"/>
                      <a:pt x="1807" y="881"/>
                    </a:cubicBezTo>
                    <a:cubicBezTo>
                      <a:pt x="1809" y="879"/>
                      <a:pt x="1813" y="878"/>
                      <a:pt x="1815" y="876"/>
                    </a:cubicBezTo>
                    <a:cubicBezTo>
                      <a:pt x="1817" y="875"/>
                      <a:pt x="1820" y="874"/>
                      <a:pt x="1821" y="870"/>
                    </a:cubicBezTo>
                    <a:cubicBezTo>
                      <a:pt x="1821" y="866"/>
                      <a:pt x="1823" y="870"/>
                      <a:pt x="1823" y="866"/>
                    </a:cubicBezTo>
                    <a:cubicBezTo>
                      <a:pt x="1823" y="862"/>
                      <a:pt x="1813" y="861"/>
                      <a:pt x="1812" y="859"/>
                    </a:cubicBezTo>
                    <a:cubicBezTo>
                      <a:pt x="1810" y="857"/>
                      <a:pt x="1817" y="853"/>
                      <a:pt x="1819" y="851"/>
                    </a:cubicBezTo>
                    <a:cubicBezTo>
                      <a:pt x="1821" y="849"/>
                      <a:pt x="1814" y="845"/>
                      <a:pt x="1812" y="843"/>
                    </a:cubicBezTo>
                    <a:cubicBezTo>
                      <a:pt x="1811" y="841"/>
                      <a:pt x="1816" y="835"/>
                      <a:pt x="1816" y="832"/>
                    </a:cubicBezTo>
                    <a:cubicBezTo>
                      <a:pt x="1816" y="830"/>
                      <a:pt x="1808" y="829"/>
                      <a:pt x="1805" y="828"/>
                    </a:cubicBezTo>
                    <a:cubicBezTo>
                      <a:pt x="1802" y="827"/>
                      <a:pt x="1803" y="824"/>
                      <a:pt x="1804" y="821"/>
                    </a:cubicBezTo>
                    <a:cubicBezTo>
                      <a:pt x="1806" y="819"/>
                      <a:pt x="1805" y="816"/>
                      <a:pt x="1805" y="812"/>
                    </a:cubicBezTo>
                    <a:cubicBezTo>
                      <a:pt x="1805" y="809"/>
                      <a:pt x="1804" y="806"/>
                      <a:pt x="1803" y="803"/>
                    </a:cubicBezTo>
                    <a:cubicBezTo>
                      <a:pt x="1801" y="800"/>
                      <a:pt x="1798" y="796"/>
                      <a:pt x="1797" y="794"/>
                    </a:cubicBezTo>
                    <a:cubicBezTo>
                      <a:pt x="1796" y="792"/>
                      <a:pt x="1794" y="786"/>
                      <a:pt x="1793" y="782"/>
                    </a:cubicBezTo>
                    <a:cubicBezTo>
                      <a:pt x="1793" y="779"/>
                      <a:pt x="1795" y="776"/>
                      <a:pt x="1794" y="773"/>
                    </a:cubicBezTo>
                    <a:cubicBezTo>
                      <a:pt x="1793" y="770"/>
                      <a:pt x="1790" y="762"/>
                      <a:pt x="1794" y="758"/>
                    </a:cubicBezTo>
                    <a:cubicBezTo>
                      <a:pt x="1797" y="753"/>
                      <a:pt x="1796" y="754"/>
                      <a:pt x="1791" y="754"/>
                    </a:cubicBezTo>
                    <a:cubicBezTo>
                      <a:pt x="1786" y="754"/>
                      <a:pt x="1785" y="767"/>
                      <a:pt x="1778" y="774"/>
                    </a:cubicBezTo>
                    <a:cubicBezTo>
                      <a:pt x="1770" y="782"/>
                      <a:pt x="1767" y="786"/>
                      <a:pt x="1762" y="795"/>
                    </a:cubicBezTo>
                    <a:cubicBezTo>
                      <a:pt x="1757" y="805"/>
                      <a:pt x="1754" y="804"/>
                      <a:pt x="1748" y="806"/>
                    </a:cubicBezTo>
                    <a:cubicBezTo>
                      <a:pt x="1742" y="808"/>
                      <a:pt x="1740" y="816"/>
                      <a:pt x="1735" y="819"/>
                    </a:cubicBezTo>
                    <a:cubicBezTo>
                      <a:pt x="1730" y="822"/>
                      <a:pt x="1724" y="829"/>
                      <a:pt x="1722" y="828"/>
                    </a:cubicBezTo>
                    <a:cubicBezTo>
                      <a:pt x="1721" y="827"/>
                      <a:pt x="1722" y="819"/>
                      <a:pt x="1719" y="820"/>
                    </a:cubicBezTo>
                    <a:cubicBezTo>
                      <a:pt x="1715" y="820"/>
                      <a:pt x="1707" y="810"/>
                      <a:pt x="1705" y="804"/>
                    </a:cubicBezTo>
                    <a:cubicBezTo>
                      <a:pt x="1704" y="797"/>
                      <a:pt x="1705" y="795"/>
                      <a:pt x="1707" y="792"/>
                    </a:cubicBezTo>
                    <a:cubicBezTo>
                      <a:pt x="1708" y="788"/>
                      <a:pt x="1708" y="779"/>
                      <a:pt x="1709" y="771"/>
                    </a:cubicBezTo>
                    <a:cubicBezTo>
                      <a:pt x="1711" y="764"/>
                      <a:pt x="1700" y="768"/>
                      <a:pt x="1699" y="766"/>
                    </a:cubicBezTo>
                    <a:cubicBezTo>
                      <a:pt x="1698" y="763"/>
                      <a:pt x="1701" y="760"/>
                      <a:pt x="1705" y="757"/>
                    </a:cubicBezTo>
                    <a:cubicBezTo>
                      <a:pt x="1709" y="753"/>
                      <a:pt x="1708" y="749"/>
                      <a:pt x="1708" y="745"/>
                    </a:cubicBezTo>
                    <a:cubicBezTo>
                      <a:pt x="1708" y="742"/>
                      <a:pt x="1710" y="739"/>
                      <a:pt x="1713" y="736"/>
                    </a:cubicBezTo>
                    <a:cubicBezTo>
                      <a:pt x="1715" y="733"/>
                      <a:pt x="1713" y="734"/>
                      <a:pt x="1710" y="730"/>
                    </a:cubicBezTo>
                    <a:cubicBezTo>
                      <a:pt x="1707" y="727"/>
                      <a:pt x="1710" y="731"/>
                      <a:pt x="1707" y="732"/>
                    </a:cubicBezTo>
                    <a:cubicBezTo>
                      <a:pt x="1705" y="734"/>
                      <a:pt x="1704" y="731"/>
                      <a:pt x="1704" y="729"/>
                    </a:cubicBezTo>
                    <a:cubicBezTo>
                      <a:pt x="1704" y="727"/>
                      <a:pt x="1702" y="728"/>
                      <a:pt x="1700" y="726"/>
                    </a:cubicBezTo>
                    <a:cubicBezTo>
                      <a:pt x="1698" y="724"/>
                      <a:pt x="1694" y="727"/>
                      <a:pt x="1690" y="726"/>
                    </a:cubicBezTo>
                    <a:cubicBezTo>
                      <a:pt x="1687" y="725"/>
                      <a:pt x="1679" y="716"/>
                      <a:pt x="1678" y="714"/>
                    </a:cubicBezTo>
                    <a:cubicBezTo>
                      <a:pt x="1677" y="712"/>
                      <a:pt x="1678" y="709"/>
                      <a:pt x="1677" y="705"/>
                    </a:cubicBezTo>
                    <a:cubicBezTo>
                      <a:pt x="1675" y="701"/>
                      <a:pt x="1672" y="699"/>
                      <a:pt x="1671" y="696"/>
                    </a:cubicBezTo>
                    <a:cubicBezTo>
                      <a:pt x="1670" y="694"/>
                      <a:pt x="1669" y="687"/>
                      <a:pt x="1666" y="682"/>
                    </a:cubicBezTo>
                    <a:cubicBezTo>
                      <a:pt x="1664" y="677"/>
                      <a:pt x="1658" y="677"/>
                      <a:pt x="1653" y="677"/>
                    </a:cubicBezTo>
                    <a:cubicBezTo>
                      <a:pt x="1648" y="677"/>
                      <a:pt x="1647" y="672"/>
                      <a:pt x="1644" y="670"/>
                    </a:cubicBezTo>
                    <a:cubicBezTo>
                      <a:pt x="1641" y="669"/>
                      <a:pt x="1631" y="677"/>
                      <a:pt x="1628" y="677"/>
                    </a:cubicBezTo>
                    <a:cubicBezTo>
                      <a:pt x="1626" y="677"/>
                      <a:pt x="1622" y="676"/>
                      <a:pt x="1617" y="672"/>
                    </a:cubicBezTo>
                    <a:cubicBezTo>
                      <a:pt x="1613" y="668"/>
                      <a:pt x="1608" y="658"/>
                      <a:pt x="1599" y="657"/>
                    </a:cubicBezTo>
                    <a:cubicBezTo>
                      <a:pt x="1590" y="656"/>
                      <a:pt x="1585" y="664"/>
                      <a:pt x="1580" y="669"/>
                    </a:cubicBezTo>
                    <a:cubicBezTo>
                      <a:pt x="1575" y="673"/>
                      <a:pt x="1582" y="686"/>
                      <a:pt x="1583" y="691"/>
                    </a:cubicBezTo>
                    <a:cubicBezTo>
                      <a:pt x="1585" y="696"/>
                      <a:pt x="1582" y="696"/>
                      <a:pt x="1579" y="699"/>
                    </a:cubicBezTo>
                    <a:cubicBezTo>
                      <a:pt x="1577" y="701"/>
                      <a:pt x="1569" y="704"/>
                      <a:pt x="1564" y="710"/>
                    </a:cubicBezTo>
                    <a:cubicBezTo>
                      <a:pt x="1559" y="715"/>
                      <a:pt x="1566" y="727"/>
                      <a:pt x="1568" y="727"/>
                    </a:cubicBezTo>
                    <a:cubicBezTo>
                      <a:pt x="1570" y="727"/>
                      <a:pt x="1570" y="724"/>
                      <a:pt x="1571" y="727"/>
                    </a:cubicBezTo>
                    <a:cubicBezTo>
                      <a:pt x="1572" y="730"/>
                      <a:pt x="1574" y="733"/>
                      <a:pt x="1572" y="740"/>
                    </a:cubicBezTo>
                    <a:cubicBezTo>
                      <a:pt x="1570" y="746"/>
                      <a:pt x="1570" y="750"/>
                      <a:pt x="1571" y="755"/>
                    </a:cubicBezTo>
                    <a:cubicBezTo>
                      <a:pt x="1573" y="759"/>
                      <a:pt x="1574" y="761"/>
                      <a:pt x="1571" y="764"/>
                    </a:cubicBezTo>
                    <a:cubicBezTo>
                      <a:pt x="1568" y="766"/>
                      <a:pt x="1562" y="756"/>
                      <a:pt x="1559" y="757"/>
                    </a:cubicBezTo>
                    <a:cubicBezTo>
                      <a:pt x="1556" y="759"/>
                      <a:pt x="1557" y="775"/>
                      <a:pt x="1554" y="778"/>
                    </a:cubicBezTo>
                    <a:cubicBezTo>
                      <a:pt x="1550" y="780"/>
                      <a:pt x="1541" y="781"/>
                      <a:pt x="1540" y="783"/>
                    </a:cubicBezTo>
                    <a:cubicBezTo>
                      <a:pt x="1538" y="786"/>
                      <a:pt x="1534" y="798"/>
                      <a:pt x="1537" y="803"/>
                    </a:cubicBezTo>
                    <a:cubicBezTo>
                      <a:pt x="1540" y="808"/>
                      <a:pt x="1553" y="810"/>
                      <a:pt x="1556" y="819"/>
                    </a:cubicBezTo>
                    <a:cubicBezTo>
                      <a:pt x="1559" y="827"/>
                      <a:pt x="1550" y="845"/>
                      <a:pt x="1550" y="849"/>
                    </a:cubicBezTo>
                    <a:cubicBezTo>
                      <a:pt x="1549" y="853"/>
                      <a:pt x="1548" y="865"/>
                      <a:pt x="1548" y="872"/>
                    </a:cubicBezTo>
                    <a:cubicBezTo>
                      <a:pt x="1547" y="878"/>
                      <a:pt x="1545" y="879"/>
                      <a:pt x="1539" y="884"/>
                    </a:cubicBezTo>
                    <a:cubicBezTo>
                      <a:pt x="1533" y="889"/>
                      <a:pt x="1503" y="904"/>
                      <a:pt x="1492" y="909"/>
                    </a:cubicBezTo>
                    <a:cubicBezTo>
                      <a:pt x="1480" y="914"/>
                      <a:pt x="1486" y="917"/>
                      <a:pt x="1489" y="923"/>
                    </a:cubicBezTo>
                    <a:cubicBezTo>
                      <a:pt x="1491" y="928"/>
                      <a:pt x="1490" y="938"/>
                      <a:pt x="1490" y="942"/>
                    </a:cubicBezTo>
                    <a:cubicBezTo>
                      <a:pt x="1490" y="945"/>
                      <a:pt x="1483" y="954"/>
                      <a:pt x="1484" y="963"/>
                    </a:cubicBezTo>
                    <a:cubicBezTo>
                      <a:pt x="1485" y="972"/>
                      <a:pt x="1488" y="977"/>
                      <a:pt x="1489" y="983"/>
                    </a:cubicBezTo>
                    <a:cubicBezTo>
                      <a:pt x="1489" y="988"/>
                      <a:pt x="1486" y="992"/>
                      <a:pt x="1482" y="996"/>
                    </a:cubicBezTo>
                    <a:cubicBezTo>
                      <a:pt x="1479" y="999"/>
                      <a:pt x="1481" y="1007"/>
                      <a:pt x="1479" y="1011"/>
                    </a:cubicBezTo>
                    <a:cubicBezTo>
                      <a:pt x="1477" y="1015"/>
                      <a:pt x="1470" y="1000"/>
                      <a:pt x="1464" y="1001"/>
                    </a:cubicBezTo>
                    <a:cubicBezTo>
                      <a:pt x="1459" y="1002"/>
                      <a:pt x="1461" y="1012"/>
                      <a:pt x="1458" y="1014"/>
                    </a:cubicBezTo>
                    <a:cubicBezTo>
                      <a:pt x="1455" y="1016"/>
                      <a:pt x="1453" y="1014"/>
                      <a:pt x="1451" y="1011"/>
                    </a:cubicBezTo>
                    <a:cubicBezTo>
                      <a:pt x="1448" y="1008"/>
                      <a:pt x="1441" y="1004"/>
                      <a:pt x="1438" y="999"/>
                    </a:cubicBezTo>
                    <a:cubicBezTo>
                      <a:pt x="1435" y="994"/>
                      <a:pt x="1434" y="984"/>
                      <a:pt x="1428" y="974"/>
                    </a:cubicBezTo>
                    <a:cubicBezTo>
                      <a:pt x="1422" y="965"/>
                      <a:pt x="1421" y="959"/>
                      <a:pt x="1423" y="953"/>
                    </a:cubicBezTo>
                    <a:cubicBezTo>
                      <a:pt x="1425" y="947"/>
                      <a:pt x="1437" y="942"/>
                      <a:pt x="1441" y="936"/>
                    </a:cubicBezTo>
                    <a:cubicBezTo>
                      <a:pt x="1446" y="930"/>
                      <a:pt x="1430" y="919"/>
                      <a:pt x="1432" y="912"/>
                    </a:cubicBezTo>
                    <a:cubicBezTo>
                      <a:pt x="1434" y="906"/>
                      <a:pt x="1447" y="894"/>
                      <a:pt x="1443" y="893"/>
                    </a:cubicBezTo>
                    <a:cubicBezTo>
                      <a:pt x="1440" y="892"/>
                      <a:pt x="1417" y="894"/>
                      <a:pt x="1408" y="893"/>
                    </a:cubicBezTo>
                    <a:cubicBezTo>
                      <a:pt x="1399" y="893"/>
                      <a:pt x="1388" y="890"/>
                      <a:pt x="1382" y="882"/>
                    </a:cubicBezTo>
                    <a:cubicBezTo>
                      <a:pt x="1376" y="875"/>
                      <a:pt x="1364" y="865"/>
                      <a:pt x="1361" y="858"/>
                    </a:cubicBezTo>
                    <a:cubicBezTo>
                      <a:pt x="1357" y="851"/>
                      <a:pt x="1343" y="836"/>
                      <a:pt x="1337" y="832"/>
                    </a:cubicBezTo>
                    <a:cubicBezTo>
                      <a:pt x="1332" y="827"/>
                      <a:pt x="1317" y="816"/>
                      <a:pt x="1300" y="821"/>
                    </a:cubicBezTo>
                    <a:cubicBezTo>
                      <a:pt x="1282" y="827"/>
                      <a:pt x="1273" y="826"/>
                      <a:pt x="1280" y="821"/>
                    </a:cubicBezTo>
                    <a:cubicBezTo>
                      <a:pt x="1286" y="816"/>
                      <a:pt x="1291" y="805"/>
                      <a:pt x="1291" y="797"/>
                    </a:cubicBezTo>
                    <a:cubicBezTo>
                      <a:pt x="1291" y="790"/>
                      <a:pt x="1283" y="769"/>
                      <a:pt x="1278" y="767"/>
                    </a:cubicBezTo>
                    <a:cubicBezTo>
                      <a:pt x="1273" y="764"/>
                      <a:pt x="1266" y="765"/>
                      <a:pt x="1262" y="747"/>
                    </a:cubicBezTo>
                    <a:cubicBezTo>
                      <a:pt x="1259" y="738"/>
                      <a:pt x="1262" y="720"/>
                      <a:pt x="1272" y="705"/>
                    </a:cubicBezTo>
                    <a:cubicBezTo>
                      <a:pt x="1281" y="692"/>
                      <a:pt x="1291" y="680"/>
                      <a:pt x="1298" y="669"/>
                    </a:cubicBezTo>
                    <a:cubicBezTo>
                      <a:pt x="1313" y="646"/>
                      <a:pt x="1320" y="650"/>
                      <a:pt x="1331" y="645"/>
                    </a:cubicBezTo>
                    <a:cubicBezTo>
                      <a:pt x="1343" y="641"/>
                      <a:pt x="1348" y="640"/>
                      <a:pt x="1350" y="634"/>
                    </a:cubicBezTo>
                    <a:cubicBezTo>
                      <a:pt x="1352" y="628"/>
                      <a:pt x="1360" y="622"/>
                      <a:pt x="1368" y="625"/>
                    </a:cubicBezTo>
                    <a:cubicBezTo>
                      <a:pt x="1376" y="628"/>
                      <a:pt x="1382" y="623"/>
                      <a:pt x="1382" y="613"/>
                    </a:cubicBezTo>
                    <a:cubicBezTo>
                      <a:pt x="1383" y="603"/>
                      <a:pt x="1392" y="599"/>
                      <a:pt x="1397" y="598"/>
                    </a:cubicBezTo>
                    <a:cubicBezTo>
                      <a:pt x="1402" y="597"/>
                      <a:pt x="1393" y="588"/>
                      <a:pt x="1400" y="581"/>
                    </a:cubicBezTo>
                    <a:cubicBezTo>
                      <a:pt x="1408" y="575"/>
                      <a:pt x="1415" y="579"/>
                      <a:pt x="1420" y="585"/>
                    </a:cubicBezTo>
                    <a:cubicBezTo>
                      <a:pt x="1425" y="590"/>
                      <a:pt x="1431" y="595"/>
                      <a:pt x="1435" y="587"/>
                    </a:cubicBezTo>
                    <a:cubicBezTo>
                      <a:pt x="1440" y="579"/>
                      <a:pt x="1462" y="562"/>
                      <a:pt x="1471" y="561"/>
                    </a:cubicBezTo>
                    <a:cubicBezTo>
                      <a:pt x="1480" y="560"/>
                      <a:pt x="1473" y="565"/>
                      <a:pt x="1470" y="569"/>
                    </a:cubicBezTo>
                    <a:cubicBezTo>
                      <a:pt x="1467" y="574"/>
                      <a:pt x="1471" y="588"/>
                      <a:pt x="1465" y="593"/>
                    </a:cubicBezTo>
                    <a:cubicBezTo>
                      <a:pt x="1459" y="599"/>
                      <a:pt x="1455" y="596"/>
                      <a:pt x="1454" y="604"/>
                    </a:cubicBezTo>
                    <a:cubicBezTo>
                      <a:pt x="1453" y="612"/>
                      <a:pt x="1463" y="608"/>
                      <a:pt x="1471" y="610"/>
                    </a:cubicBezTo>
                    <a:cubicBezTo>
                      <a:pt x="1478" y="612"/>
                      <a:pt x="1469" y="621"/>
                      <a:pt x="1475" y="625"/>
                    </a:cubicBezTo>
                    <a:cubicBezTo>
                      <a:pt x="1480" y="629"/>
                      <a:pt x="1488" y="630"/>
                      <a:pt x="1494" y="623"/>
                    </a:cubicBezTo>
                    <a:cubicBezTo>
                      <a:pt x="1501" y="616"/>
                      <a:pt x="1503" y="615"/>
                      <a:pt x="1511" y="609"/>
                    </a:cubicBezTo>
                    <a:cubicBezTo>
                      <a:pt x="1514" y="607"/>
                      <a:pt x="1515" y="606"/>
                      <a:pt x="1515" y="605"/>
                    </a:cubicBezTo>
                    <a:cubicBezTo>
                      <a:pt x="1519" y="606"/>
                      <a:pt x="1527" y="606"/>
                      <a:pt x="1527" y="609"/>
                    </a:cubicBezTo>
                    <a:cubicBezTo>
                      <a:pt x="1526" y="613"/>
                      <a:pt x="1528" y="614"/>
                      <a:pt x="1534" y="616"/>
                    </a:cubicBezTo>
                    <a:cubicBezTo>
                      <a:pt x="1540" y="617"/>
                      <a:pt x="1541" y="624"/>
                      <a:pt x="1545" y="623"/>
                    </a:cubicBezTo>
                    <a:cubicBezTo>
                      <a:pt x="1548" y="622"/>
                      <a:pt x="1553" y="620"/>
                      <a:pt x="1557" y="615"/>
                    </a:cubicBezTo>
                    <a:cubicBezTo>
                      <a:pt x="1559" y="616"/>
                      <a:pt x="1562" y="622"/>
                      <a:pt x="1564" y="623"/>
                    </a:cubicBezTo>
                    <a:cubicBezTo>
                      <a:pt x="1567" y="626"/>
                      <a:pt x="1567" y="629"/>
                      <a:pt x="1570" y="633"/>
                    </a:cubicBezTo>
                    <a:cubicBezTo>
                      <a:pt x="1574" y="637"/>
                      <a:pt x="1579" y="635"/>
                      <a:pt x="1586" y="636"/>
                    </a:cubicBezTo>
                    <a:cubicBezTo>
                      <a:pt x="1593" y="637"/>
                      <a:pt x="1597" y="631"/>
                      <a:pt x="1602" y="631"/>
                    </a:cubicBezTo>
                    <a:cubicBezTo>
                      <a:pt x="1608" y="630"/>
                      <a:pt x="1613" y="633"/>
                      <a:pt x="1618" y="630"/>
                    </a:cubicBezTo>
                    <a:cubicBezTo>
                      <a:pt x="1620" y="628"/>
                      <a:pt x="1620" y="624"/>
                      <a:pt x="1620" y="620"/>
                    </a:cubicBezTo>
                    <a:cubicBezTo>
                      <a:pt x="1620" y="620"/>
                      <a:pt x="1620" y="620"/>
                      <a:pt x="1619" y="621"/>
                    </a:cubicBezTo>
                    <a:cubicBezTo>
                      <a:pt x="1617" y="626"/>
                      <a:pt x="1611" y="623"/>
                      <a:pt x="1608" y="625"/>
                    </a:cubicBezTo>
                    <a:cubicBezTo>
                      <a:pt x="1606" y="626"/>
                      <a:pt x="1599" y="632"/>
                      <a:pt x="1596" y="631"/>
                    </a:cubicBezTo>
                    <a:cubicBezTo>
                      <a:pt x="1593" y="630"/>
                      <a:pt x="1590" y="629"/>
                      <a:pt x="1584" y="629"/>
                    </a:cubicBezTo>
                    <a:cubicBezTo>
                      <a:pt x="1579" y="629"/>
                      <a:pt x="1578" y="620"/>
                      <a:pt x="1574" y="618"/>
                    </a:cubicBezTo>
                    <a:cubicBezTo>
                      <a:pt x="1571" y="617"/>
                      <a:pt x="1569" y="614"/>
                      <a:pt x="1566" y="612"/>
                    </a:cubicBezTo>
                    <a:cubicBezTo>
                      <a:pt x="1568" y="605"/>
                      <a:pt x="1556" y="603"/>
                      <a:pt x="1555" y="600"/>
                    </a:cubicBezTo>
                    <a:cubicBezTo>
                      <a:pt x="1553" y="597"/>
                      <a:pt x="1553" y="590"/>
                      <a:pt x="1557" y="583"/>
                    </a:cubicBezTo>
                    <a:cubicBezTo>
                      <a:pt x="1560" y="576"/>
                      <a:pt x="1544" y="570"/>
                      <a:pt x="1541" y="562"/>
                    </a:cubicBezTo>
                    <a:cubicBezTo>
                      <a:pt x="1537" y="553"/>
                      <a:pt x="1528" y="557"/>
                      <a:pt x="1517" y="553"/>
                    </a:cubicBezTo>
                    <a:cubicBezTo>
                      <a:pt x="1506" y="549"/>
                      <a:pt x="1511" y="537"/>
                      <a:pt x="1508" y="533"/>
                    </a:cubicBezTo>
                    <a:cubicBezTo>
                      <a:pt x="1505" y="529"/>
                      <a:pt x="1489" y="515"/>
                      <a:pt x="1487" y="505"/>
                    </a:cubicBezTo>
                    <a:cubicBezTo>
                      <a:pt x="1486" y="495"/>
                      <a:pt x="1504" y="505"/>
                      <a:pt x="1509" y="505"/>
                    </a:cubicBezTo>
                    <a:cubicBezTo>
                      <a:pt x="1514" y="505"/>
                      <a:pt x="1521" y="512"/>
                      <a:pt x="1533" y="519"/>
                    </a:cubicBezTo>
                    <a:cubicBezTo>
                      <a:pt x="1544" y="526"/>
                      <a:pt x="1551" y="513"/>
                      <a:pt x="1559" y="511"/>
                    </a:cubicBezTo>
                    <a:cubicBezTo>
                      <a:pt x="1567" y="508"/>
                      <a:pt x="1571" y="500"/>
                      <a:pt x="1576" y="496"/>
                    </a:cubicBezTo>
                    <a:cubicBezTo>
                      <a:pt x="1581" y="492"/>
                      <a:pt x="1586" y="499"/>
                      <a:pt x="1592" y="496"/>
                    </a:cubicBezTo>
                    <a:cubicBezTo>
                      <a:pt x="1599" y="493"/>
                      <a:pt x="1599" y="470"/>
                      <a:pt x="1597" y="467"/>
                    </a:cubicBezTo>
                    <a:cubicBezTo>
                      <a:pt x="1595" y="463"/>
                      <a:pt x="1585" y="451"/>
                      <a:pt x="1586" y="445"/>
                    </a:cubicBezTo>
                    <a:cubicBezTo>
                      <a:pt x="1587" y="439"/>
                      <a:pt x="1603" y="438"/>
                      <a:pt x="1611" y="436"/>
                    </a:cubicBezTo>
                    <a:cubicBezTo>
                      <a:pt x="1619" y="434"/>
                      <a:pt x="1621" y="429"/>
                      <a:pt x="1621" y="425"/>
                    </a:cubicBezTo>
                    <a:cubicBezTo>
                      <a:pt x="1621" y="421"/>
                      <a:pt x="1621" y="420"/>
                      <a:pt x="1625" y="410"/>
                    </a:cubicBezTo>
                    <a:cubicBezTo>
                      <a:pt x="1630" y="400"/>
                      <a:pt x="1616" y="404"/>
                      <a:pt x="1611" y="396"/>
                    </a:cubicBezTo>
                    <a:cubicBezTo>
                      <a:pt x="1605" y="388"/>
                      <a:pt x="1605" y="381"/>
                      <a:pt x="1610" y="377"/>
                    </a:cubicBezTo>
                    <a:cubicBezTo>
                      <a:pt x="1616" y="372"/>
                      <a:pt x="1622" y="377"/>
                      <a:pt x="1629" y="379"/>
                    </a:cubicBezTo>
                    <a:cubicBezTo>
                      <a:pt x="1636" y="381"/>
                      <a:pt x="1643" y="378"/>
                      <a:pt x="1649" y="381"/>
                    </a:cubicBezTo>
                    <a:cubicBezTo>
                      <a:pt x="1655" y="384"/>
                      <a:pt x="1660" y="389"/>
                      <a:pt x="1673" y="388"/>
                    </a:cubicBezTo>
                    <a:cubicBezTo>
                      <a:pt x="1686" y="388"/>
                      <a:pt x="1679" y="376"/>
                      <a:pt x="1683" y="373"/>
                    </a:cubicBezTo>
                    <a:cubicBezTo>
                      <a:pt x="1687" y="370"/>
                      <a:pt x="1691" y="365"/>
                      <a:pt x="1697" y="371"/>
                    </a:cubicBezTo>
                    <a:cubicBezTo>
                      <a:pt x="1702" y="377"/>
                      <a:pt x="1694" y="389"/>
                      <a:pt x="1698" y="395"/>
                    </a:cubicBezTo>
                    <a:cubicBezTo>
                      <a:pt x="1702" y="401"/>
                      <a:pt x="1693" y="407"/>
                      <a:pt x="1695" y="411"/>
                    </a:cubicBezTo>
                    <a:cubicBezTo>
                      <a:pt x="1697" y="415"/>
                      <a:pt x="1705" y="417"/>
                      <a:pt x="1702" y="424"/>
                    </a:cubicBezTo>
                    <a:cubicBezTo>
                      <a:pt x="1699" y="431"/>
                      <a:pt x="1690" y="437"/>
                      <a:pt x="1698" y="438"/>
                    </a:cubicBezTo>
                    <a:cubicBezTo>
                      <a:pt x="1707" y="439"/>
                      <a:pt x="1719" y="438"/>
                      <a:pt x="1719" y="442"/>
                    </a:cubicBezTo>
                    <a:cubicBezTo>
                      <a:pt x="1719" y="446"/>
                      <a:pt x="1721" y="450"/>
                      <a:pt x="1725" y="456"/>
                    </a:cubicBezTo>
                    <a:cubicBezTo>
                      <a:pt x="1730" y="462"/>
                      <a:pt x="1731" y="467"/>
                      <a:pt x="1739" y="471"/>
                    </a:cubicBezTo>
                    <a:cubicBezTo>
                      <a:pt x="1747" y="475"/>
                      <a:pt x="1743" y="473"/>
                      <a:pt x="1739" y="482"/>
                    </a:cubicBezTo>
                    <a:cubicBezTo>
                      <a:pt x="1735" y="491"/>
                      <a:pt x="1735" y="504"/>
                      <a:pt x="1735" y="508"/>
                    </a:cubicBezTo>
                    <a:cubicBezTo>
                      <a:pt x="1735" y="512"/>
                      <a:pt x="1726" y="514"/>
                      <a:pt x="1721" y="517"/>
                    </a:cubicBezTo>
                    <a:cubicBezTo>
                      <a:pt x="1715" y="521"/>
                      <a:pt x="1711" y="522"/>
                      <a:pt x="1705" y="526"/>
                    </a:cubicBezTo>
                    <a:cubicBezTo>
                      <a:pt x="1700" y="530"/>
                      <a:pt x="1697" y="539"/>
                      <a:pt x="1692" y="547"/>
                    </a:cubicBezTo>
                    <a:cubicBezTo>
                      <a:pt x="1686" y="555"/>
                      <a:pt x="1694" y="553"/>
                      <a:pt x="1695" y="558"/>
                    </a:cubicBezTo>
                    <a:cubicBezTo>
                      <a:pt x="1696" y="564"/>
                      <a:pt x="1691" y="569"/>
                      <a:pt x="1687" y="569"/>
                    </a:cubicBezTo>
                    <a:cubicBezTo>
                      <a:pt x="1683" y="569"/>
                      <a:pt x="1673" y="572"/>
                      <a:pt x="1666" y="574"/>
                    </a:cubicBezTo>
                    <a:cubicBezTo>
                      <a:pt x="1658" y="575"/>
                      <a:pt x="1653" y="563"/>
                      <a:pt x="1646" y="560"/>
                    </a:cubicBezTo>
                    <a:cubicBezTo>
                      <a:pt x="1639" y="557"/>
                      <a:pt x="1634" y="559"/>
                      <a:pt x="1632" y="564"/>
                    </a:cubicBezTo>
                    <a:cubicBezTo>
                      <a:pt x="1630" y="569"/>
                      <a:pt x="1623" y="569"/>
                      <a:pt x="1612" y="576"/>
                    </a:cubicBezTo>
                    <a:cubicBezTo>
                      <a:pt x="1603" y="581"/>
                      <a:pt x="1617" y="599"/>
                      <a:pt x="1623" y="605"/>
                    </a:cubicBezTo>
                    <a:cubicBezTo>
                      <a:pt x="1623" y="604"/>
                      <a:pt x="1623" y="603"/>
                      <a:pt x="1623" y="603"/>
                    </a:cubicBezTo>
                    <a:cubicBezTo>
                      <a:pt x="1626" y="602"/>
                      <a:pt x="1636" y="607"/>
                      <a:pt x="1639" y="607"/>
                    </a:cubicBezTo>
                    <a:cubicBezTo>
                      <a:pt x="1642" y="606"/>
                      <a:pt x="1641" y="600"/>
                      <a:pt x="1650" y="607"/>
                    </a:cubicBezTo>
                    <a:cubicBezTo>
                      <a:pt x="1658" y="615"/>
                      <a:pt x="1667" y="607"/>
                      <a:pt x="1668" y="604"/>
                    </a:cubicBezTo>
                    <a:cubicBezTo>
                      <a:pt x="1669" y="601"/>
                      <a:pt x="1671" y="600"/>
                      <a:pt x="1673" y="602"/>
                    </a:cubicBezTo>
                    <a:cubicBezTo>
                      <a:pt x="1674" y="602"/>
                      <a:pt x="1674" y="602"/>
                      <a:pt x="1674" y="602"/>
                    </a:cubicBezTo>
                    <a:cubicBezTo>
                      <a:pt x="1676" y="600"/>
                      <a:pt x="1679" y="595"/>
                      <a:pt x="1685" y="597"/>
                    </a:cubicBezTo>
                    <a:cubicBezTo>
                      <a:pt x="1692" y="599"/>
                      <a:pt x="1685" y="616"/>
                      <a:pt x="1687" y="622"/>
                    </a:cubicBezTo>
                    <a:cubicBezTo>
                      <a:pt x="1688" y="628"/>
                      <a:pt x="1695" y="630"/>
                      <a:pt x="1702" y="631"/>
                    </a:cubicBezTo>
                    <a:cubicBezTo>
                      <a:pt x="1708" y="632"/>
                      <a:pt x="1707" y="644"/>
                      <a:pt x="1704" y="650"/>
                    </a:cubicBezTo>
                    <a:cubicBezTo>
                      <a:pt x="1702" y="655"/>
                      <a:pt x="1707" y="661"/>
                      <a:pt x="1715" y="664"/>
                    </a:cubicBezTo>
                    <a:cubicBezTo>
                      <a:pt x="1723" y="668"/>
                      <a:pt x="1725" y="670"/>
                      <a:pt x="1731" y="673"/>
                    </a:cubicBezTo>
                    <a:cubicBezTo>
                      <a:pt x="1737" y="676"/>
                      <a:pt x="1737" y="682"/>
                      <a:pt x="1745" y="687"/>
                    </a:cubicBezTo>
                    <a:cubicBezTo>
                      <a:pt x="1753" y="692"/>
                      <a:pt x="1754" y="693"/>
                      <a:pt x="1758" y="697"/>
                    </a:cubicBezTo>
                    <a:cubicBezTo>
                      <a:pt x="1763" y="701"/>
                      <a:pt x="1778" y="700"/>
                      <a:pt x="1785" y="702"/>
                    </a:cubicBezTo>
                    <a:cubicBezTo>
                      <a:pt x="1792" y="704"/>
                      <a:pt x="1787" y="699"/>
                      <a:pt x="1786" y="693"/>
                    </a:cubicBezTo>
                    <a:cubicBezTo>
                      <a:pt x="1786" y="686"/>
                      <a:pt x="1778" y="680"/>
                      <a:pt x="1772" y="673"/>
                    </a:cubicBezTo>
                    <a:cubicBezTo>
                      <a:pt x="1767" y="666"/>
                      <a:pt x="1763" y="663"/>
                      <a:pt x="1760" y="659"/>
                    </a:cubicBezTo>
                    <a:cubicBezTo>
                      <a:pt x="1758" y="656"/>
                      <a:pt x="1754" y="646"/>
                      <a:pt x="1753" y="637"/>
                    </a:cubicBezTo>
                    <a:cubicBezTo>
                      <a:pt x="1752" y="629"/>
                      <a:pt x="1755" y="634"/>
                      <a:pt x="1755" y="637"/>
                    </a:cubicBezTo>
                    <a:cubicBezTo>
                      <a:pt x="1755" y="640"/>
                      <a:pt x="1757" y="649"/>
                      <a:pt x="1763" y="654"/>
                    </a:cubicBezTo>
                    <a:cubicBezTo>
                      <a:pt x="1768" y="658"/>
                      <a:pt x="1776" y="656"/>
                      <a:pt x="1784" y="663"/>
                    </a:cubicBezTo>
                    <a:cubicBezTo>
                      <a:pt x="1791" y="671"/>
                      <a:pt x="1799" y="679"/>
                      <a:pt x="1806" y="680"/>
                    </a:cubicBezTo>
                    <a:cubicBezTo>
                      <a:pt x="1813" y="681"/>
                      <a:pt x="1819" y="675"/>
                      <a:pt x="1820" y="670"/>
                    </a:cubicBezTo>
                    <a:cubicBezTo>
                      <a:pt x="1820" y="667"/>
                      <a:pt x="1819" y="665"/>
                      <a:pt x="1818" y="664"/>
                    </a:cubicBezTo>
                    <a:cubicBezTo>
                      <a:pt x="1819" y="663"/>
                      <a:pt x="1820" y="658"/>
                      <a:pt x="1822" y="654"/>
                    </a:cubicBezTo>
                    <a:cubicBezTo>
                      <a:pt x="1826" y="648"/>
                      <a:pt x="1826" y="646"/>
                      <a:pt x="1823" y="642"/>
                    </a:cubicBezTo>
                    <a:cubicBezTo>
                      <a:pt x="1820" y="638"/>
                      <a:pt x="1824" y="630"/>
                      <a:pt x="1822" y="627"/>
                    </a:cubicBezTo>
                    <a:cubicBezTo>
                      <a:pt x="1819" y="624"/>
                      <a:pt x="1811" y="621"/>
                      <a:pt x="1811" y="617"/>
                    </a:cubicBezTo>
                    <a:cubicBezTo>
                      <a:pt x="1811" y="613"/>
                      <a:pt x="1812" y="612"/>
                      <a:pt x="1808" y="611"/>
                    </a:cubicBezTo>
                    <a:cubicBezTo>
                      <a:pt x="1803" y="610"/>
                      <a:pt x="1804" y="603"/>
                      <a:pt x="1798" y="596"/>
                    </a:cubicBezTo>
                    <a:cubicBezTo>
                      <a:pt x="1791" y="590"/>
                      <a:pt x="1799" y="586"/>
                      <a:pt x="1799" y="582"/>
                    </a:cubicBezTo>
                    <a:cubicBezTo>
                      <a:pt x="1800" y="577"/>
                      <a:pt x="1791" y="566"/>
                      <a:pt x="1794" y="565"/>
                    </a:cubicBezTo>
                    <a:cubicBezTo>
                      <a:pt x="1796" y="564"/>
                      <a:pt x="1804" y="566"/>
                      <a:pt x="1805" y="563"/>
                    </a:cubicBezTo>
                    <a:cubicBezTo>
                      <a:pt x="1806" y="560"/>
                      <a:pt x="1805" y="550"/>
                      <a:pt x="1809" y="548"/>
                    </a:cubicBezTo>
                    <a:cubicBezTo>
                      <a:pt x="1812" y="545"/>
                      <a:pt x="1819" y="550"/>
                      <a:pt x="1821" y="557"/>
                    </a:cubicBezTo>
                    <a:cubicBezTo>
                      <a:pt x="1823" y="565"/>
                      <a:pt x="1826" y="566"/>
                      <a:pt x="1829" y="568"/>
                    </a:cubicBezTo>
                    <a:cubicBezTo>
                      <a:pt x="1833" y="570"/>
                      <a:pt x="1831" y="577"/>
                      <a:pt x="1830" y="582"/>
                    </a:cubicBezTo>
                    <a:cubicBezTo>
                      <a:pt x="1830" y="586"/>
                      <a:pt x="1837" y="588"/>
                      <a:pt x="1837" y="595"/>
                    </a:cubicBezTo>
                    <a:cubicBezTo>
                      <a:pt x="1837" y="601"/>
                      <a:pt x="1848" y="601"/>
                      <a:pt x="1854" y="607"/>
                    </a:cubicBezTo>
                    <a:cubicBezTo>
                      <a:pt x="1860" y="612"/>
                      <a:pt x="1857" y="601"/>
                      <a:pt x="1857" y="595"/>
                    </a:cubicBezTo>
                    <a:cubicBezTo>
                      <a:pt x="1857" y="589"/>
                      <a:pt x="1862" y="578"/>
                      <a:pt x="1866" y="580"/>
                    </a:cubicBezTo>
                    <a:cubicBezTo>
                      <a:pt x="1870" y="581"/>
                      <a:pt x="1870" y="582"/>
                      <a:pt x="1873" y="582"/>
                    </a:cubicBezTo>
                    <a:cubicBezTo>
                      <a:pt x="1876" y="582"/>
                      <a:pt x="1879" y="580"/>
                      <a:pt x="1879" y="579"/>
                    </a:cubicBezTo>
                    <a:cubicBezTo>
                      <a:pt x="1879" y="577"/>
                      <a:pt x="1884" y="576"/>
                      <a:pt x="1886" y="576"/>
                    </a:cubicBezTo>
                    <a:cubicBezTo>
                      <a:pt x="1889" y="576"/>
                      <a:pt x="1887" y="566"/>
                      <a:pt x="1888" y="564"/>
                    </a:cubicBezTo>
                    <a:cubicBezTo>
                      <a:pt x="1889" y="562"/>
                      <a:pt x="1896" y="565"/>
                      <a:pt x="1899" y="564"/>
                    </a:cubicBezTo>
                    <a:cubicBezTo>
                      <a:pt x="1902" y="563"/>
                      <a:pt x="1904" y="557"/>
                      <a:pt x="1906" y="555"/>
                    </a:cubicBezTo>
                    <a:cubicBezTo>
                      <a:pt x="1908" y="553"/>
                      <a:pt x="1902" y="548"/>
                      <a:pt x="1902" y="546"/>
                    </a:cubicBezTo>
                    <a:cubicBezTo>
                      <a:pt x="1901" y="543"/>
                      <a:pt x="1899" y="534"/>
                      <a:pt x="1896" y="531"/>
                    </a:cubicBezTo>
                    <a:cubicBezTo>
                      <a:pt x="1893" y="529"/>
                      <a:pt x="1890" y="540"/>
                      <a:pt x="1889" y="540"/>
                    </a:cubicBezTo>
                    <a:cubicBezTo>
                      <a:pt x="1887" y="540"/>
                      <a:pt x="1887" y="537"/>
                      <a:pt x="1886" y="534"/>
                    </a:cubicBezTo>
                    <a:cubicBezTo>
                      <a:pt x="1886" y="530"/>
                      <a:pt x="1880" y="529"/>
                      <a:pt x="1879" y="528"/>
                    </a:cubicBezTo>
                    <a:cubicBezTo>
                      <a:pt x="1877" y="526"/>
                      <a:pt x="1879" y="525"/>
                      <a:pt x="1876" y="524"/>
                    </a:cubicBezTo>
                    <a:cubicBezTo>
                      <a:pt x="1872" y="524"/>
                      <a:pt x="1869" y="527"/>
                      <a:pt x="1866" y="525"/>
                    </a:cubicBezTo>
                    <a:cubicBezTo>
                      <a:pt x="1863" y="523"/>
                      <a:pt x="1874" y="517"/>
                      <a:pt x="1874" y="515"/>
                    </a:cubicBezTo>
                    <a:cubicBezTo>
                      <a:pt x="1874" y="513"/>
                      <a:pt x="1866" y="509"/>
                      <a:pt x="1864" y="507"/>
                    </a:cubicBezTo>
                    <a:cubicBezTo>
                      <a:pt x="1862" y="505"/>
                      <a:pt x="1860" y="501"/>
                      <a:pt x="1859" y="499"/>
                    </a:cubicBezTo>
                    <a:cubicBezTo>
                      <a:pt x="1859" y="499"/>
                      <a:pt x="1859" y="499"/>
                      <a:pt x="1859" y="499"/>
                    </a:cubicBezTo>
                    <a:cubicBezTo>
                      <a:pt x="1857" y="499"/>
                      <a:pt x="1856" y="493"/>
                      <a:pt x="1853" y="493"/>
                    </a:cubicBezTo>
                    <a:cubicBezTo>
                      <a:pt x="1851" y="493"/>
                      <a:pt x="1847" y="492"/>
                      <a:pt x="1845" y="490"/>
                    </a:cubicBezTo>
                    <a:cubicBezTo>
                      <a:pt x="1842" y="488"/>
                      <a:pt x="1834" y="484"/>
                      <a:pt x="1834" y="481"/>
                    </a:cubicBezTo>
                    <a:cubicBezTo>
                      <a:pt x="1834" y="478"/>
                      <a:pt x="1843" y="467"/>
                      <a:pt x="1840" y="467"/>
                    </a:cubicBezTo>
                    <a:cubicBezTo>
                      <a:pt x="1837" y="467"/>
                      <a:pt x="1830" y="468"/>
                      <a:pt x="1826" y="464"/>
                    </a:cubicBezTo>
                    <a:cubicBezTo>
                      <a:pt x="1822" y="459"/>
                      <a:pt x="1824" y="454"/>
                      <a:pt x="1828" y="454"/>
                    </a:cubicBezTo>
                    <a:cubicBezTo>
                      <a:pt x="1832" y="454"/>
                      <a:pt x="1827" y="450"/>
                      <a:pt x="1831" y="446"/>
                    </a:cubicBezTo>
                    <a:cubicBezTo>
                      <a:pt x="1834" y="443"/>
                      <a:pt x="1832" y="440"/>
                      <a:pt x="1835" y="439"/>
                    </a:cubicBezTo>
                    <a:cubicBezTo>
                      <a:pt x="1839" y="438"/>
                      <a:pt x="1846" y="446"/>
                      <a:pt x="1848" y="448"/>
                    </a:cubicBezTo>
                    <a:cubicBezTo>
                      <a:pt x="1850" y="450"/>
                      <a:pt x="1856" y="446"/>
                      <a:pt x="1856" y="444"/>
                    </a:cubicBezTo>
                    <a:cubicBezTo>
                      <a:pt x="1856" y="441"/>
                      <a:pt x="1849" y="437"/>
                      <a:pt x="1845" y="434"/>
                    </a:cubicBezTo>
                    <a:cubicBezTo>
                      <a:pt x="1842" y="431"/>
                      <a:pt x="1836" y="428"/>
                      <a:pt x="1835" y="421"/>
                    </a:cubicBezTo>
                    <a:cubicBezTo>
                      <a:pt x="1833" y="414"/>
                      <a:pt x="1844" y="416"/>
                      <a:pt x="1852" y="417"/>
                    </a:cubicBezTo>
                    <a:cubicBezTo>
                      <a:pt x="1859" y="417"/>
                      <a:pt x="1860" y="416"/>
                      <a:pt x="1860" y="411"/>
                    </a:cubicBezTo>
                    <a:cubicBezTo>
                      <a:pt x="1859" y="406"/>
                      <a:pt x="1844" y="405"/>
                      <a:pt x="1842" y="400"/>
                    </a:cubicBezTo>
                    <a:cubicBezTo>
                      <a:pt x="1839" y="395"/>
                      <a:pt x="1842" y="388"/>
                      <a:pt x="1841" y="383"/>
                    </a:cubicBezTo>
                    <a:cubicBezTo>
                      <a:pt x="1840" y="377"/>
                      <a:pt x="1835" y="377"/>
                      <a:pt x="1834" y="374"/>
                    </a:cubicBezTo>
                    <a:cubicBezTo>
                      <a:pt x="1832" y="371"/>
                      <a:pt x="1833" y="369"/>
                      <a:pt x="1832" y="367"/>
                    </a:cubicBezTo>
                    <a:cubicBezTo>
                      <a:pt x="1831" y="365"/>
                      <a:pt x="1821" y="365"/>
                      <a:pt x="1819" y="366"/>
                    </a:cubicBezTo>
                    <a:cubicBezTo>
                      <a:pt x="1817" y="367"/>
                      <a:pt x="1813" y="368"/>
                      <a:pt x="1812" y="366"/>
                    </a:cubicBezTo>
                    <a:cubicBezTo>
                      <a:pt x="1811" y="364"/>
                      <a:pt x="1814" y="362"/>
                      <a:pt x="1812" y="359"/>
                    </a:cubicBezTo>
                    <a:cubicBezTo>
                      <a:pt x="1810" y="357"/>
                      <a:pt x="1808" y="358"/>
                      <a:pt x="1809" y="354"/>
                    </a:cubicBezTo>
                    <a:cubicBezTo>
                      <a:pt x="1809" y="351"/>
                      <a:pt x="1814" y="350"/>
                      <a:pt x="1815" y="348"/>
                    </a:cubicBezTo>
                    <a:cubicBezTo>
                      <a:pt x="1815" y="347"/>
                      <a:pt x="1814" y="341"/>
                      <a:pt x="1814" y="337"/>
                    </a:cubicBezTo>
                    <a:cubicBezTo>
                      <a:pt x="1813" y="333"/>
                      <a:pt x="1801" y="337"/>
                      <a:pt x="1794" y="333"/>
                    </a:cubicBezTo>
                    <a:cubicBezTo>
                      <a:pt x="1787" y="328"/>
                      <a:pt x="1789" y="316"/>
                      <a:pt x="1782" y="310"/>
                    </a:cubicBezTo>
                    <a:cubicBezTo>
                      <a:pt x="1776" y="304"/>
                      <a:pt x="1776" y="316"/>
                      <a:pt x="1774" y="296"/>
                    </a:cubicBezTo>
                    <a:cubicBezTo>
                      <a:pt x="1771" y="276"/>
                      <a:pt x="1761" y="281"/>
                      <a:pt x="1757" y="279"/>
                    </a:cubicBezTo>
                    <a:cubicBezTo>
                      <a:pt x="1753" y="276"/>
                      <a:pt x="1745" y="275"/>
                      <a:pt x="1744" y="269"/>
                    </a:cubicBezTo>
                    <a:cubicBezTo>
                      <a:pt x="1744" y="263"/>
                      <a:pt x="1752" y="272"/>
                      <a:pt x="1757" y="273"/>
                    </a:cubicBezTo>
                    <a:cubicBezTo>
                      <a:pt x="1762" y="275"/>
                      <a:pt x="1762" y="266"/>
                      <a:pt x="1763" y="263"/>
                    </a:cubicBezTo>
                    <a:cubicBezTo>
                      <a:pt x="1764" y="260"/>
                      <a:pt x="1769" y="260"/>
                      <a:pt x="1768" y="255"/>
                    </a:cubicBezTo>
                    <a:cubicBezTo>
                      <a:pt x="1767" y="250"/>
                      <a:pt x="1765" y="245"/>
                      <a:pt x="1763" y="237"/>
                    </a:cubicBezTo>
                    <a:cubicBezTo>
                      <a:pt x="1762" y="229"/>
                      <a:pt x="1753" y="225"/>
                      <a:pt x="1749" y="222"/>
                    </a:cubicBezTo>
                    <a:cubicBezTo>
                      <a:pt x="1745" y="219"/>
                      <a:pt x="1736" y="217"/>
                      <a:pt x="1724" y="212"/>
                    </a:cubicBezTo>
                    <a:cubicBezTo>
                      <a:pt x="1713" y="207"/>
                      <a:pt x="1712" y="211"/>
                      <a:pt x="1710" y="217"/>
                    </a:cubicBezTo>
                    <a:cubicBezTo>
                      <a:pt x="1708" y="222"/>
                      <a:pt x="1710" y="227"/>
                      <a:pt x="1708" y="229"/>
                    </a:cubicBezTo>
                    <a:cubicBezTo>
                      <a:pt x="1706" y="230"/>
                      <a:pt x="1707" y="228"/>
                      <a:pt x="1707" y="218"/>
                    </a:cubicBezTo>
                    <a:cubicBezTo>
                      <a:pt x="1707" y="209"/>
                      <a:pt x="1701" y="208"/>
                      <a:pt x="1695" y="207"/>
                    </a:cubicBezTo>
                    <a:cubicBezTo>
                      <a:pt x="1689" y="206"/>
                      <a:pt x="1684" y="213"/>
                      <a:pt x="1677" y="214"/>
                    </a:cubicBezTo>
                    <a:cubicBezTo>
                      <a:pt x="1671" y="215"/>
                      <a:pt x="1666" y="213"/>
                      <a:pt x="1664" y="215"/>
                    </a:cubicBezTo>
                    <a:cubicBezTo>
                      <a:pt x="1661" y="216"/>
                      <a:pt x="1656" y="222"/>
                      <a:pt x="1653" y="222"/>
                    </a:cubicBezTo>
                    <a:cubicBezTo>
                      <a:pt x="1651" y="222"/>
                      <a:pt x="1642" y="223"/>
                      <a:pt x="1639" y="222"/>
                    </a:cubicBezTo>
                    <a:cubicBezTo>
                      <a:pt x="1635" y="221"/>
                      <a:pt x="1634" y="212"/>
                      <a:pt x="1638" y="207"/>
                    </a:cubicBezTo>
                    <a:cubicBezTo>
                      <a:pt x="1641" y="202"/>
                      <a:pt x="1657" y="207"/>
                      <a:pt x="1659" y="203"/>
                    </a:cubicBezTo>
                    <a:cubicBezTo>
                      <a:pt x="1661" y="200"/>
                      <a:pt x="1653" y="192"/>
                      <a:pt x="1649" y="189"/>
                    </a:cubicBezTo>
                    <a:cubicBezTo>
                      <a:pt x="1645" y="186"/>
                      <a:pt x="1634" y="182"/>
                      <a:pt x="1620" y="183"/>
                    </a:cubicBezTo>
                    <a:cubicBezTo>
                      <a:pt x="1606" y="184"/>
                      <a:pt x="1603" y="193"/>
                      <a:pt x="1597" y="195"/>
                    </a:cubicBezTo>
                    <a:cubicBezTo>
                      <a:pt x="1592" y="197"/>
                      <a:pt x="1581" y="206"/>
                      <a:pt x="1574" y="210"/>
                    </a:cubicBezTo>
                    <a:cubicBezTo>
                      <a:pt x="1568" y="214"/>
                      <a:pt x="1559" y="227"/>
                      <a:pt x="1554" y="230"/>
                    </a:cubicBezTo>
                    <a:cubicBezTo>
                      <a:pt x="1549" y="234"/>
                      <a:pt x="1555" y="244"/>
                      <a:pt x="1554" y="250"/>
                    </a:cubicBezTo>
                    <a:cubicBezTo>
                      <a:pt x="1553" y="256"/>
                      <a:pt x="1535" y="269"/>
                      <a:pt x="1528" y="282"/>
                    </a:cubicBezTo>
                    <a:cubicBezTo>
                      <a:pt x="1521" y="296"/>
                      <a:pt x="1530" y="294"/>
                      <a:pt x="1535" y="295"/>
                    </a:cubicBezTo>
                    <a:cubicBezTo>
                      <a:pt x="1540" y="296"/>
                      <a:pt x="1537" y="304"/>
                      <a:pt x="1534" y="306"/>
                    </a:cubicBezTo>
                    <a:cubicBezTo>
                      <a:pt x="1532" y="307"/>
                      <a:pt x="1523" y="301"/>
                      <a:pt x="1521" y="303"/>
                    </a:cubicBezTo>
                    <a:cubicBezTo>
                      <a:pt x="1520" y="304"/>
                      <a:pt x="1522" y="310"/>
                      <a:pt x="1521" y="314"/>
                    </a:cubicBezTo>
                    <a:cubicBezTo>
                      <a:pt x="1520" y="318"/>
                      <a:pt x="1518" y="324"/>
                      <a:pt x="1518" y="329"/>
                    </a:cubicBezTo>
                    <a:cubicBezTo>
                      <a:pt x="1519" y="334"/>
                      <a:pt x="1525" y="336"/>
                      <a:pt x="1528" y="339"/>
                    </a:cubicBezTo>
                    <a:cubicBezTo>
                      <a:pt x="1530" y="341"/>
                      <a:pt x="1529" y="349"/>
                      <a:pt x="1535" y="351"/>
                    </a:cubicBezTo>
                    <a:cubicBezTo>
                      <a:pt x="1542" y="353"/>
                      <a:pt x="1556" y="344"/>
                      <a:pt x="1559" y="349"/>
                    </a:cubicBezTo>
                    <a:cubicBezTo>
                      <a:pt x="1561" y="354"/>
                      <a:pt x="1564" y="357"/>
                      <a:pt x="1568" y="363"/>
                    </a:cubicBezTo>
                    <a:cubicBezTo>
                      <a:pt x="1571" y="368"/>
                      <a:pt x="1568" y="375"/>
                      <a:pt x="1567" y="377"/>
                    </a:cubicBezTo>
                    <a:cubicBezTo>
                      <a:pt x="1566" y="380"/>
                      <a:pt x="1555" y="392"/>
                      <a:pt x="1555" y="398"/>
                    </a:cubicBezTo>
                    <a:cubicBezTo>
                      <a:pt x="1554" y="405"/>
                      <a:pt x="1564" y="414"/>
                      <a:pt x="1562" y="415"/>
                    </a:cubicBezTo>
                    <a:cubicBezTo>
                      <a:pt x="1561" y="415"/>
                      <a:pt x="1556" y="403"/>
                      <a:pt x="1554" y="403"/>
                    </a:cubicBezTo>
                    <a:cubicBezTo>
                      <a:pt x="1551" y="403"/>
                      <a:pt x="1547" y="414"/>
                      <a:pt x="1549" y="417"/>
                    </a:cubicBezTo>
                    <a:cubicBezTo>
                      <a:pt x="1550" y="420"/>
                      <a:pt x="1554" y="421"/>
                      <a:pt x="1552" y="420"/>
                    </a:cubicBezTo>
                    <a:cubicBezTo>
                      <a:pt x="1549" y="420"/>
                      <a:pt x="1539" y="410"/>
                      <a:pt x="1538" y="412"/>
                    </a:cubicBezTo>
                    <a:cubicBezTo>
                      <a:pt x="1537" y="414"/>
                      <a:pt x="1535" y="423"/>
                      <a:pt x="1531" y="430"/>
                    </a:cubicBezTo>
                    <a:cubicBezTo>
                      <a:pt x="1527" y="438"/>
                      <a:pt x="1530" y="447"/>
                      <a:pt x="1523" y="453"/>
                    </a:cubicBezTo>
                    <a:cubicBezTo>
                      <a:pt x="1515" y="459"/>
                      <a:pt x="1520" y="455"/>
                      <a:pt x="1518" y="461"/>
                    </a:cubicBezTo>
                    <a:cubicBezTo>
                      <a:pt x="1516" y="466"/>
                      <a:pt x="1509" y="469"/>
                      <a:pt x="1506" y="470"/>
                    </a:cubicBezTo>
                    <a:cubicBezTo>
                      <a:pt x="1503" y="470"/>
                      <a:pt x="1498" y="473"/>
                      <a:pt x="1496" y="469"/>
                    </a:cubicBezTo>
                    <a:cubicBezTo>
                      <a:pt x="1494" y="465"/>
                      <a:pt x="1492" y="462"/>
                      <a:pt x="1491" y="458"/>
                    </a:cubicBezTo>
                    <a:cubicBezTo>
                      <a:pt x="1490" y="453"/>
                      <a:pt x="1494" y="440"/>
                      <a:pt x="1497" y="432"/>
                    </a:cubicBezTo>
                    <a:cubicBezTo>
                      <a:pt x="1499" y="424"/>
                      <a:pt x="1505" y="427"/>
                      <a:pt x="1508" y="423"/>
                    </a:cubicBezTo>
                    <a:cubicBezTo>
                      <a:pt x="1511" y="420"/>
                      <a:pt x="1500" y="410"/>
                      <a:pt x="1500" y="401"/>
                    </a:cubicBezTo>
                    <a:cubicBezTo>
                      <a:pt x="1500" y="393"/>
                      <a:pt x="1506" y="394"/>
                      <a:pt x="1504" y="389"/>
                    </a:cubicBezTo>
                    <a:cubicBezTo>
                      <a:pt x="1502" y="383"/>
                      <a:pt x="1499" y="382"/>
                      <a:pt x="1495" y="383"/>
                    </a:cubicBezTo>
                    <a:cubicBezTo>
                      <a:pt x="1491" y="383"/>
                      <a:pt x="1493" y="386"/>
                      <a:pt x="1490" y="392"/>
                    </a:cubicBezTo>
                    <a:cubicBezTo>
                      <a:pt x="1488" y="398"/>
                      <a:pt x="1481" y="410"/>
                      <a:pt x="1477" y="410"/>
                    </a:cubicBezTo>
                    <a:cubicBezTo>
                      <a:pt x="1473" y="410"/>
                      <a:pt x="1467" y="403"/>
                      <a:pt x="1467" y="397"/>
                    </a:cubicBezTo>
                    <a:cubicBezTo>
                      <a:pt x="1466" y="390"/>
                      <a:pt x="1478" y="384"/>
                      <a:pt x="1479" y="377"/>
                    </a:cubicBezTo>
                    <a:cubicBezTo>
                      <a:pt x="1481" y="369"/>
                      <a:pt x="1477" y="361"/>
                      <a:pt x="1469" y="360"/>
                    </a:cubicBezTo>
                    <a:cubicBezTo>
                      <a:pt x="1461" y="358"/>
                      <a:pt x="1455" y="368"/>
                      <a:pt x="1451" y="366"/>
                    </a:cubicBezTo>
                    <a:cubicBezTo>
                      <a:pt x="1447" y="363"/>
                      <a:pt x="1449" y="357"/>
                      <a:pt x="1452" y="352"/>
                    </a:cubicBezTo>
                    <a:cubicBezTo>
                      <a:pt x="1456" y="347"/>
                      <a:pt x="1466" y="352"/>
                      <a:pt x="1471" y="348"/>
                    </a:cubicBezTo>
                    <a:cubicBezTo>
                      <a:pt x="1477" y="343"/>
                      <a:pt x="1478" y="341"/>
                      <a:pt x="1478" y="336"/>
                    </a:cubicBezTo>
                    <a:cubicBezTo>
                      <a:pt x="1479" y="331"/>
                      <a:pt x="1482" y="329"/>
                      <a:pt x="1480" y="322"/>
                    </a:cubicBezTo>
                    <a:cubicBezTo>
                      <a:pt x="1479" y="315"/>
                      <a:pt x="1474" y="308"/>
                      <a:pt x="1475" y="302"/>
                    </a:cubicBezTo>
                    <a:cubicBezTo>
                      <a:pt x="1476" y="296"/>
                      <a:pt x="1478" y="287"/>
                      <a:pt x="1477" y="280"/>
                    </a:cubicBezTo>
                    <a:cubicBezTo>
                      <a:pt x="1477" y="273"/>
                      <a:pt x="1477" y="269"/>
                      <a:pt x="1476" y="262"/>
                    </a:cubicBezTo>
                    <a:cubicBezTo>
                      <a:pt x="1475" y="256"/>
                      <a:pt x="1469" y="255"/>
                      <a:pt x="1469" y="249"/>
                    </a:cubicBezTo>
                    <a:cubicBezTo>
                      <a:pt x="1470" y="243"/>
                      <a:pt x="1479" y="236"/>
                      <a:pt x="1488" y="230"/>
                    </a:cubicBezTo>
                    <a:cubicBezTo>
                      <a:pt x="1496" y="224"/>
                      <a:pt x="1496" y="226"/>
                      <a:pt x="1496" y="220"/>
                    </a:cubicBezTo>
                    <a:cubicBezTo>
                      <a:pt x="1496" y="214"/>
                      <a:pt x="1501" y="217"/>
                      <a:pt x="1507" y="217"/>
                    </a:cubicBezTo>
                    <a:cubicBezTo>
                      <a:pt x="1513" y="218"/>
                      <a:pt x="1521" y="221"/>
                      <a:pt x="1527" y="221"/>
                    </a:cubicBezTo>
                    <a:cubicBezTo>
                      <a:pt x="1534" y="220"/>
                      <a:pt x="1539" y="216"/>
                      <a:pt x="1544" y="211"/>
                    </a:cubicBezTo>
                    <a:cubicBezTo>
                      <a:pt x="1549" y="206"/>
                      <a:pt x="1558" y="201"/>
                      <a:pt x="1564" y="195"/>
                    </a:cubicBezTo>
                    <a:cubicBezTo>
                      <a:pt x="1569" y="189"/>
                      <a:pt x="1572" y="179"/>
                      <a:pt x="1575" y="170"/>
                    </a:cubicBezTo>
                    <a:cubicBezTo>
                      <a:pt x="1578" y="161"/>
                      <a:pt x="1573" y="168"/>
                      <a:pt x="1565" y="168"/>
                    </a:cubicBezTo>
                    <a:cubicBezTo>
                      <a:pt x="1558" y="168"/>
                      <a:pt x="1554" y="161"/>
                      <a:pt x="1551" y="158"/>
                    </a:cubicBezTo>
                    <a:cubicBezTo>
                      <a:pt x="1548" y="154"/>
                      <a:pt x="1550" y="153"/>
                      <a:pt x="1535" y="151"/>
                    </a:cubicBezTo>
                    <a:cubicBezTo>
                      <a:pt x="1520" y="150"/>
                      <a:pt x="1518" y="149"/>
                      <a:pt x="1509" y="150"/>
                    </a:cubicBezTo>
                    <a:cubicBezTo>
                      <a:pt x="1500" y="151"/>
                      <a:pt x="1508" y="161"/>
                      <a:pt x="1505" y="163"/>
                    </a:cubicBezTo>
                    <a:cubicBezTo>
                      <a:pt x="1501" y="165"/>
                      <a:pt x="1489" y="156"/>
                      <a:pt x="1484" y="155"/>
                    </a:cubicBezTo>
                    <a:cubicBezTo>
                      <a:pt x="1478" y="154"/>
                      <a:pt x="1479" y="156"/>
                      <a:pt x="1473" y="150"/>
                    </a:cubicBezTo>
                    <a:cubicBezTo>
                      <a:pt x="1466" y="144"/>
                      <a:pt x="1452" y="141"/>
                      <a:pt x="1449" y="142"/>
                    </a:cubicBezTo>
                    <a:cubicBezTo>
                      <a:pt x="1447" y="142"/>
                      <a:pt x="1441" y="144"/>
                      <a:pt x="1440" y="141"/>
                    </a:cubicBezTo>
                    <a:cubicBezTo>
                      <a:pt x="1439" y="139"/>
                      <a:pt x="1439" y="133"/>
                      <a:pt x="1435" y="135"/>
                    </a:cubicBezTo>
                    <a:cubicBezTo>
                      <a:pt x="1431" y="137"/>
                      <a:pt x="1435" y="140"/>
                      <a:pt x="1433" y="141"/>
                    </a:cubicBezTo>
                    <a:cubicBezTo>
                      <a:pt x="1431" y="142"/>
                      <a:pt x="1433" y="137"/>
                      <a:pt x="1428" y="134"/>
                    </a:cubicBezTo>
                    <a:cubicBezTo>
                      <a:pt x="1423" y="132"/>
                      <a:pt x="1421" y="139"/>
                      <a:pt x="1420" y="143"/>
                    </a:cubicBezTo>
                    <a:cubicBezTo>
                      <a:pt x="1419" y="147"/>
                      <a:pt x="1418" y="151"/>
                      <a:pt x="1411" y="151"/>
                    </a:cubicBezTo>
                    <a:cubicBezTo>
                      <a:pt x="1404" y="150"/>
                      <a:pt x="1409" y="161"/>
                      <a:pt x="1413" y="168"/>
                    </a:cubicBezTo>
                    <a:cubicBezTo>
                      <a:pt x="1417" y="175"/>
                      <a:pt x="1412" y="179"/>
                      <a:pt x="1412" y="185"/>
                    </a:cubicBezTo>
                    <a:cubicBezTo>
                      <a:pt x="1411" y="191"/>
                      <a:pt x="1405" y="193"/>
                      <a:pt x="1401" y="191"/>
                    </a:cubicBezTo>
                    <a:cubicBezTo>
                      <a:pt x="1398" y="189"/>
                      <a:pt x="1397" y="182"/>
                      <a:pt x="1396" y="176"/>
                    </a:cubicBezTo>
                    <a:cubicBezTo>
                      <a:pt x="1395" y="171"/>
                      <a:pt x="1391" y="167"/>
                      <a:pt x="1383" y="168"/>
                    </a:cubicBezTo>
                    <a:cubicBezTo>
                      <a:pt x="1375" y="169"/>
                      <a:pt x="1374" y="184"/>
                      <a:pt x="1375" y="198"/>
                    </a:cubicBezTo>
                    <a:cubicBezTo>
                      <a:pt x="1376" y="211"/>
                      <a:pt x="1373" y="209"/>
                      <a:pt x="1380" y="213"/>
                    </a:cubicBezTo>
                    <a:cubicBezTo>
                      <a:pt x="1387" y="218"/>
                      <a:pt x="1380" y="221"/>
                      <a:pt x="1383" y="230"/>
                    </a:cubicBezTo>
                    <a:cubicBezTo>
                      <a:pt x="1386" y="239"/>
                      <a:pt x="1389" y="244"/>
                      <a:pt x="1389" y="254"/>
                    </a:cubicBezTo>
                    <a:cubicBezTo>
                      <a:pt x="1389" y="264"/>
                      <a:pt x="1393" y="259"/>
                      <a:pt x="1396" y="261"/>
                    </a:cubicBezTo>
                    <a:cubicBezTo>
                      <a:pt x="1400" y="262"/>
                      <a:pt x="1400" y="263"/>
                      <a:pt x="1404" y="264"/>
                    </a:cubicBezTo>
                    <a:cubicBezTo>
                      <a:pt x="1407" y="265"/>
                      <a:pt x="1405" y="264"/>
                      <a:pt x="1408" y="258"/>
                    </a:cubicBezTo>
                    <a:cubicBezTo>
                      <a:pt x="1411" y="252"/>
                      <a:pt x="1414" y="257"/>
                      <a:pt x="1421" y="259"/>
                    </a:cubicBezTo>
                    <a:cubicBezTo>
                      <a:pt x="1427" y="260"/>
                      <a:pt x="1431" y="257"/>
                      <a:pt x="1435" y="253"/>
                    </a:cubicBezTo>
                    <a:cubicBezTo>
                      <a:pt x="1439" y="250"/>
                      <a:pt x="1442" y="246"/>
                      <a:pt x="1448" y="250"/>
                    </a:cubicBezTo>
                    <a:cubicBezTo>
                      <a:pt x="1453" y="254"/>
                      <a:pt x="1448" y="258"/>
                      <a:pt x="1445" y="262"/>
                    </a:cubicBezTo>
                    <a:cubicBezTo>
                      <a:pt x="1443" y="265"/>
                      <a:pt x="1436" y="261"/>
                      <a:pt x="1428" y="268"/>
                    </a:cubicBezTo>
                    <a:cubicBezTo>
                      <a:pt x="1421" y="275"/>
                      <a:pt x="1412" y="285"/>
                      <a:pt x="1411" y="293"/>
                    </a:cubicBezTo>
                    <a:cubicBezTo>
                      <a:pt x="1409" y="301"/>
                      <a:pt x="1408" y="300"/>
                      <a:pt x="1401" y="304"/>
                    </a:cubicBezTo>
                    <a:cubicBezTo>
                      <a:pt x="1394" y="308"/>
                      <a:pt x="1408" y="316"/>
                      <a:pt x="1405" y="340"/>
                    </a:cubicBezTo>
                    <a:cubicBezTo>
                      <a:pt x="1403" y="363"/>
                      <a:pt x="1380" y="349"/>
                      <a:pt x="1379" y="342"/>
                    </a:cubicBezTo>
                    <a:cubicBezTo>
                      <a:pt x="1377" y="334"/>
                      <a:pt x="1382" y="328"/>
                      <a:pt x="1378" y="328"/>
                    </a:cubicBezTo>
                    <a:cubicBezTo>
                      <a:pt x="1374" y="327"/>
                      <a:pt x="1373" y="335"/>
                      <a:pt x="1371" y="340"/>
                    </a:cubicBezTo>
                    <a:cubicBezTo>
                      <a:pt x="1369" y="345"/>
                      <a:pt x="1362" y="341"/>
                      <a:pt x="1359" y="347"/>
                    </a:cubicBezTo>
                    <a:cubicBezTo>
                      <a:pt x="1356" y="354"/>
                      <a:pt x="1360" y="357"/>
                      <a:pt x="1356" y="360"/>
                    </a:cubicBezTo>
                    <a:cubicBezTo>
                      <a:pt x="1352" y="363"/>
                      <a:pt x="1342" y="357"/>
                      <a:pt x="1333" y="356"/>
                    </a:cubicBezTo>
                    <a:cubicBezTo>
                      <a:pt x="1323" y="356"/>
                      <a:pt x="1321" y="357"/>
                      <a:pt x="1316" y="352"/>
                    </a:cubicBezTo>
                    <a:cubicBezTo>
                      <a:pt x="1312" y="346"/>
                      <a:pt x="1321" y="337"/>
                      <a:pt x="1324" y="331"/>
                    </a:cubicBezTo>
                    <a:cubicBezTo>
                      <a:pt x="1328" y="324"/>
                      <a:pt x="1328" y="318"/>
                      <a:pt x="1327" y="309"/>
                    </a:cubicBezTo>
                    <a:cubicBezTo>
                      <a:pt x="1325" y="301"/>
                      <a:pt x="1325" y="301"/>
                      <a:pt x="1318" y="292"/>
                    </a:cubicBezTo>
                    <a:cubicBezTo>
                      <a:pt x="1312" y="283"/>
                      <a:pt x="1311" y="275"/>
                      <a:pt x="1305" y="267"/>
                    </a:cubicBezTo>
                    <a:cubicBezTo>
                      <a:pt x="1300" y="259"/>
                      <a:pt x="1297" y="250"/>
                      <a:pt x="1303" y="248"/>
                    </a:cubicBezTo>
                    <a:cubicBezTo>
                      <a:pt x="1309" y="245"/>
                      <a:pt x="1307" y="239"/>
                      <a:pt x="1308" y="235"/>
                    </a:cubicBezTo>
                    <a:cubicBezTo>
                      <a:pt x="1309" y="230"/>
                      <a:pt x="1307" y="214"/>
                      <a:pt x="1310" y="205"/>
                    </a:cubicBezTo>
                    <a:cubicBezTo>
                      <a:pt x="1313" y="196"/>
                      <a:pt x="1323" y="183"/>
                      <a:pt x="1325" y="176"/>
                    </a:cubicBezTo>
                    <a:cubicBezTo>
                      <a:pt x="1328" y="169"/>
                      <a:pt x="1329" y="161"/>
                      <a:pt x="1328" y="157"/>
                    </a:cubicBezTo>
                    <a:cubicBezTo>
                      <a:pt x="1328" y="153"/>
                      <a:pt x="1322" y="149"/>
                      <a:pt x="1317" y="144"/>
                    </a:cubicBezTo>
                    <a:cubicBezTo>
                      <a:pt x="1313" y="138"/>
                      <a:pt x="1310" y="140"/>
                      <a:pt x="1305" y="137"/>
                    </a:cubicBezTo>
                    <a:cubicBezTo>
                      <a:pt x="1300" y="135"/>
                      <a:pt x="1296" y="134"/>
                      <a:pt x="1291" y="141"/>
                    </a:cubicBezTo>
                    <a:cubicBezTo>
                      <a:pt x="1286" y="148"/>
                      <a:pt x="1290" y="153"/>
                      <a:pt x="1289" y="159"/>
                    </a:cubicBezTo>
                    <a:cubicBezTo>
                      <a:pt x="1287" y="164"/>
                      <a:pt x="1288" y="177"/>
                      <a:pt x="1283" y="180"/>
                    </a:cubicBezTo>
                    <a:cubicBezTo>
                      <a:pt x="1279" y="182"/>
                      <a:pt x="1273" y="180"/>
                      <a:pt x="1270" y="178"/>
                    </a:cubicBezTo>
                    <a:cubicBezTo>
                      <a:pt x="1267" y="176"/>
                      <a:pt x="1267" y="162"/>
                      <a:pt x="1268" y="158"/>
                    </a:cubicBezTo>
                    <a:cubicBezTo>
                      <a:pt x="1269" y="154"/>
                      <a:pt x="1269" y="155"/>
                      <a:pt x="1263" y="154"/>
                    </a:cubicBezTo>
                    <a:cubicBezTo>
                      <a:pt x="1257" y="153"/>
                      <a:pt x="1255" y="155"/>
                      <a:pt x="1254" y="159"/>
                    </a:cubicBezTo>
                    <a:cubicBezTo>
                      <a:pt x="1254" y="159"/>
                      <a:pt x="1254" y="159"/>
                      <a:pt x="1254" y="159"/>
                    </a:cubicBezTo>
                    <a:cubicBezTo>
                      <a:pt x="1254" y="159"/>
                      <a:pt x="1254" y="160"/>
                      <a:pt x="1254" y="160"/>
                    </a:cubicBezTo>
                    <a:cubicBezTo>
                      <a:pt x="1252" y="162"/>
                      <a:pt x="1252" y="166"/>
                      <a:pt x="1251" y="170"/>
                    </a:cubicBezTo>
                    <a:cubicBezTo>
                      <a:pt x="1251" y="173"/>
                      <a:pt x="1251" y="175"/>
                      <a:pt x="1247" y="174"/>
                    </a:cubicBezTo>
                    <a:cubicBezTo>
                      <a:pt x="1243" y="174"/>
                      <a:pt x="1244" y="168"/>
                      <a:pt x="1244" y="166"/>
                    </a:cubicBezTo>
                    <a:cubicBezTo>
                      <a:pt x="1243" y="164"/>
                      <a:pt x="1239" y="165"/>
                      <a:pt x="1237" y="166"/>
                    </a:cubicBezTo>
                    <a:cubicBezTo>
                      <a:pt x="1234" y="167"/>
                      <a:pt x="1232" y="166"/>
                      <a:pt x="1231" y="163"/>
                    </a:cubicBezTo>
                    <a:cubicBezTo>
                      <a:pt x="1231" y="160"/>
                      <a:pt x="1236" y="163"/>
                      <a:pt x="1240" y="161"/>
                    </a:cubicBezTo>
                    <a:cubicBezTo>
                      <a:pt x="1245" y="159"/>
                      <a:pt x="1235" y="151"/>
                      <a:pt x="1234" y="145"/>
                    </a:cubicBezTo>
                    <a:cubicBezTo>
                      <a:pt x="1232" y="140"/>
                      <a:pt x="1237" y="138"/>
                      <a:pt x="1236" y="135"/>
                    </a:cubicBezTo>
                    <a:cubicBezTo>
                      <a:pt x="1235" y="132"/>
                      <a:pt x="1224" y="137"/>
                      <a:pt x="1219" y="133"/>
                    </a:cubicBezTo>
                    <a:cubicBezTo>
                      <a:pt x="1215" y="130"/>
                      <a:pt x="1217" y="138"/>
                      <a:pt x="1216" y="138"/>
                    </a:cubicBezTo>
                    <a:cubicBezTo>
                      <a:pt x="1215" y="138"/>
                      <a:pt x="1211" y="129"/>
                      <a:pt x="1209" y="126"/>
                    </a:cubicBezTo>
                    <a:cubicBezTo>
                      <a:pt x="1207" y="123"/>
                      <a:pt x="1203" y="121"/>
                      <a:pt x="1205" y="118"/>
                    </a:cubicBezTo>
                    <a:cubicBezTo>
                      <a:pt x="1207" y="116"/>
                      <a:pt x="1207" y="116"/>
                      <a:pt x="1207" y="111"/>
                    </a:cubicBezTo>
                    <a:cubicBezTo>
                      <a:pt x="1207" y="106"/>
                      <a:pt x="1211" y="105"/>
                      <a:pt x="1208" y="100"/>
                    </a:cubicBezTo>
                    <a:cubicBezTo>
                      <a:pt x="1205" y="95"/>
                      <a:pt x="1202" y="88"/>
                      <a:pt x="1202" y="83"/>
                    </a:cubicBezTo>
                    <a:cubicBezTo>
                      <a:pt x="1201" y="78"/>
                      <a:pt x="1199" y="67"/>
                      <a:pt x="1198" y="64"/>
                    </a:cubicBezTo>
                    <a:cubicBezTo>
                      <a:pt x="1198" y="61"/>
                      <a:pt x="1199" y="46"/>
                      <a:pt x="1196" y="45"/>
                    </a:cubicBezTo>
                    <a:cubicBezTo>
                      <a:pt x="1194" y="43"/>
                      <a:pt x="1183" y="50"/>
                      <a:pt x="1176" y="49"/>
                    </a:cubicBezTo>
                    <a:cubicBezTo>
                      <a:pt x="1169" y="48"/>
                      <a:pt x="1173" y="44"/>
                      <a:pt x="1171" y="41"/>
                    </a:cubicBezTo>
                    <a:cubicBezTo>
                      <a:pt x="1169" y="38"/>
                      <a:pt x="1162" y="34"/>
                      <a:pt x="1159" y="30"/>
                    </a:cubicBezTo>
                    <a:cubicBezTo>
                      <a:pt x="1156" y="26"/>
                      <a:pt x="1149" y="32"/>
                      <a:pt x="1147" y="30"/>
                    </a:cubicBezTo>
                    <a:cubicBezTo>
                      <a:pt x="1145" y="28"/>
                      <a:pt x="1142" y="23"/>
                      <a:pt x="1117" y="24"/>
                    </a:cubicBezTo>
                    <a:cubicBezTo>
                      <a:pt x="1092" y="24"/>
                      <a:pt x="1098" y="28"/>
                      <a:pt x="1098" y="34"/>
                    </a:cubicBezTo>
                    <a:cubicBezTo>
                      <a:pt x="1098" y="40"/>
                      <a:pt x="1095" y="55"/>
                      <a:pt x="1090" y="56"/>
                    </a:cubicBezTo>
                    <a:cubicBezTo>
                      <a:pt x="1084" y="57"/>
                      <a:pt x="1082" y="58"/>
                      <a:pt x="1076" y="63"/>
                    </a:cubicBezTo>
                    <a:cubicBezTo>
                      <a:pt x="1071" y="68"/>
                      <a:pt x="1061" y="72"/>
                      <a:pt x="1060" y="82"/>
                    </a:cubicBezTo>
                    <a:cubicBezTo>
                      <a:pt x="1058" y="92"/>
                      <a:pt x="1057" y="95"/>
                      <a:pt x="1051" y="95"/>
                    </a:cubicBezTo>
                    <a:cubicBezTo>
                      <a:pt x="1044" y="95"/>
                      <a:pt x="1049" y="98"/>
                      <a:pt x="1046" y="103"/>
                    </a:cubicBezTo>
                    <a:cubicBezTo>
                      <a:pt x="1043" y="109"/>
                      <a:pt x="1038" y="102"/>
                      <a:pt x="1034" y="103"/>
                    </a:cubicBezTo>
                    <a:cubicBezTo>
                      <a:pt x="1031" y="105"/>
                      <a:pt x="1028" y="111"/>
                      <a:pt x="1017" y="120"/>
                    </a:cubicBezTo>
                    <a:cubicBezTo>
                      <a:pt x="1006" y="129"/>
                      <a:pt x="1012" y="128"/>
                      <a:pt x="1017" y="128"/>
                    </a:cubicBezTo>
                    <a:cubicBezTo>
                      <a:pt x="1022" y="129"/>
                      <a:pt x="1023" y="131"/>
                      <a:pt x="1023" y="133"/>
                    </a:cubicBezTo>
                    <a:cubicBezTo>
                      <a:pt x="1022" y="135"/>
                      <a:pt x="1021" y="135"/>
                      <a:pt x="1022" y="142"/>
                    </a:cubicBezTo>
                    <a:cubicBezTo>
                      <a:pt x="1023" y="148"/>
                      <a:pt x="1018" y="149"/>
                      <a:pt x="1017" y="155"/>
                    </a:cubicBezTo>
                    <a:cubicBezTo>
                      <a:pt x="1017" y="161"/>
                      <a:pt x="1016" y="162"/>
                      <a:pt x="1015" y="166"/>
                    </a:cubicBezTo>
                    <a:cubicBezTo>
                      <a:pt x="1014" y="171"/>
                      <a:pt x="1021" y="173"/>
                      <a:pt x="1024" y="175"/>
                    </a:cubicBezTo>
                    <a:cubicBezTo>
                      <a:pt x="1028" y="176"/>
                      <a:pt x="1026" y="170"/>
                      <a:pt x="1028" y="168"/>
                    </a:cubicBezTo>
                    <a:cubicBezTo>
                      <a:pt x="1030" y="167"/>
                      <a:pt x="1036" y="170"/>
                      <a:pt x="1040" y="169"/>
                    </a:cubicBezTo>
                    <a:cubicBezTo>
                      <a:pt x="1045" y="169"/>
                      <a:pt x="1042" y="167"/>
                      <a:pt x="1046" y="163"/>
                    </a:cubicBezTo>
                    <a:cubicBezTo>
                      <a:pt x="1050" y="158"/>
                      <a:pt x="1055" y="163"/>
                      <a:pt x="1055" y="165"/>
                    </a:cubicBezTo>
                    <a:cubicBezTo>
                      <a:pt x="1055" y="166"/>
                      <a:pt x="1056" y="169"/>
                      <a:pt x="1056" y="170"/>
                    </a:cubicBezTo>
                    <a:cubicBezTo>
                      <a:pt x="1057" y="171"/>
                      <a:pt x="1056" y="174"/>
                      <a:pt x="1062" y="175"/>
                    </a:cubicBezTo>
                    <a:cubicBezTo>
                      <a:pt x="1068" y="175"/>
                      <a:pt x="1072" y="170"/>
                      <a:pt x="1076" y="166"/>
                    </a:cubicBezTo>
                    <a:cubicBezTo>
                      <a:pt x="1079" y="162"/>
                      <a:pt x="1086" y="160"/>
                      <a:pt x="1088" y="155"/>
                    </a:cubicBezTo>
                    <a:cubicBezTo>
                      <a:pt x="1090" y="151"/>
                      <a:pt x="1089" y="146"/>
                      <a:pt x="1097" y="142"/>
                    </a:cubicBezTo>
                    <a:cubicBezTo>
                      <a:pt x="1106" y="138"/>
                      <a:pt x="1107" y="156"/>
                      <a:pt x="1104" y="159"/>
                    </a:cubicBezTo>
                    <a:cubicBezTo>
                      <a:pt x="1100" y="161"/>
                      <a:pt x="1095" y="163"/>
                      <a:pt x="1094" y="167"/>
                    </a:cubicBezTo>
                    <a:cubicBezTo>
                      <a:pt x="1092" y="171"/>
                      <a:pt x="1099" y="170"/>
                      <a:pt x="1101" y="175"/>
                    </a:cubicBezTo>
                    <a:cubicBezTo>
                      <a:pt x="1102" y="179"/>
                      <a:pt x="1103" y="179"/>
                      <a:pt x="1108" y="181"/>
                    </a:cubicBezTo>
                    <a:cubicBezTo>
                      <a:pt x="1112" y="183"/>
                      <a:pt x="1119" y="182"/>
                      <a:pt x="1125" y="181"/>
                    </a:cubicBezTo>
                    <a:cubicBezTo>
                      <a:pt x="1131" y="181"/>
                      <a:pt x="1135" y="191"/>
                      <a:pt x="1135" y="194"/>
                    </a:cubicBezTo>
                    <a:cubicBezTo>
                      <a:pt x="1134" y="198"/>
                      <a:pt x="1125" y="200"/>
                      <a:pt x="1116" y="199"/>
                    </a:cubicBezTo>
                    <a:cubicBezTo>
                      <a:pt x="1108" y="199"/>
                      <a:pt x="1101" y="188"/>
                      <a:pt x="1091" y="191"/>
                    </a:cubicBezTo>
                    <a:cubicBezTo>
                      <a:pt x="1081" y="193"/>
                      <a:pt x="1084" y="219"/>
                      <a:pt x="1094" y="221"/>
                    </a:cubicBezTo>
                    <a:cubicBezTo>
                      <a:pt x="1105" y="223"/>
                      <a:pt x="1107" y="222"/>
                      <a:pt x="1112" y="227"/>
                    </a:cubicBezTo>
                    <a:cubicBezTo>
                      <a:pt x="1117" y="231"/>
                      <a:pt x="1127" y="235"/>
                      <a:pt x="1139" y="235"/>
                    </a:cubicBezTo>
                    <a:cubicBezTo>
                      <a:pt x="1151" y="235"/>
                      <a:pt x="1153" y="243"/>
                      <a:pt x="1162" y="250"/>
                    </a:cubicBezTo>
                    <a:cubicBezTo>
                      <a:pt x="1171" y="258"/>
                      <a:pt x="1174" y="256"/>
                      <a:pt x="1176" y="261"/>
                    </a:cubicBezTo>
                    <a:cubicBezTo>
                      <a:pt x="1178" y="266"/>
                      <a:pt x="1166" y="264"/>
                      <a:pt x="1157" y="263"/>
                    </a:cubicBezTo>
                    <a:cubicBezTo>
                      <a:pt x="1149" y="262"/>
                      <a:pt x="1148" y="258"/>
                      <a:pt x="1136" y="252"/>
                    </a:cubicBezTo>
                    <a:cubicBezTo>
                      <a:pt x="1124" y="246"/>
                      <a:pt x="1111" y="245"/>
                      <a:pt x="1097" y="245"/>
                    </a:cubicBezTo>
                    <a:cubicBezTo>
                      <a:pt x="1084" y="244"/>
                      <a:pt x="1077" y="246"/>
                      <a:pt x="1072" y="252"/>
                    </a:cubicBezTo>
                    <a:cubicBezTo>
                      <a:pt x="1068" y="258"/>
                      <a:pt x="1072" y="267"/>
                      <a:pt x="1072" y="274"/>
                    </a:cubicBezTo>
                    <a:cubicBezTo>
                      <a:pt x="1072" y="282"/>
                      <a:pt x="1083" y="293"/>
                      <a:pt x="1096" y="296"/>
                    </a:cubicBezTo>
                    <a:cubicBezTo>
                      <a:pt x="1110" y="300"/>
                      <a:pt x="1110" y="305"/>
                      <a:pt x="1108" y="311"/>
                    </a:cubicBezTo>
                    <a:cubicBezTo>
                      <a:pt x="1105" y="317"/>
                      <a:pt x="1102" y="322"/>
                      <a:pt x="1096" y="323"/>
                    </a:cubicBezTo>
                    <a:cubicBezTo>
                      <a:pt x="1090" y="324"/>
                      <a:pt x="1095" y="314"/>
                      <a:pt x="1091" y="309"/>
                    </a:cubicBezTo>
                    <a:cubicBezTo>
                      <a:pt x="1088" y="305"/>
                      <a:pt x="1078" y="307"/>
                      <a:pt x="1072" y="307"/>
                    </a:cubicBezTo>
                    <a:cubicBezTo>
                      <a:pt x="1069" y="307"/>
                      <a:pt x="1068" y="307"/>
                      <a:pt x="1069" y="308"/>
                    </a:cubicBezTo>
                    <a:cubicBezTo>
                      <a:pt x="1067" y="306"/>
                      <a:pt x="1064" y="304"/>
                      <a:pt x="1062" y="302"/>
                    </a:cubicBezTo>
                    <a:cubicBezTo>
                      <a:pt x="1056" y="297"/>
                      <a:pt x="1042" y="293"/>
                      <a:pt x="1035" y="289"/>
                    </a:cubicBezTo>
                    <a:cubicBezTo>
                      <a:pt x="1028" y="284"/>
                      <a:pt x="1018" y="283"/>
                      <a:pt x="1007" y="260"/>
                    </a:cubicBezTo>
                    <a:cubicBezTo>
                      <a:pt x="996" y="237"/>
                      <a:pt x="985" y="244"/>
                      <a:pt x="979" y="251"/>
                    </a:cubicBezTo>
                    <a:cubicBezTo>
                      <a:pt x="973" y="258"/>
                      <a:pt x="967" y="260"/>
                      <a:pt x="963" y="262"/>
                    </a:cubicBezTo>
                    <a:cubicBezTo>
                      <a:pt x="960" y="263"/>
                      <a:pt x="953" y="257"/>
                      <a:pt x="953" y="253"/>
                    </a:cubicBezTo>
                    <a:cubicBezTo>
                      <a:pt x="953" y="249"/>
                      <a:pt x="959" y="245"/>
                      <a:pt x="962" y="242"/>
                    </a:cubicBezTo>
                    <a:cubicBezTo>
                      <a:pt x="964" y="239"/>
                      <a:pt x="969" y="239"/>
                      <a:pt x="968" y="237"/>
                    </a:cubicBezTo>
                    <a:cubicBezTo>
                      <a:pt x="968" y="234"/>
                      <a:pt x="970" y="237"/>
                      <a:pt x="973" y="234"/>
                    </a:cubicBezTo>
                    <a:cubicBezTo>
                      <a:pt x="975" y="230"/>
                      <a:pt x="969" y="226"/>
                      <a:pt x="970" y="222"/>
                    </a:cubicBezTo>
                    <a:cubicBezTo>
                      <a:pt x="972" y="219"/>
                      <a:pt x="971" y="214"/>
                      <a:pt x="970" y="213"/>
                    </a:cubicBezTo>
                    <a:cubicBezTo>
                      <a:pt x="968" y="213"/>
                      <a:pt x="964" y="214"/>
                      <a:pt x="962" y="219"/>
                    </a:cubicBezTo>
                    <a:cubicBezTo>
                      <a:pt x="960" y="223"/>
                      <a:pt x="964" y="229"/>
                      <a:pt x="960" y="231"/>
                    </a:cubicBezTo>
                    <a:cubicBezTo>
                      <a:pt x="956" y="233"/>
                      <a:pt x="953" y="227"/>
                      <a:pt x="949" y="228"/>
                    </a:cubicBezTo>
                    <a:cubicBezTo>
                      <a:pt x="946" y="230"/>
                      <a:pt x="943" y="235"/>
                      <a:pt x="942" y="239"/>
                    </a:cubicBezTo>
                    <a:cubicBezTo>
                      <a:pt x="940" y="244"/>
                      <a:pt x="949" y="246"/>
                      <a:pt x="947" y="250"/>
                    </a:cubicBezTo>
                    <a:cubicBezTo>
                      <a:pt x="946" y="254"/>
                      <a:pt x="936" y="253"/>
                      <a:pt x="933" y="251"/>
                    </a:cubicBezTo>
                    <a:cubicBezTo>
                      <a:pt x="929" y="249"/>
                      <a:pt x="927" y="238"/>
                      <a:pt x="927" y="227"/>
                    </a:cubicBezTo>
                    <a:cubicBezTo>
                      <a:pt x="927" y="216"/>
                      <a:pt x="934" y="213"/>
                      <a:pt x="934" y="208"/>
                    </a:cubicBezTo>
                    <a:cubicBezTo>
                      <a:pt x="935" y="202"/>
                      <a:pt x="939" y="198"/>
                      <a:pt x="938" y="187"/>
                    </a:cubicBezTo>
                    <a:cubicBezTo>
                      <a:pt x="937" y="177"/>
                      <a:pt x="932" y="185"/>
                      <a:pt x="930" y="185"/>
                    </a:cubicBezTo>
                    <a:cubicBezTo>
                      <a:pt x="927" y="186"/>
                      <a:pt x="929" y="188"/>
                      <a:pt x="929" y="191"/>
                    </a:cubicBezTo>
                    <a:cubicBezTo>
                      <a:pt x="929" y="195"/>
                      <a:pt x="921" y="197"/>
                      <a:pt x="915" y="200"/>
                    </a:cubicBezTo>
                    <a:cubicBezTo>
                      <a:pt x="909" y="203"/>
                      <a:pt x="907" y="209"/>
                      <a:pt x="904" y="214"/>
                    </a:cubicBezTo>
                    <a:cubicBezTo>
                      <a:pt x="901" y="218"/>
                      <a:pt x="902" y="216"/>
                      <a:pt x="902" y="213"/>
                    </a:cubicBezTo>
                    <a:cubicBezTo>
                      <a:pt x="902" y="210"/>
                      <a:pt x="895" y="207"/>
                      <a:pt x="893" y="203"/>
                    </a:cubicBezTo>
                    <a:cubicBezTo>
                      <a:pt x="891" y="199"/>
                      <a:pt x="895" y="198"/>
                      <a:pt x="895" y="194"/>
                    </a:cubicBezTo>
                    <a:cubicBezTo>
                      <a:pt x="894" y="190"/>
                      <a:pt x="895" y="193"/>
                      <a:pt x="890" y="195"/>
                    </a:cubicBezTo>
                    <a:cubicBezTo>
                      <a:pt x="884" y="196"/>
                      <a:pt x="879" y="191"/>
                      <a:pt x="874" y="194"/>
                    </a:cubicBezTo>
                    <a:cubicBezTo>
                      <a:pt x="869" y="196"/>
                      <a:pt x="858" y="196"/>
                      <a:pt x="854" y="196"/>
                    </a:cubicBezTo>
                    <a:cubicBezTo>
                      <a:pt x="850" y="197"/>
                      <a:pt x="833" y="200"/>
                      <a:pt x="828" y="202"/>
                    </a:cubicBezTo>
                    <a:cubicBezTo>
                      <a:pt x="824" y="204"/>
                      <a:pt x="822" y="215"/>
                      <a:pt x="817" y="215"/>
                    </a:cubicBezTo>
                    <a:cubicBezTo>
                      <a:pt x="812" y="215"/>
                      <a:pt x="810" y="207"/>
                      <a:pt x="808" y="207"/>
                    </a:cubicBezTo>
                    <a:cubicBezTo>
                      <a:pt x="806" y="208"/>
                      <a:pt x="805" y="219"/>
                      <a:pt x="803" y="220"/>
                    </a:cubicBezTo>
                    <a:cubicBezTo>
                      <a:pt x="801" y="220"/>
                      <a:pt x="800" y="214"/>
                      <a:pt x="800" y="211"/>
                    </a:cubicBezTo>
                    <a:cubicBezTo>
                      <a:pt x="800" y="208"/>
                      <a:pt x="803" y="206"/>
                      <a:pt x="805" y="205"/>
                    </a:cubicBezTo>
                    <a:cubicBezTo>
                      <a:pt x="808" y="204"/>
                      <a:pt x="812" y="206"/>
                      <a:pt x="814" y="204"/>
                    </a:cubicBezTo>
                    <a:cubicBezTo>
                      <a:pt x="815" y="202"/>
                      <a:pt x="813" y="198"/>
                      <a:pt x="812" y="197"/>
                    </a:cubicBezTo>
                    <a:cubicBezTo>
                      <a:pt x="811" y="195"/>
                      <a:pt x="803" y="198"/>
                      <a:pt x="801" y="196"/>
                    </a:cubicBezTo>
                    <a:cubicBezTo>
                      <a:pt x="802" y="198"/>
                      <a:pt x="804" y="201"/>
                      <a:pt x="802" y="202"/>
                    </a:cubicBezTo>
                    <a:cubicBezTo>
                      <a:pt x="800" y="204"/>
                      <a:pt x="798" y="206"/>
                      <a:pt x="795" y="206"/>
                    </a:cubicBezTo>
                    <a:cubicBezTo>
                      <a:pt x="793" y="206"/>
                      <a:pt x="799" y="203"/>
                      <a:pt x="799" y="201"/>
                    </a:cubicBezTo>
                    <a:cubicBezTo>
                      <a:pt x="799" y="199"/>
                      <a:pt x="789" y="199"/>
                      <a:pt x="786" y="200"/>
                    </a:cubicBezTo>
                    <a:cubicBezTo>
                      <a:pt x="783" y="202"/>
                      <a:pt x="781" y="213"/>
                      <a:pt x="779" y="213"/>
                    </a:cubicBezTo>
                    <a:cubicBezTo>
                      <a:pt x="778" y="212"/>
                      <a:pt x="778" y="208"/>
                      <a:pt x="778" y="206"/>
                    </a:cubicBezTo>
                    <a:cubicBezTo>
                      <a:pt x="778" y="207"/>
                      <a:pt x="777" y="208"/>
                      <a:pt x="776" y="209"/>
                    </a:cubicBezTo>
                    <a:cubicBezTo>
                      <a:pt x="772" y="210"/>
                      <a:pt x="769" y="203"/>
                      <a:pt x="766" y="204"/>
                    </a:cubicBezTo>
                    <a:cubicBezTo>
                      <a:pt x="764" y="205"/>
                      <a:pt x="765" y="211"/>
                      <a:pt x="765" y="214"/>
                    </a:cubicBezTo>
                    <a:cubicBezTo>
                      <a:pt x="765" y="217"/>
                      <a:pt x="764" y="218"/>
                      <a:pt x="761" y="222"/>
                    </a:cubicBezTo>
                    <a:cubicBezTo>
                      <a:pt x="758" y="226"/>
                      <a:pt x="755" y="214"/>
                      <a:pt x="753" y="212"/>
                    </a:cubicBezTo>
                    <a:cubicBezTo>
                      <a:pt x="751" y="210"/>
                      <a:pt x="746" y="205"/>
                      <a:pt x="744" y="203"/>
                    </a:cubicBezTo>
                    <a:cubicBezTo>
                      <a:pt x="743" y="201"/>
                      <a:pt x="739" y="200"/>
                      <a:pt x="737" y="198"/>
                    </a:cubicBezTo>
                    <a:cubicBezTo>
                      <a:pt x="736" y="196"/>
                      <a:pt x="730" y="191"/>
                      <a:pt x="730" y="189"/>
                    </a:cubicBezTo>
                    <a:cubicBezTo>
                      <a:pt x="730" y="186"/>
                      <a:pt x="730" y="180"/>
                      <a:pt x="727" y="176"/>
                    </a:cubicBezTo>
                    <a:cubicBezTo>
                      <a:pt x="724" y="173"/>
                      <a:pt x="717" y="161"/>
                      <a:pt x="711" y="158"/>
                    </a:cubicBezTo>
                    <a:cubicBezTo>
                      <a:pt x="705" y="156"/>
                      <a:pt x="705" y="158"/>
                      <a:pt x="696" y="155"/>
                    </a:cubicBezTo>
                    <a:cubicBezTo>
                      <a:pt x="688" y="152"/>
                      <a:pt x="689" y="147"/>
                      <a:pt x="686" y="139"/>
                    </a:cubicBezTo>
                    <a:cubicBezTo>
                      <a:pt x="683" y="131"/>
                      <a:pt x="682" y="126"/>
                      <a:pt x="676" y="126"/>
                    </a:cubicBezTo>
                    <a:cubicBezTo>
                      <a:pt x="670" y="126"/>
                      <a:pt x="661" y="131"/>
                      <a:pt x="658" y="129"/>
                    </a:cubicBezTo>
                    <a:cubicBezTo>
                      <a:pt x="655" y="127"/>
                      <a:pt x="653" y="124"/>
                      <a:pt x="649" y="121"/>
                    </a:cubicBezTo>
                    <a:cubicBezTo>
                      <a:pt x="644" y="119"/>
                      <a:pt x="645" y="114"/>
                      <a:pt x="642" y="110"/>
                    </a:cubicBezTo>
                    <a:cubicBezTo>
                      <a:pt x="638" y="106"/>
                      <a:pt x="629" y="105"/>
                      <a:pt x="624" y="104"/>
                    </a:cubicBezTo>
                    <a:cubicBezTo>
                      <a:pt x="618" y="102"/>
                      <a:pt x="611" y="98"/>
                      <a:pt x="607" y="98"/>
                    </a:cubicBezTo>
                    <a:cubicBezTo>
                      <a:pt x="604" y="98"/>
                      <a:pt x="598" y="91"/>
                      <a:pt x="599" y="88"/>
                    </a:cubicBezTo>
                    <a:cubicBezTo>
                      <a:pt x="600" y="86"/>
                      <a:pt x="604" y="87"/>
                      <a:pt x="603" y="83"/>
                    </a:cubicBezTo>
                    <a:cubicBezTo>
                      <a:pt x="602" y="79"/>
                      <a:pt x="602" y="77"/>
                      <a:pt x="599" y="76"/>
                    </a:cubicBezTo>
                    <a:cubicBezTo>
                      <a:pt x="595" y="76"/>
                      <a:pt x="593" y="84"/>
                      <a:pt x="588" y="86"/>
                    </a:cubicBezTo>
                    <a:cubicBezTo>
                      <a:pt x="583" y="88"/>
                      <a:pt x="576" y="89"/>
                      <a:pt x="571" y="88"/>
                    </a:cubicBezTo>
                    <a:cubicBezTo>
                      <a:pt x="566" y="86"/>
                      <a:pt x="579" y="77"/>
                      <a:pt x="579" y="73"/>
                    </a:cubicBezTo>
                    <a:cubicBezTo>
                      <a:pt x="579" y="69"/>
                      <a:pt x="575" y="69"/>
                      <a:pt x="575" y="68"/>
                    </a:cubicBezTo>
                    <a:cubicBezTo>
                      <a:pt x="574" y="66"/>
                      <a:pt x="570" y="67"/>
                      <a:pt x="568" y="65"/>
                    </a:cubicBezTo>
                    <a:cubicBezTo>
                      <a:pt x="566" y="62"/>
                      <a:pt x="567" y="63"/>
                      <a:pt x="573" y="57"/>
                    </a:cubicBezTo>
                    <a:cubicBezTo>
                      <a:pt x="578" y="51"/>
                      <a:pt x="571" y="40"/>
                      <a:pt x="568" y="38"/>
                    </a:cubicBezTo>
                    <a:cubicBezTo>
                      <a:pt x="565" y="35"/>
                      <a:pt x="558" y="32"/>
                      <a:pt x="552" y="32"/>
                    </a:cubicBezTo>
                    <a:cubicBezTo>
                      <a:pt x="545" y="32"/>
                      <a:pt x="543" y="36"/>
                      <a:pt x="541" y="36"/>
                    </a:cubicBezTo>
                    <a:cubicBezTo>
                      <a:pt x="539" y="37"/>
                      <a:pt x="536" y="38"/>
                      <a:pt x="537" y="35"/>
                    </a:cubicBezTo>
                    <a:cubicBezTo>
                      <a:pt x="537" y="32"/>
                      <a:pt x="546" y="29"/>
                      <a:pt x="547" y="25"/>
                    </a:cubicBezTo>
                    <a:cubicBezTo>
                      <a:pt x="549" y="22"/>
                      <a:pt x="548" y="18"/>
                      <a:pt x="547" y="17"/>
                    </a:cubicBezTo>
                    <a:cubicBezTo>
                      <a:pt x="545" y="15"/>
                      <a:pt x="542" y="18"/>
                      <a:pt x="542" y="16"/>
                    </a:cubicBezTo>
                    <a:cubicBezTo>
                      <a:pt x="543" y="14"/>
                      <a:pt x="541" y="11"/>
                      <a:pt x="540" y="10"/>
                    </a:cubicBezTo>
                    <a:cubicBezTo>
                      <a:pt x="540" y="9"/>
                      <a:pt x="536" y="12"/>
                      <a:pt x="536" y="8"/>
                    </a:cubicBezTo>
                    <a:cubicBezTo>
                      <a:pt x="536" y="3"/>
                      <a:pt x="532" y="0"/>
                      <a:pt x="529" y="1"/>
                    </a:cubicBezTo>
                    <a:cubicBezTo>
                      <a:pt x="527" y="1"/>
                      <a:pt x="519" y="0"/>
                      <a:pt x="514" y="2"/>
                    </a:cubicBezTo>
                    <a:cubicBezTo>
                      <a:pt x="509" y="3"/>
                      <a:pt x="509" y="18"/>
                      <a:pt x="505" y="20"/>
                    </a:cubicBezTo>
                    <a:cubicBezTo>
                      <a:pt x="501" y="23"/>
                      <a:pt x="496" y="16"/>
                      <a:pt x="490" y="16"/>
                    </a:cubicBezTo>
                    <a:cubicBezTo>
                      <a:pt x="483" y="16"/>
                      <a:pt x="484" y="10"/>
                      <a:pt x="483" y="9"/>
                    </a:cubicBezTo>
                    <a:cubicBezTo>
                      <a:pt x="482" y="9"/>
                      <a:pt x="474" y="15"/>
                      <a:pt x="468" y="13"/>
                    </a:cubicBezTo>
                    <a:cubicBezTo>
                      <a:pt x="462" y="12"/>
                      <a:pt x="464" y="12"/>
                      <a:pt x="459" y="14"/>
                    </a:cubicBezTo>
                    <a:cubicBezTo>
                      <a:pt x="453" y="17"/>
                      <a:pt x="448" y="18"/>
                      <a:pt x="447" y="22"/>
                    </a:cubicBezTo>
                    <a:cubicBezTo>
                      <a:pt x="445" y="25"/>
                      <a:pt x="453" y="31"/>
                      <a:pt x="452" y="32"/>
                    </a:cubicBezTo>
                    <a:cubicBezTo>
                      <a:pt x="452" y="33"/>
                      <a:pt x="440" y="34"/>
                      <a:pt x="439" y="30"/>
                    </a:cubicBezTo>
                    <a:cubicBezTo>
                      <a:pt x="438" y="27"/>
                      <a:pt x="440" y="32"/>
                      <a:pt x="436" y="33"/>
                    </a:cubicBezTo>
                    <a:cubicBezTo>
                      <a:pt x="432" y="34"/>
                      <a:pt x="433" y="26"/>
                      <a:pt x="418" y="25"/>
                    </a:cubicBezTo>
                    <a:cubicBezTo>
                      <a:pt x="404" y="24"/>
                      <a:pt x="403" y="38"/>
                      <a:pt x="396" y="43"/>
                    </a:cubicBezTo>
                    <a:cubicBezTo>
                      <a:pt x="389" y="49"/>
                      <a:pt x="382" y="42"/>
                      <a:pt x="379" y="43"/>
                    </a:cubicBezTo>
                    <a:cubicBezTo>
                      <a:pt x="375" y="44"/>
                      <a:pt x="378" y="50"/>
                      <a:pt x="371" y="57"/>
                    </a:cubicBezTo>
                    <a:cubicBezTo>
                      <a:pt x="363" y="64"/>
                      <a:pt x="346" y="68"/>
                      <a:pt x="339" y="72"/>
                    </a:cubicBezTo>
                    <a:cubicBezTo>
                      <a:pt x="332" y="75"/>
                      <a:pt x="333" y="82"/>
                      <a:pt x="324" y="84"/>
                    </a:cubicBezTo>
                    <a:cubicBezTo>
                      <a:pt x="316" y="86"/>
                      <a:pt x="316" y="82"/>
                      <a:pt x="313" y="80"/>
                    </a:cubicBezTo>
                    <a:cubicBezTo>
                      <a:pt x="309" y="79"/>
                      <a:pt x="306" y="72"/>
                      <a:pt x="301" y="69"/>
                    </a:cubicBezTo>
                    <a:cubicBezTo>
                      <a:pt x="295" y="66"/>
                      <a:pt x="295" y="70"/>
                      <a:pt x="291" y="74"/>
                    </a:cubicBezTo>
                    <a:cubicBezTo>
                      <a:pt x="287" y="79"/>
                      <a:pt x="280" y="78"/>
                      <a:pt x="277" y="81"/>
                    </a:cubicBezTo>
                    <a:cubicBezTo>
                      <a:pt x="274" y="85"/>
                      <a:pt x="277" y="94"/>
                      <a:pt x="274" y="95"/>
                    </a:cubicBezTo>
                    <a:cubicBezTo>
                      <a:pt x="270" y="96"/>
                      <a:pt x="267" y="86"/>
                      <a:pt x="263" y="88"/>
                    </a:cubicBezTo>
                    <a:cubicBezTo>
                      <a:pt x="260" y="89"/>
                      <a:pt x="261" y="95"/>
                      <a:pt x="262" y="97"/>
                    </a:cubicBezTo>
                    <a:cubicBezTo>
                      <a:pt x="263" y="100"/>
                      <a:pt x="266" y="99"/>
                      <a:pt x="266" y="105"/>
                    </a:cubicBezTo>
                    <a:cubicBezTo>
                      <a:pt x="267" y="111"/>
                      <a:pt x="266" y="114"/>
                      <a:pt x="268" y="118"/>
                    </a:cubicBezTo>
                    <a:cubicBezTo>
                      <a:pt x="271" y="123"/>
                      <a:pt x="277" y="125"/>
                      <a:pt x="278" y="128"/>
                    </a:cubicBezTo>
                    <a:cubicBezTo>
                      <a:pt x="280" y="131"/>
                      <a:pt x="279" y="137"/>
                      <a:pt x="279" y="145"/>
                    </a:cubicBezTo>
                    <a:cubicBezTo>
                      <a:pt x="279" y="154"/>
                      <a:pt x="284" y="155"/>
                      <a:pt x="279" y="164"/>
                    </a:cubicBezTo>
                    <a:cubicBezTo>
                      <a:pt x="275" y="173"/>
                      <a:pt x="272" y="178"/>
                      <a:pt x="275" y="179"/>
                    </a:cubicBezTo>
                    <a:cubicBezTo>
                      <a:pt x="277" y="181"/>
                      <a:pt x="283" y="181"/>
                      <a:pt x="286" y="181"/>
                    </a:cubicBezTo>
                    <a:cubicBezTo>
                      <a:pt x="290" y="180"/>
                      <a:pt x="291" y="185"/>
                      <a:pt x="292" y="186"/>
                    </a:cubicBezTo>
                    <a:cubicBezTo>
                      <a:pt x="293" y="188"/>
                      <a:pt x="291" y="187"/>
                      <a:pt x="289" y="188"/>
                    </a:cubicBezTo>
                    <a:cubicBezTo>
                      <a:pt x="289" y="188"/>
                      <a:pt x="288" y="190"/>
                      <a:pt x="287" y="192"/>
                    </a:cubicBezTo>
                    <a:cubicBezTo>
                      <a:pt x="285" y="190"/>
                      <a:pt x="283" y="183"/>
                      <a:pt x="282" y="185"/>
                    </a:cubicBezTo>
                    <a:cubicBezTo>
                      <a:pt x="280" y="187"/>
                      <a:pt x="285" y="190"/>
                      <a:pt x="286" y="193"/>
                    </a:cubicBezTo>
                    <a:cubicBezTo>
                      <a:pt x="286" y="194"/>
                      <a:pt x="285" y="196"/>
                      <a:pt x="285" y="196"/>
                    </a:cubicBezTo>
                    <a:cubicBezTo>
                      <a:pt x="286" y="196"/>
                      <a:pt x="286" y="195"/>
                      <a:pt x="287" y="194"/>
                    </a:cubicBezTo>
                    <a:cubicBezTo>
                      <a:pt x="287" y="194"/>
                      <a:pt x="287" y="195"/>
                      <a:pt x="287" y="195"/>
                    </a:cubicBezTo>
                    <a:cubicBezTo>
                      <a:pt x="287" y="197"/>
                      <a:pt x="286" y="198"/>
                      <a:pt x="286" y="199"/>
                    </a:cubicBezTo>
                    <a:cubicBezTo>
                      <a:pt x="288" y="202"/>
                      <a:pt x="295" y="205"/>
                      <a:pt x="301" y="209"/>
                    </a:cubicBezTo>
                    <a:cubicBezTo>
                      <a:pt x="309" y="213"/>
                      <a:pt x="309" y="213"/>
                      <a:pt x="315" y="214"/>
                    </a:cubicBezTo>
                    <a:cubicBezTo>
                      <a:pt x="320" y="216"/>
                      <a:pt x="319" y="216"/>
                      <a:pt x="320" y="219"/>
                    </a:cubicBezTo>
                    <a:cubicBezTo>
                      <a:pt x="320" y="221"/>
                      <a:pt x="315" y="220"/>
                      <a:pt x="313" y="220"/>
                    </a:cubicBezTo>
                    <a:cubicBezTo>
                      <a:pt x="312" y="221"/>
                      <a:pt x="308" y="226"/>
                      <a:pt x="306" y="225"/>
                    </a:cubicBezTo>
                    <a:cubicBezTo>
                      <a:pt x="304" y="224"/>
                      <a:pt x="306" y="218"/>
                      <a:pt x="302" y="218"/>
                    </a:cubicBezTo>
                    <a:cubicBezTo>
                      <a:pt x="300" y="218"/>
                      <a:pt x="299" y="214"/>
                      <a:pt x="298" y="215"/>
                    </a:cubicBezTo>
                    <a:cubicBezTo>
                      <a:pt x="298" y="214"/>
                      <a:pt x="297" y="218"/>
                      <a:pt x="296" y="217"/>
                    </a:cubicBezTo>
                    <a:cubicBezTo>
                      <a:pt x="292" y="211"/>
                      <a:pt x="293" y="205"/>
                      <a:pt x="290" y="205"/>
                    </a:cubicBezTo>
                    <a:cubicBezTo>
                      <a:pt x="290" y="205"/>
                      <a:pt x="290" y="205"/>
                      <a:pt x="290" y="205"/>
                    </a:cubicBezTo>
                    <a:cubicBezTo>
                      <a:pt x="288" y="204"/>
                      <a:pt x="286" y="202"/>
                      <a:pt x="285" y="201"/>
                    </a:cubicBezTo>
                    <a:cubicBezTo>
                      <a:pt x="284" y="202"/>
                      <a:pt x="284" y="202"/>
                      <a:pt x="284" y="203"/>
                    </a:cubicBezTo>
                    <a:cubicBezTo>
                      <a:pt x="284" y="206"/>
                      <a:pt x="279" y="203"/>
                      <a:pt x="277" y="204"/>
                    </a:cubicBezTo>
                    <a:cubicBezTo>
                      <a:pt x="276" y="206"/>
                      <a:pt x="274" y="210"/>
                      <a:pt x="274" y="213"/>
                    </a:cubicBezTo>
                    <a:cubicBezTo>
                      <a:pt x="274" y="216"/>
                      <a:pt x="274" y="215"/>
                      <a:pt x="276" y="212"/>
                    </a:cubicBezTo>
                    <a:cubicBezTo>
                      <a:pt x="278" y="210"/>
                      <a:pt x="286" y="206"/>
                      <a:pt x="288" y="207"/>
                    </a:cubicBezTo>
                    <a:cubicBezTo>
                      <a:pt x="291" y="208"/>
                      <a:pt x="285" y="215"/>
                      <a:pt x="285" y="216"/>
                    </a:cubicBezTo>
                    <a:cubicBezTo>
                      <a:pt x="285" y="217"/>
                      <a:pt x="294" y="216"/>
                      <a:pt x="295" y="217"/>
                    </a:cubicBezTo>
                    <a:cubicBezTo>
                      <a:pt x="295" y="219"/>
                      <a:pt x="290" y="224"/>
                      <a:pt x="292" y="224"/>
                    </a:cubicBezTo>
                    <a:cubicBezTo>
                      <a:pt x="292" y="224"/>
                      <a:pt x="293" y="224"/>
                      <a:pt x="294" y="224"/>
                    </a:cubicBezTo>
                    <a:cubicBezTo>
                      <a:pt x="292" y="225"/>
                      <a:pt x="290" y="226"/>
                      <a:pt x="287" y="225"/>
                    </a:cubicBezTo>
                    <a:cubicBezTo>
                      <a:pt x="283" y="225"/>
                      <a:pt x="287" y="218"/>
                      <a:pt x="282" y="219"/>
                    </a:cubicBezTo>
                    <a:cubicBezTo>
                      <a:pt x="276" y="219"/>
                      <a:pt x="272" y="222"/>
                      <a:pt x="270" y="225"/>
                    </a:cubicBezTo>
                    <a:cubicBezTo>
                      <a:pt x="267" y="227"/>
                      <a:pt x="266" y="235"/>
                      <a:pt x="262" y="235"/>
                    </a:cubicBezTo>
                    <a:cubicBezTo>
                      <a:pt x="257" y="235"/>
                      <a:pt x="251" y="228"/>
                      <a:pt x="250" y="226"/>
                    </a:cubicBezTo>
                    <a:cubicBezTo>
                      <a:pt x="248" y="224"/>
                      <a:pt x="250" y="222"/>
                      <a:pt x="249" y="220"/>
                    </a:cubicBezTo>
                    <a:cubicBezTo>
                      <a:pt x="248" y="218"/>
                      <a:pt x="246" y="222"/>
                      <a:pt x="243" y="221"/>
                    </a:cubicBezTo>
                    <a:cubicBezTo>
                      <a:pt x="241" y="221"/>
                      <a:pt x="245" y="215"/>
                      <a:pt x="244" y="212"/>
                    </a:cubicBezTo>
                    <a:cubicBezTo>
                      <a:pt x="244" y="209"/>
                      <a:pt x="238" y="206"/>
                      <a:pt x="240" y="204"/>
                    </a:cubicBezTo>
                    <a:cubicBezTo>
                      <a:pt x="242" y="202"/>
                      <a:pt x="246" y="202"/>
                      <a:pt x="248" y="199"/>
                    </a:cubicBezTo>
                    <a:cubicBezTo>
                      <a:pt x="251" y="195"/>
                      <a:pt x="248" y="198"/>
                      <a:pt x="247" y="197"/>
                    </a:cubicBezTo>
                    <a:cubicBezTo>
                      <a:pt x="245" y="196"/>
                      <a:pt x="245" y="188"/>
                      <a:pt x="243" y="188"/>
                    </a:cubicBezTo>
                    <a:cubicBezTo>
                      <a:pt x="241" y="188"/>
                      <a:pt x="236" y="195"/>
                      <a:pt x="235" y="196"/>
                    </a:cubicBezTo>
                    <a:cubicBezTo>
                      <a:pt x="234" y="196"/>
                      <a:pt x="228" y="195"/>
                      <a:pt x="226" y="194"/>
                    </a:cubicBezTo>
                    <a:cubicBezTo>
                      <a:pt x="223" y="193"/>
                      <a:pt x="221" y="197"/>
                      <a:pt x="219" y="198"/>
                    </a:cubicBezTo>
                    <a:cubicBezTo>
                      <a:pt x="217" y="199"/>
                      <a:pt x="212" y="191"/>
                      <a:pt x="210" y="192"/>
                    </a:cubicBezTo>
                    <a:cubicBezTo>
                      <a:pt x="207" y="193"/>
                      <a:pt x="210" y="196"/>
                      <a:pt x="212" y="199"/>
                    </a:cubicBezTo>
                    <a:cubicBezTo>
                      <a:pt x="213" y="201"/>
                      <a:pt x="212" y="204"/>
                      <a:pt x="210" y="204"/>
                    </a:cubicBezTo>
                    <a:cubicBezTo>
                      <a:pt x="209" y="204"/>
                      <a:pt x="206" y="204"/>
                      <a:pt x="203" y="204"/>
                    </a:cubicBezTo>
                    <a:cubicBezTo>
                      <a:pt x="200" y="204"/>
                      <a:pt x="194" y="203"/>
                      <a:pt x="190" y="203"/>
                    </a:cubicBezTo>
                    <a:cubicBezTo>
                      <a:pt x="186" y="203"/>
                      <a:pt x="186" y="199"/>
                      <a:pt x="183" y="199"/>
                    </a:cubicBezTo>
                    <a:cubicBezTo>
                      <a:pt x="180" y="199"/>
                      <a:pt x="174" y="202"/>
                      <a:pt x="171" y="204"/>
                    </a:cubicBezTo>
                    <a:cubicBezTo>
                      <a:pt x="168" y="206"/>
                      <a:pt x="176" y="207"/>
                      <a:pt x="162" y="210"/>
                    </a:cubicBezTo>
                    <a:cubicBezTo>
                      <a:pt x="148" y="213"/>
                      <a:pt x="159" y="221"/>
                      <a:pt x="160" y="225"/>
                    </a:cubicBezTo>
                    <a:cubicBezTo>
                      <a:pt x="162" y="230"/>
                      <a:pt x="161" y="234"/>
                      <a:pt x="166" y="236"/>
                    </a:cubicBezTo>
                    <a:cubicBezTo>
                      <a:pt x="172" y="239"/>
                      <a:pt x="169" y="242"/>
                      <a:pt x="168" y="245"/>
                    </a:cubicBezTo>
                    <a:cubicBezTo>
                      <a:pt x="168" y="248"/>
                      <a:pt x="166" y="256"/>
                      <a:pt x="163" y="256"/>
                    </a:cubicBezTo>
                    <a:cubicBezTo>
                      <a:pt x="162" y="256"/>
                      <a:pt x="162" y="255"/>
                      <a:pt x="162" y="255"/>
                    </a:cubicBezTo>
                    <a:cubicBezTo>
                      <a:pt x="162" y="255"/>
                      <a:pt x="162" y="255"/>
                      <a:pt x="162" y="255"/>
                    </a:cubicBezTo>
                    <a:cubicBezTo>
                      <a:pt x="162" y="259"/>
                      <a:pt x="154" y="257"/>
                      <a:pt x="151" y="260"/>
                    </a:cubicBezTo>
                    <a:cubicBezTo>
                      <a:pt x="149" y="264"/>
                      <a:pt x="148" y="278"/>
                      <a:pt x="150" y="283"/>
                    </a:cubicBezTo>
                    <a:cubicBezTo>
                      <a:pt x="153" y="288"/>
                      <a:pt x="160" y="292"/>
                      <a:pt x="164" y="295"/>
                    </a:cubicBezTo>
                    <a:cubicBezTo>
                      <a:pt x="169" y="298"/>
                      <a:pt x="175" y="295"/>
                      <a:pt x="177" y="294"/>
                    </a:cubicBezTo>
                    <a:cubicBezTo>
                      <a:pt x="180" y="293"/>
                      <a:pt x="182" y="294"/>
                      <a:pt x="192" y="296"/>
                    </a:cubicBezTo>
                    <a:cubicBezTo>
                      <a:pt x="202" y="297"/>
                      <a:pt x="199" y="300"/>
                      <a:pt x="204" y="303"/>
                    </a:cubicBezTo>
                    <a:cubicBezTo>
                      <a:pt x="209" y="305"/>
                      <a:pt x="212" y="305"/>
                      <a:pt x="218" y="302"/>
                    </a:cubicBezTo>
                    <a:cubicBezTo>
                      <a:pt x="223" y="298"/>
                      <a:pt x="224" y="295"/>
                      <a:pt x="227" y="294"/>
                    </a:cubicBezTo>
                    <a:cubicBezTo>
                      <a:pt x="230" y="293"/>
                      <a:pt x="232" y="292"/>
                      <a:pt x="235" y="294"/>
                    </a:cubicBezTo>
                    <a:cubicBezTo>
                      <a:pt x="238" y="296"/>
                      <a:pt x="235" y="298"/>
                      <a:pt x="237" y="298"/>
                    </a:cubicBezTo>
                    <a:cubicBezTo>
                      <a:pt x="239" y="299"/>
                      <a:pt x="239" y="307"/>
                      <a:pt x="239" y="309"/>
                    </a:cubicBezTo>
                    <a:cubicBezTo>
                      <a:pt x="239" y="311"/>
                      <a:pt x="231" y="311"/>
                      <a:pt x="228" y="313"/>
                    </a:cubicBezTo>
                    <a:cubicBezTo>
                      <a:pt x="225" y="316"/>
                      <a:pt x="228" y="326"/>
                      <a:pt x="228" y="328"/>
                    </a:cubicBezTo>
                    <a:cubicBezTo>
                      <a:pt x="228" y="331"/>
                      <a:pt x="224" y="329"/>
                      <a:pt x="221" y="332"/>
                    </a:cubicBezTo>
                    <a:cubicBezTo>
                      <a:pt x="219" y="335"/>
                      <a:pt x="223" y="341"/>
                      <a:pt x="221" y="342"/>
                    </a:cubicBezTo>
                    <a:cubicBezTo>
                      <a:pt x="220" y="343"/>
                      <a:pt x="215" y="337"/>
                      <a:pt x="212" y="338"/>
                    </a:cubicBezTo>
                    <a:cubicBezTo>
                      <a:pt x="210" y="338"/>
                      <a:pt x="207" y="348"/>
                      <a:pt x="204" y="348"/>
                    </a:cubicBezTo>
                    <a:cubicBezTo>
                      <a:pt x="200" y="348"/>
                      <a:pt x="197" y="344"/>
                      <a:pt x="193" y="343"/>
                    </a:cubicBezTo>
                    <a:cubicBezTo>
                      <a:pt x="190" y="342"/>
                      <a:pt x="194" y="344"/>
                      <a:pt x="192" y="346"/>
                    </a:cubicBezTo>
                    <a:cubicBezTo>
                      <a:pt x="191" y="348"/>
                      <a:pt x="183" y="346"/>
                      <a:pt x="179" y="348"/>
                    </a:cubicBezTo>
                    <a:cubicBezTo>
                      <a:pt x="175" y="350"/>
                      <a:pt x="172" y="354"/>
                      <a:pt x="169" y="355"/>
                    </a:cubicBezTo>
                    <a:cubicBezTo>
                      <a:pt x="165" y="357"/>
                      <a:pt x="161" y="360"/>
                      <a:pt x="158" y="360"/>
                    </a:cubicBezTo>
                    <a:cubicBezTo>
                      <a:pt x="155" y="360"/>
                      <a:pt x="151" y="350"/>
                      <a:pt x="153" y="348"/>
                    </a:cubicBezTo>
                    <a:cubicBezTo>
                      <a:pt x="155" y="346"/>
                      <a:pt x="165" y="347"/>
                      <a:pt x="165" y="345"/>
                    </a:cubicBezTo>
                    <a:cubicBezTo>
                      <a:pt x="165" y="343"/>
                      <a:pt x="159" y="341"/>
                      <a:pt x="157" y="341"/>
                    </a:cubicBezTo>
                    <a:cubicBezTo>
                      <a:pt x="155" y="340"/>
                      <a:pt x="145" y="337"/>
                      <a:pt x="143" y="338"/>
                    </a:cubicBezTo>
                    <a:cubicBezTo>
                      <a:pt x="141" y="340"/>
                      <a:pt x="153" y="348"/>
                      <a:pt x="153" y="351"/>
                    </a:cubicBezTo>
                    <a:cubicBezTo>
                      <a:pt x="152" y="353"/>
                      <a:pt x="145" y="354"/>
                      <a:pt x="144" y="354"/>
                    </a:cubicBezTo>
                    <a:cubicBezTo>
                      <a:pt x="143" y="353"/>
                      <a:pt x="146" y="352"/>
                      <a:pt x="146" y="351"/>
                    </a:cubicBezTo>
                    <a:cubicBezTo>
                      <a:pt x="147" y="350"/>
                      <a:pt x="141" y="349"/>
                      <a:pt x="140" y="350"/>
                    </a:cubicBezTo>
                    <a:cubicBezTo>
                      <a:pt x="139" y="350"/>
                      <a:pt x="131" y="354"/>
                      <a:pt x="129" y="357"/>
                    </a:cubicBezTo>
                    <a:cubicBezTo>
                      <a:pt x="126" y="360"/>
                      <a:pt x="126" y="359"/>
                      <a:pt x="126" y="361"/>
                    </a:cubicBezTo>
                    <a:cubicBezTo>
                      <a:pt x="126" y="362"/>
                      <a:pt x="131" y="359"/>
                      <a:pt x="132" y="359"/>
                    </a:cubicBezTo>
                    <a:cubicBezTo>
                      <a:pt x="133" y="360"/>
                      <a:pt x="129" y="369"/>
                      <a:pt x="128" y="372"/>
                    </a:cubicBezTo>
                    <a:cubicBezTo>
                      <a:pt x="128" y="371"/>
                      <a:pt x="128" y="371"/>
                      <a:pt x="127" y="370"/>
                    </a:cubicBezTo>
                    <a:cubicBezTo>
                      <a:pt x="127" y="371"/>
                      <a:pt x="128" y="371"/>
                      <a:pt x="128" y="372"/>
                    </a:cubicBezTo>
                    <a:cubicBezTo>
                      <a:pt x="128" y="372"/>
                      <a:pt x="128" y="372"/>
                      <a:pt x="128" y="372"/>
                    </a:cubicBezTo>
                    <a:cubicBezTo>
                      <a:pt x="128" y="372"/>
                      <a:pt x="127" y="371"/>
                      <a:pt x="127" y="370"/>
                    </a:cubicBezTo>
                    <a:cubicBezTo>
                      <a:pt x="127" y="370"/>
                      <a:pt x="126" y="369"/>
                      <a:pt x="125" y="369"/>
                    </a:cubicBezTo>
                    <a:cubicBezTo>
                      <a:pt x="123" y="369"/>
                      <a:pt x="122" y="370"/>
                      <a:pt x="120" y="367"/>
                    </a:cubicBezTo>
                    <a:cubicBezTo>
                      <a:pt x="118" y="365"/>
                      <a:pt x="118" y="372"/>
                      <a:pt x="115" y="374"/>
                    </a:cubicBezTo>
                    <a:cubicBezTo>
                      <a:pt x="113" y="377"/>
                      <a:pt x="107" y="373"/>
                      <a:pt x="105" y="374"/>
                    </a:cubicBezTo>
                    <a:cubicBezTo>
                      <a:pt x="103" y="375"/>
                      <a:pt x="101" y="379"/>
                      <a:pt x="97" y="383"/>
                    </a:cubicBezTo>
                    <a:cubicBezTo>
                      <a:pt x="93" y="387"/>
                      <a:pt x="100" y="396"/>
                      <a:pt x="98" y="398"/>
                    </a:cubicBezTo>
                    <a:cubicBezTo>
                      <a:pt x="95" y="400"/>
                      <a:pt x="92" y="404"/>
                      <a:pt x="89" y="406"/>
                    </a:cubicBezTo>
                    <a:cubicBezTo>
                      <a:pt x="87" y="407"/>
                      <a:pt x="84" y="404"/>
                      <a:pt x="80" y="404"/>
                    </a:cubicBezTo>
                    <a:cubicBezTo>
                      <a:pt x="76" y="405"/>
                      <a:pt x="77" y="410"/>
                      <a:pt x="79" y="414"/>
                    </a:cubicBezTo>
                    <a:cubicBezTo>
                      <a:pt x="81" y="418"/>
                      <a:pt x="74" y="420"/>
                      <a:pt x="73" y="424"/>
                    </a:cubicBezTo>
                    <a:cubicBezTo>
                      <a:pt x="73" y="428"/>
                      <a:pt x="82" y="428"/>
                      <a:pt x="84" y="431"/>
                    </a:cubicBezTo>
                    <a:cubicBezTo>
                      <a:pt x="86" y="434"/>
                      <a:pt x="87" y="439"/>
                      <a:pt x="86" y="441"/>
                    </a:cubicBezTo>
                    <a:cubicBezTo>
                      <a:pt x="86" y="443"/>
                      <a:pt x="78" y="443"/>
                      <a:pt x="76" y="445"/>
                    </a:cubicBezTo>
                    <a:cubicBezTo>
                      <a:pt x="74" y="447"/>
                      <a:pt x="71" y="447"/>
                      <a:pt x="70" y="450"/>
                    </a:cubicBezTo>
                    <a:cubicBezTo>
                      <a:pt x="68" y="453"/>
                      <a:pt x="74" y="454"/>
                      <a:pt x="74" y="461"/>
                    </a:cubicBezTo>
                    <a:cubicBezTo>
                      <a:pt x="74" y="467"/>
                      <a:pt x="70" y="470"/>
                      <a:pt x="72" y="474"/>
                    </a:cubicBezTo>
                    <a:cubicBezTo>
                      <a:pt x="75" y="478"/>
                      <a:pt x="76" y="482"/>
                      <a:pt x="78" y="487"/>
                    </a:cubicBezTo>
                    <a:cubicBezTo>
                      <a:pt x="81" y="491"/>
                      <a:pt x="84" y="491"/>
                      <a:pt x="92" y="491"/>
                    </a:cubicBezTo>
                    <a:cubicBezTo>
                      <a:pt x="99" y="491"/>
                      <a:pt x="100" y="491"/>
                      <a:pt x="104" y="491"/>
                    </a:cubicBezTo>
                    <a:cubicBezTo>
                      <a:pt x="108" y="491"/>
                      <a:pt x="108" y="492"/>
                      <a:pt x="109" y="503"/>
                    </a:cubicBezTo>
                    <a:cubicBezTo>
                      <a:pt x="110" y="513"/>
                      <a:pt x="99" y="510"/>
                      <a:pt x="95" y="513"/>
                    </a:cubicBezTo>
                    <a:cubicBezTo>
                      <a:pt x="91" y="516"/>
                      <a:pt x="97" y="521"/>
                      <a:pt x="102" y="521"/>
                    </a:cubicBezTo>
                    <a:cubicBezTo>
                      <a:pt x="107" y="522"/>
                      <a:pt x="105" y="528"/>
                      <a:pt x="103" y="528"/>
                    </a:cubicBezTo>
                    <a:cubicBezTo>
                      <a:pt x="102" y="528"/>
                      <a:pt x="95" y="532"/>
                      <a:pt x="94" y="538"/>
                    </a:cubicBezTo>
                    <a:cubicBezTo>
                      <a:pt x="94" y="544"/>
                      <a:pt x="96" y="545"/>
                      <a:pt x="100" y="546"/>
                    </a:cubicBezTo>
                    <a:cubicBezTo>
                      <a:pt x="104" y="546"/>
                      <a:pt x="99" y="547"/>
                      <a:pt x="99" y="549"/>
                    </a:cubicBezTo>
                    <a:cubicBezTo>
                      <a:pt x="99" y="552"/>
                      <a:pt x="110" y="550"/>
                      <a:pt x="113" y="549"/>
                    </a:cubicBezTo>
                    <a:cubicBezTo>
                      <a:pt x="115" y="549"/>
                      <a:pt x="110" y="543"/>
                      <a:pt x="110" y="541"/>
                    </a:cubicBezTo>
                    <a:cubicBezTo>
                      <a:pt x="110" y="540"/>
                      <a:pt x="116" y="541"/>
                      <a:pt x="120" y="542"/>
                    </a:cubicBezTo>
                    <a:cubicBezTo>
                      <a:pt x="123" y="543"/>
                      <a:pt x="124" y="554"/>
                      <a:pt x="131" y="554"/>
                    </a:cubicBezTo>
                    <a:cubicBezTo>
                      <a:pt x="131" y="554"/>
                      <a:pt x="131" y="554"/>
                      <a:pt x="132" y="554"/>
                    </a:cubicBezTo>
                    <a:cubicBezTo>
                      <a:pt x="130" y="555"/>
                      <a:pt x="127" y="556"/>
                      <a:pt x="127" y="558"/>
                    </a:cubicBezTo>
                    <a:cubicBezTo>
                      <a:pt x="125" y="563"/>
                      <a:pt x="134" y="567"/>
                      <a:pt x="138" y="566"/>
                    </a:cubicBezTo>
                    <a:cubicBezTo>
                      <a:pt x="143" y="566"/>
                      <a:pt x="136" y="557"/>
                      <a:pt x="137" y="555"/>
                    </a:cubicBezTo>
                    <a:cubicBezTo>
                      <a:pt x="138" y="552"/>
                      <a:pt x="144" y="558"/>
                      <a:pt x="147" y="560"/>
                    </a:cubicBezTo>
                    <a:cubicBezTo>
                      <a:pt x="149" y="561"/>
                      <a:pt x="162" y="564"/>
                      <a:pt x="162" y="567"/>
                    </a:cubicBezTo>
                    <a:cubicBezTo>
                      <a:pt x="162" y="571"/>
                      <a:pt x="157" y="578"/>
                      <a:pt x="154" y="582"/>
                    </a:cubicBezTo>
                    <a:cubicBezTo>
                      <a:pt x="152" y="586"/>
                      <a:pt x="151" y="586"/>
                      <a:pt x="150" y="589"/>
                    </a:cubicBezTo>
                    <a:cubicBezTo>
                      <a:pt x="149" y="593"/>
                      <a:pt x="147" y="595"/>
                      <a:pt x="142" y="605"/>
                    </a:cubicBezTo>
                    <a:cubicBezTo>
                      <a:pt x="137" y="615"/>
                      <a:pt x="128" y="615"/>
                      <a:pt x="122" y="618"/>
                    </a:cubicBezTo>
                    <a:cubicBezTo>
                      <a:pt x="116" y="621"/>
                      <a:pt x="117" y="620"/>
                      <a:pt x="114" y="623"/>
                    </a:cubicBezTo>
                    <a:cubicBezTo>
                      <a:pt x="112" y="626"/>
                      <a:pt x="109" y="628"/>
                      <a:pt x="106" y="629"/>
                    </a:cubicBezTo>
                    <a:cubicBezTo>
                      <a:pt x="102" y="630"/>
                      <a:pt x="109" y="624"/>
                      <a:pt x="107" y="623"/>
                    </a:cubicBezTo>
                    <a:cubicBezTo>
                      <a:pt x="106" y="622"/>
                      <a:pt x="100" y="632"/>
                      <a:pt x="92" y="637"/>
                    </a:cubicBezTo>
                    <a:cubicBezTo>
                      <a:pt x="85" y="642"/>
                      <a:pt x="88" y="641"/>
                      <a:pt x="71" y="648"/>
                    </a:cubicBezTo>
                    <a:cubicBezTo>
                      <a:pt x="54" y="655"/>
                      <a:pt x="61" y="657"/>
                      <a:pt x="62" y="661"/>
                    </a:cubicBezTo>
                    <a:cubicBezTo>
                      <a:pt x="63" y="661"/>
                      <a:pt x="63" y="661"/>
                      <a:pt x="63" y="662"/>
                    </a:cubicBezTo>
                    <a:cubicBezTo>
                      <a:pt x="62" y="662"/>
                      <a:pt x="62" y="662"/>
                      <a:pt x="61" y="661"/>
                    </a:cubicBezTo>
                    <a:cubicBezTo>
                      <a:pt x="60" y="660"/>
                      <a:pt x="60" y="660"/>
                      <a:pt x="59" y="659"/>
                    </a:cubicBezTo>
                    <a:cubicBezTo>
                      <a:pt x="58" y="659"/>
                      <a:pt x="53" y="662"/>
                      <a:pt x="52" y="663"/>
                    </a:cubicBezTo>
                    <a:cubicBezTo>
                      <a:pt x="53" y="663"/>
                      <a:pt x="53" y="661"/>
                      <a:pt x="52" y="660"/>
                    </a:cubicBezTo>
                    <a:cubicBezTo>
                      <a:pt x="51" y="660"/>
                      <a:pt x="48" y="662"/>
                      <a:pt x="49" y="659"/>
                    </a:cubicBezTo>
                    <a:cubicBezTo>
                      <a:pt x="49" y="656"/>
                      <a:pt x="48" y="657"/>
                      <a:pt x="44" y="656"/>
                    </a:cubicBezTo>
                    <a:cubicBezTo>
                      <a:pt x="39" y="656"/>
                      <a:pt x="36" y="660"/>
                      <a:pt x="32" y="662"/>
                    </a:cubicBezTo>
                    <a:cubicBezTo>
                      <a:pt x="27" y="664"/>
                      <a:pt x="29" y="669"/>
                      <a:pt x="26" y="671"/>
                    </a:cubicBezTo>
                    <a:cubicBezTo>
                      <a:pt x="22" y="673"/>
                      <a:pt x="12" y="668"/>
                      <a:pt x="10" y="670"/>
                    </a:cubicBezTo>
                    <a:cubicBezTo>
                      <a:pt x="9" y="672"/>
                      <a:pt x="10" y="673"/>
                      <a:pt x="7" y="674"/>
                    </a:cubicBezTo>
                    <a:cubicBezTo>
                      <a:pt x="5" y="674"/>
                      <a:pt x="1" y="676"/>
                      <a:pt x="0" y="678"/>
                    </a:cubicBezTo>
                    <a:cubicBezTo>
                      <a:pt x="0" y="679"/>
                      <a:pt x="1" y="683"/>
                      <a:pt x="1" y="685"/>
                    </a:cubicBezTo>
                    <a:cubicBezTo>
                      <a:pt x="2" y="685"/>
                      <a:pt x="3" y="685"/>
                      <a:pt x="3" y="685"/>
                    </a:cubicBezTo>
                    <a:cubicBezTo>
                      <a:pt x="3" y="684"/>
                      <a:pt x="2" y="684"/>
                      <a:pt x="3" y="684"/>
                    </a:cubicBezTo>
                    <a:cubicBezTo>
                      <a:pt x="4" y="683"/>
                      <a:pt x="9" y="686"/>
                      <a:pt x="10" y="686"/>
                    </a:cubicBezTo>
                    <a:cubicBezTo>
                      <a:pt x="10" y="687"/>
                      <a:pt x="10" y="688"/>
                      <a:pt x="10" y="689"/>
                    </a:cubicBezTo>
                    <a:cubicBezTo>
                      <a:pt x="12" y="689"/>
                      <a:pt x="14" y="690"/>
                      <a:pt x="17" y="689"/>
                    </a:cubicBezTo>
                    <a:cubicBezTo>
                      <a:pt x="19" y="689"/>
                      <a:pt x="21" y="688"/>
                      <a:pt x="23" y="686"/>
                    </a:cubicBezTo>
                    <a:cubicBezTo>
                      <a:pt x="26" y="684"/>
                      <a:pt x="24" y="680"/>
                      <a:pt x="26" y="679"/>
                    </a:cubicBezTo>
                    <a:cubicBezTo>
                      <a:pt x="28" y="678"/>
                      <a:pt x="29" y="678"/>
                      <a:pt x="30" y="676"/>
                    </a:cubicBezTo>
                    <a:cubicBezTo>
                      <a:pt x="30" y="673"/>
                      <a:pt x="34" y="676"/>
                      <a:pt x="36" y="675"/>
                    </a:cubicBezTo>
                    <a:cubicBezTo>
                      <a:pt x="37" y="673"/>
                      <a:pt x="36" y="669"/>
                      <a:pt x="38" y="669"/>
                    </a:cubicBezTo>
                    <a:cubicBezTo>
                      <a:pt x="41" y="669"/>
                      <a:pt x="45" y="673"/>
                      <a:pt x="44" y="674"/>
                    </a:cubicBezTo>
                    <a:cubicBezTo>
                      <a:pt x="44" y="675"/>
                      <a:pt x="43" y="675"/>
                      <a:pt x="42" y="675"/>
                    </a:cubicBezTo>
                    <a:cubicBezTo>
                      <a:pt x="43" y="677"/>
                      <a:pt x="45" y="678"/>
                      <a:pt x="46" y="679"/>
                    </a:cubicBezTo>
                    <a:cubicBezTo>
                      <a:pt x="49" y="679"/>
                      <a:pt x="50" y="678"/>
                      <a:pt x="51" y="678"/>
                    </a:cubicBezTo>
                    <a:cubicBezTo>
                      <a:pt x="52" y="678"/>
                      <a:pt x="52" y="673"/>
                      <a:pt x="53" y="673"/>
                    </a:cubicBezTo>
                    <a:cubicBezTo>
                      <a:pt x="55" y="673"/>
                      <a:pt x="59" y="678"/>
                      <a:pt x="60" y="677"/>
                    </a:cubicBezTo>
                    <a:cubicBezTo>
                      <a:pt x="61" y="676"/>
                      <a:pt x="62" y="678"/>
                      <a:pt x="64" y="678"/>
                    </a:cubicBezTo>
                    <a:cubicBezTo>
                      <a:pt x="66" y="678"/>
                      <a:pt x="61" y="668"/>
                      <a:pt x="61" y="667"/>
                    </a:cubicBezTo>
                    <a:cubicBezTo>
                      <a:pt x="62" y="666"/>
                      <a:pt x="67" y="667"/>
                      <a:pt x="66" y="667"/>
                    </a:cubicBezTo>
                    <a:cubicBezTo>
                      <a:pt x="66" y="667"/>
                      <a:pt x="65" y="664"/>
                      <a:pt x="65" y="663"/>
                    </a:cubicBezTo>
                    <a:cubicBezTo>
                      <a:pt x="65" y="663"/>
                      <a:pt x="65" y="663"/>
                      <a:pt x="66" y="663"/>
                    </a:cubicBezTo>
                    <a:cubicBezTo>
                      <a:pt x="67" y="664"/>
                      <a:pt x="68" y="665"/>
                      <a:pt x="69" y="666"/>
                    </a:cubicBezTo>
                    <a:cubicBezTo>
                      <a:pt x="69" y="666"/>
                      <a:pt x="69" y="666"/>
                      <a:pt x="69" y="666"/>
                    </a:cubicBezTo>
                    <a:cubicBezTo>
                      <a:pt x="67" y="668"/>
                      <a:pt x="69" y="672"/>
                      <a:pt x="68" y="674"/>
                    </a:cubicBezTo>
                    <a:cubicBezTo>
                      <a:pt x="67" y="675"/>
                      <a:pt x="64" y="681"/>
                      <a:pt x="65" y="682"/>
                    </a:cubicBezTo>
                    <a:cubicBezTo>
                      <a:pt x="66" y="682"/>
                      <a:pt x="69" y="677"/>
                      <a:pt x="70" y="676"/>
                    </a:cubicBezTo>
                    <a:cubicBezTo>
                      <a:pt x="71" y="674"/>
                      <a:pt x="72" y="673"/>
                      <a:pt x="73" y="672"/>
                    </a:cubicBezTo>
                    <a:cubicBezTo>
                      <a:pt x="74" y="671"/>
                      <a:pt x="78" y="670"/>
                      <a:pt x="78" y="668"/>
                    </a:cubicBezTo>
                    <a:cubicBezTo>
                      <a:pt x="78" y="668"/>
                      <a:pt x="77" y="668"/>
                      <a:pt x="77" y="668"/>
                    </a:cubicBezTo>
                    <a:cubicBezTo>
                      <a:pt x="80" y="666"/>
                      <a:pt x="83" y="664"/>
                      <a:pt x="85" y="663"/>
                    </a:cubicBezTo>
                    <a:cubicBezTo>
                      <a:pt x="87" y="662"/>
                      <a:pt x="91" y="664"/>
                      <a:pt x="95" y="664"/>
                    </a:cubicBezTo>
                    <a:cubicBezTo>
                      <a:pt x="99" y="665"/>
                      <a:pt x="97" y="661"/>
                      <a:pt x="98" y="659"/>
                    </a:cubicBezTo>
                    <a:cubicBezTo>
                      <a:pt x="99" y="657"/>
                      <a:pt x="104" y="657"/>
                      <a:pt x="106" y="655"/>
                    </a:cubicBezTo>
                    <a:cubicBezTo>
                      <a:pt x="108" y="653"/>
                      <a:pt x="108" y="645"/>
                      <a:pt x="110" y="645"/>
                    </a:cubicBezTo>
                    <a:cubicBezTo>
                      <a:pt x="112" y="645"/>
                      <a:pt x="117" y="646"/>
                      <a:pt x="120" y="644"/>
                    </a:cubicBezTo>
                    <a:cubicBezTo>
                      <a:pt x="122" y="643"/>
                      <a:pt x="124" y="643"/>
                      <a:pt x="126" y="643"/>
                    </a:cubicBezTo>
                    <a:cubicBezTo>
                      <a:pt x="125" y="643"/>
                      <a:pt x="125" y="643"/>
                      <a:pt x="125" y="644"/>
                    </a:cubicBezTo>
                    <a:cubicBezTo>
                      <a:pt x="124" y="645"/>
                      <a:pt x="129" y="646"/>
                      <a:pt x="132" y="646"/>
                    </a:cubicBezTo>
                    <a:cubicBezTo>
                      <a:pt x="135" y="646"/>
                      <a:pt x="143" y="650"/>
                      <a:pt x="142" y="646"/>
                    </a:cubicBezTo>
                    <a:cubicBezTo>
                      <a:pt x="141" y="644"/>
                      <a:pt x="132" y="642"/>
                      <a:pt x="127" y="643"/>
                    </a:cubicBezTo>
                    <a:cubicBezTo>
                      <a:pt x="127" y="643"/>
                      <a:pt x="128" y="643"/>
                      <a:pt x="128" y="643"/>
                    </a:cubicBezTo>
                    <a:cubicBezTo>
                      <a:pt x="130" y="641"/>
                      <a:pt x="135" y="636"/>
                      <a:pt x="136" y="636"/>
                    </a:cubicBezTo>
                    <a:cubicBezTo>
                      <a:pt x="138" y="637"/>
                      <a:pt x="139" y="640"/>
                      <a:pt x="141" y="638"/>
                    </a:cubicBezTo>
                    <a:cubicBezTo>
                      <a:pt x="142" y="636"/>
                      <a:pt x="143" y="631"/>
                      <a:pt x="145" y="630"/>
                    </a:cubicBezTo>
                    <a:cubicBezTo>
                      <a:pt x="148" y="629"/>
                      <a:pt x="155" y="629"/>
                      <a:pt x="157" y="627"/>
                    </a:cubicBezTo>
                    <a:cubicBezTo>
                      <a:pt x="160" y="625"/>
                      <a:pt x="158" y="621"/>
                      <a:pt x="160" y="619"/>
                    </a:cubicBezTo>
                    <a:cubicBezTo>
                      <a:pt x="163" y="617"/>
                      <a:pt x="166" y="616"/>
                      <a:pt x="170" y="616"/>
                    </a:cubicBezTo>
                    <a:cubicBezTo>
                      <a:pt x="175" y="615"/>
                      <a:pt x="175" y="611"/>
                      <a:pt x="179" y="609"/>
                    </a:cubicBezTo>
                    <a:cubicBezTo>
                      <a:pt x="182" y="606"/>
                      <a:pt x="183" y="604"/>
                      <a:pt x="187" y="602"/>
                    </a:cubicBezTo>
                    <a:cubicBezTo>
                      <a:pt x="191" y="601"/>
                      <a:pt x="190" y="595"/>
                      <a:pt x="195" y="594"/>
                    </a:cubicBezTo>
                    <a:cubicBezTo>
                      <a:pt x="201" y="594"/>
                      <a:pt x="205" y="592"/>
                      <a:pt x="209" y="591"/>
                    </a:cubicBezTo>
                    <a:cubicBezTo>
                      <a:pt x="214" y="589"/>
                      <a:pt x="216" y="593"/>
                      <a:pt x="218" y="592"/>
                    </a:cubicBezTo>
                    <a:cubicBezTo>
                      <a:pt x="220" y="590"/>
                      <a:pt x="218" y="583"/>
                      <a:pt x="226" y="582"/>
                    </a:cubicBezTo>
                    <a:cubicBezTo>
                      <a:pt x="234" y="580"/>
                      <a:pt x="240" y="573"/>
                      <a:pt x="243" y="569"/>
                    </a:cubicBezTo>
                    <a:cubicBezTo>
                      <a:pt x="246" y="565"/>
                      <a:pt x="235" y="568"/>
                      <a:pt x="233" y="565"/>
                    </a:cubicBezTo>
                    <a:cubicBezTo>
                      <a:pt x="231" y="563"/>
                      <a:pt x="235" y="557"/>
                      <a:pt x="234" y="553"/>
                    </a:cubicBezTo>
                    <a:cubicBezTo>
                      <a:pt x="233" y="549"/>
                      <a:pt x="237" y="553"/>
                      <a:pt x="242" y="549"/>
                    </a:cubicBezTo>
                    <a:cubicBezTo>
                      <a:pt x="246" y="545"/>
                      <a:pt x="249" y="544"/>
                      <a:pt x="258" y="546"/>
                    </a:cubicBezTo>
                    <a:cubicBezTo>
                      <a:pt x="267" y="548"/>
                      <a:pt x="262" y="543"/>
                      <a:pt x="261" y="541"/>
                    </a:cubicBezTo>
                    <a:cubicBezTo>
                      <a:pt x="261" y="540"/>
                      <a:pt x="261" y="532"/>
                      <a:pt x="263" y="531"/>
                    </a:cubicBezTo>
                    <a:cubicBezTo>
                      <a:pt x="264" y="530"/>
                      <a:pt x="269" y="536"/>
                      <a:pt x="274" y="531"/>
                    </a:cubicBezTo>
                    <a:cubicBezTo>
                      <a:pt x="279" y="527"/>
                      <a:pt x="276" y="523"/>
                      <a:pt x="277" y="523"/>
                    </a:cubicBezTo>
                    <a:cubicBezTo>
                      <a:pt x="278" y="522"/>
                      <a:pt x="282" y="523"/>
                      <a:pt x="284" y="522"/>
                    </a:cubicBezTo>
                    <a:cubicBezTo>
                      <a:pt x="286" y="521"/>
                      <a:pt x="282" y="510"/>
                      <a:pt x="284" y="508"/>
                    </a:cubicBezTo>
                    <a:cubicBezTo>
                      <a:pt x="286" y="506"/>
                      <a:pt x="292" y="504"/>
                      <a:pt x="297" y="503"/>
                    </a:cubicBezTo>
                    <a:cubicBezTo>
                      <a:pt x="299" y="503"/>
                      <a:pt x="301" y="504"/>
                      <a:pt x="303" y="505"/>
                    </a:cubicBezTo>
                    <a:cubicBezTo>
                      <a:pt x="302" y="508"/>
                      <a:pt x="307" y="512"/>
                      <a:pt x="307" y="516"/>
                    </a:cubicBezTo>
                    <a:cubicBezTo>
                      <a:pt x="307" y="521"/>
                      <a:pt x="306" y="522"/>
                      <a:pt x="305" y="523"/>
                    </a:cubicBezTo>
                    <a:cubicBezTo>
                      <a:pt x="304" y="524"/>
                      <a:pt x="299" y="528"/>
                      <a:pt x="296" y="533"/>
                    </a:cubicBezTo>
                    <a:cubicBezTo>
                      <a:pt x="294" y="538"/>
                      <a:pt x="285" y="538"/>
                      <a:pt x="281" y="542"/>
                    </a:cubicBezTo>
                    <a:cubicBezTo>
                      <a:pt x="278" y="546"/>
                      <a:pt x="282" y="553"/>
                      <a:pt x="284" y="554"/>
                    </a:cubicBezTo>
                    <a:cubicBezTo>
                      <a:pt x="286" y="555"/>
                      <a:pt x="287" y="554"/>
                      <a:pt x="288" y="554"/>
                    </a:cubicBezTo>
                    <a:cubicBezTo>
                      <a:pt x="288" y="556"/>
                      <a:pt x="288" y="558"/>
                      <a:pt x="285" y="558"/>
                    </a:cubicBezTo>
                    <a:cubicBezTo>
                      <a:pt x="282" y="558"/>
                      <a:pt x="280" y="559"/>
                      <a:pt x="279" y="559"/>
                    </a:cubicBezTo>
                    <a:cubicBezTo>
                      <a:pt x="278" y="559"/>
                      <a:pt x="278" y="557"/>
                      <a:pt x="276" y="558"/>
                    </a:cubicBezTo>
                    <a:cubicBezTo>
                      <a:pt x="273" y="559"/>
                      <a:pt x="273" y="559"/>
                      <a:pt x="271" y="559"/>
                    </a:cubicBezTo>
                    <a:cubicBezTo>
                      <a:pt x="269" y="560"/>
                      <a:pt x="272" y="560"/>
                      <a:pt x="272" y="563"/>
                    </a:cubicBezTo>
                    <a:cubicBezTo>
                      <a:pt x="273" y="566"/>
                      <a:pt x="270" y="565"/>
                      <a:pt x="272" y="566"/>
                    </a:cubicBezTo>
                    <a:cubicBezTo>
                      <a:pt x="275" y="567"/>
                      <a:pt x="273" y="576"/>
                      <a:pt x="275" y="576"/>
                    </a:cubicBezTo>
                    <a:cubicBezTo>
                      <a:pt x="276" y="576"/>
                      <a:pt x="275" y="568"/>
                      <a:pt x="277" y="567"/>
                    </a:cubicBezTo>
                    <a:cubicBezTo>
                      <a:pt x="279" y="566"/>
                      <a:pt x="283" y="564"/>
                      <a:pt x="285" y="565"/>
                    </a:cubicBezTo>
                    <a:cubicBezTo>
                      <a:pt x="287" y="565"/>
                      <a:pt x="286" y="563"/>
                      <a:pt x="288" y="562"/>
                    </a:cubicBezTo>
                    <a:cubicBezTo>
                      <a:pt x="290" y="561"/>
                      <a:pt x="290" y="561"/>
                      <a:pt x="290" y="559"/>
                    </a:cubicBezTo>
                    <a:cubicBezTo>
                      <a:pt x="291" y="558"/>
                      <a:pt x="291" y="558"/>
                      <a:pt x="291" y="557"/>
                    </a:cubicBezTo>
                    <a:cubicBezTo>
                      <a:pt x="291" y="558"/>
                      <a:pt x="302" y="561"/>
                      <a:pt x="302" y="561"/>
                    </a:cubicBezTo>
                    <a:cubicBezTo>
                      <a:pt x="302" y="562"/>
                      <a:pt x="301" y="562"/>
                      <a:pt x="301" y="562"/>
                    </a:cubicBezTo>
                    <a:cubicBezTo>
                      <a:pt x="301" y="562"/>
                      <a:pt x="302" y="562"/>
                      <a:pt x="302" y="562"/>
                    </a:cubicBezTo>
                    <a:cubicBezTo>
                      <a:pt x="306" y="562"/>
                      <a:pt x="306" y="558"/>
                      <a:pt x="308" y="556"/>
                    </a:cubicBezTo>
                    <a:cubicBezTo>
                      <a:pt x="310" y="555"/>
                      <a:pt x="316" y="560"/>
                      <a:pt x="317" y="559"/>
                    </a:cubicBezTo>
                    <a:cubicBezTo>
                      <a:pt x="319" y="559"/>
                      <a:pt x="313" y="550"/>
                      <a:pt x="315" y="548"/>
                    </a:cubicBezTo>
                    <a:cubicBezTo>
                      <a:pt x="316" y="546"/>
                      <a:pt x="325" y="553"/>
                      <a:pt x="329" y="553"/>
                    </a:cubicBezTo>
                    <a:cubicBezTo>
                      <a:pt x="332" y="552"/>
                      <a:pt x="344" y="555"/>
                      <a:pt x="348" y="554"/>
                    </a:cubicBezTo>
                    <a:cubicBezTo>
                      <a:pt x="348" y="553"/>
                      <a:pt x="349" y="553"/>
                      <a:pt x="350" y="552"/>
                    </a:cubicBezTo>
                    <a:cubicBezTo>
                      <a:pt x="351" y="552"/>
                      <a:pt x="352" y="552"/>
                      <a:pt x="350" y="551"/>
                    </a:cubicBezTo>
                    <a:cubicBezTo>
                      <a:pt x="350" y="551"/>
                      <a:pt x="350" y="551"/>
                      <a:pt x="350" y="551"/>
                    </a:cubicBezTo>
                    <a:cubicBezTo>
                      <a:pt x="350" y="551"/>
                      <a:pt x="350" y="551"/>
                      <a:pt x="351" y="551"/>
                    </a:cubicBezTo>
                    <a:cubicBezTo>
                      <a:pt x="351" y="551"/>
                      <a:pt x="352" y="551"/>
                      <a:pt x="353" y="550"/>
                    </a:cubicBezTo>
                    <a:cubicBezTo>
                      <a:pt x="352" y="550"/>
                      <a:pt x="352" y="550"/>
                      <a:pt x="351" y="550"/>
                    </a:cubicBezTo>
                    <a:cubicBezTo>
                      <a:pt x="353" y="546"/>
                      <a:pt x="356" y="540"/>
                      <a:pt x="357" y="538"/>
                    </a:cubicBezTo>
                    <a:cubicBezTo>
                      <a:pt x="359" y="535"/>
                      <a:pt x="357" y="532"/>
                      <a:pt x="358" y="529"/>
                    </a:cubicBezTo>
                    <a:cubicBezTo>
                      <a:pt x="358" y="528"/>
                      <a:pt x="359" y="527"/>
                      <a:pt x="359" y="527"/>
                    </a:cubicBezTo>
                    <a:cubicBezTo>
                      <a:pt x="360" y="528"/>
                      <a:pt x="362" y="529"/>
                      <a:pt x="364" y="529"/>
                    </a:cubicBezTo>
                    <a:cubicBezTo>
                      <a:pt x="367" y="527"/>
                      <a:pt x="361" y="524"/>
                      <a:pt x="359" y="523"/>
                    </a:cubicBezTo>
                    <a:cubicBezTo>
                      <a:pt x="358" y="522"/>
                      <a:pt x="359" y="518"/>
                      <a:pt x="359" y="517"/>
                    </a:cubicBezTo>
                    <a:cubicBezTo>
                      <a:pt x="360" y="515"/>
                      <a:pt x="362" y="509"/>
                      <a:pt x="364" y="509"/>
                    </a:cubicBezTo>
                    <a:cubicBezTo>
                      <a:pt x="366" y="509"/>
                      <a:pt x="367" y="512"/>
                      <a:pt x="368" y="509"/>
                    </a:cubicBezTo>
                    <a:cubicBezTo>
                      <a:pt x="369" y="506"/>
                      <a:pt x="369" y="505"/>
                      <a:pt x="373" y="507"/>
                    </a:cubicBezTo>
                    <a:cubicBezTo>
                      <a:pt x="377" y="510"/>
                      <a:pt x="368" y="512"/>
                      <a:pt x="369" y="517"/>
                    </a:cubicBezTo>
                    <a:cubicBezTo>
                      <a:pt x="369" y="518"/>
                      <a:pt x="370" y="519"/>
                      <a:pt x="371" y="519"/>
                    </a:cubicBezTo>
                    <a:cubicBezTo>
                      <a:pt x="370" y="520"/>
                      <a:pt x="369" y="520"/>
                      <a:pt x="369" y="520"/>
                    </a:cubicBezTo>
                    <a:cubicBezTo>
                      <a:pt x="369" y="521"/>
                      <a:pt x="369" y="521"/>
                      <a:pt x="369" y="521"/>
                    </a:cubicBezTo>
                    <a:cubicBezTo>
                      <a:pt x="370" y="521"/>
                      <a:pt x="371" y="520"/>
                      <a:pt x="372" y="520"/>
                    </a:cubicBezTo>
                    <a:cubicBezTo>
                      <a:pt x="374" y="520"/>
                      <a:pt x="377" y="520"/>
                      <a:pt x="379" y="521"/>
                    </a:cubicBezTo>
                    <a:cubicBezTo>
                      <a:pt x="382" y="523"/>
                      <a:pt x="383" y="519"/>
                      <a:pt x="387" y="519"/>
                    </a:cubicBezTo>
                    <a:cubicBezTo>
                      <a:pt x="391" y="519"/>
                      <a:pt x="386" y="522"/>
                      <a:pt x="386" y="525"/>
                    </a:cubicBezTo>
                    <a:cubicBezTo>
                      <a:pt x="386" y="529"/>
                      <a:pt x="390" y="524"/>
                      <a:pt x="393" y="523"/>
                    </a:cubicBezTo>
                    <a:cubicBezTo>
                      <a:pt x="395" y="523"/>
                      <a:pt x="401" y="531"/>
                      <a:pt x="400" y="531"/>
                    </a:cubicBezTo>
                    <a:cubicBezTo>
                      <a:pt x="400" y="532"/>
                      <a:pt x="393" y="534"/>
                      <a:pt x="395" y="535"/>
                    </a:cubicBezTo>
                    <a:cubicBezTo>
                      <a:pt x="396" y="535"/>
                      <a:pt x="397" y="533"/>
                      <a:pt x="397" y="535"/>
                    </a:cubicBezTo>
                    <a:cubicBezTo>
                      <a:pt x="396" y="536"/>
                      <a:pt x="394" y="537"/>
                      <a:pt x="396" y="537"/>
                    </a:cubicBezTo>
                    <a:cubicBezTo>
                      <a:pt x="398" y="537"/>
                      <a:pt x="405" y="547"/>
                      <a:pt x="409" y="547"/>
                    </a:cubicBezTo>
                    <a:cubicBezTo>
                      <a:pt x="409" y="551"/>
                      <a:pt x="412" y="558"/>
                      <a:pt x="414" y="559"/>
                    </a:cubicBezTo>
                    <a:cubicBezTo>
                      <a:pt x="415" y="559"/>
                      <a:pt x="415" y="559"/>
                      <a:pt x="416" y="559"/>
                    </a:cubicBezTo>
                    <a:cubicBezTo>
                      <a:pt x="415" y="560"/>
                      <a:pt x="414" y="560"/>
                      <a:pt x="414" y="561"/>
                    </a:cubicBezTo>
                    <a:cubicBezTo>
                      <a:pt x="414" y="563"/>
                      <a:pt x="415" y="564"/>
                      <a:pt x="416" y="566"/>
                    </a:cubicBezTo>
                    <a:cubicBezTo>
                      <a:pt x="414" y="567"/>
                      <a:pt x="412" y="569"/>
                      <a:pt x="411" y="569"/>
                    </a:cubicBezTo>
                    <a:cubicBezTo>
                      <a:pt x="410" y="569"/>
                      <a:pt x="410" y="569"/>
                      <a:pt x="410" y="569"/>
                    </a:cubicBezTo>
                    <a:cubicBezTo>
                      <a:pt x="410" y="569"/>
                      <a:pt x="410" y="569"/>
                      <a:pt x="410" y="569"/>
                    </a:cubicBezTo>
                    <a:cubicBezTo>
                      <a:pt x="409" y="571"/>
                      <a:pt x="407" y="574"/>
                      <a:pt x="409" y="574"/>
                    </a:cubicBezTo>
                    <a:cubicBezTo>
                      <a:pt x="411" y="574"/>
                      <a:pt x="417" y="576"/>
                      <a:pt x="418" y="575"/>
                    </a:cubicBezTo>
                    <a:cubicBezTo>
                      <a:pt x="418" y="574"/>
                      <a:pt x="419" y="571"/>
                      <a:pt x="420" y="568"/>
                    </a:cubicBezTo>
                    <a:cubicBezTo>
                      <a:pt x="421" y="569"/>
                      <a:pt x="422" y="569"/>
                      <a:pt x="424" y="569"/>
                    </a:cubicBezTo>
                    <a:cubicBezTo>
                      <a:pt x="428" y="569"/>
                      <a:pt x="446" y="573"/>
                      <a:pt x="450" y="576"/>
                    </a:cubicBezTo>
                    <a:cubicBezTo>
                      <a:pt x="454" y="578"/>
                      <a:pt x="460" y="580"/>
                      <a:pt x="463" y="580"/>
                    </a:cubicBezTo>
                    <a:cubicBezTo>
                      <a:pt x="466" y="580"/>
                      <a:pt x="463" y="571"/>
                      <a:pt x="464" y="570"/>
                    </a:cubicBezTo>
                    <a:cubicBezTo>
                      <a:pt x="465" y="569"/>
                      <a:pt x="473" y="573"/>
                      <a:pt x="473" y="575"/>
                    </a:cubicBezTo>
                    <a:cubicBezTo>
                      <a:pt x="473" y="579"/>
                      <a:pt x="472" y="577"/>
                      <a:pt x="474" y="580"/>
                    </a:cubicBezTo>
                    <a:cubicBezTo>
                      <a:pt x="476" y="583"/>
                      <a:pt x="472" y="583"/>
                      <a:pt x="479" y="586"/>
                    </a:cubicBezTo>
                    <a:cubicBezTo>
                      <a:pt x="486" y="588"/>
                      <a:pt x="486" y="592"/>
                      <a:pt x="490" y="592"/>
                    </a:cubicBezTo>
                    <a:cubicBezTo>
                      <a:pt x="491" y="591"/>
                      <a:pt x="492" y="591"/>
                      <a:pt x="492" y="591"/>
                    </a:cubicBezTo>
                    <a:cubicBezTo>
                      <a:pt x="492" y="593"/>
                      <a:pt x="493" y="595"/>
                      <a:pt x="492" y="597"/>
                    </a:cubicBezTo>
                    <a:cubicBezTo>
                      <a:pt x="491" y="601"/>
                      <a:pt x="488" y="600"/>
                      <a:pt x="486" y="601"/>
                    </a:cubicBezTo>
                    <a:cubicBezTo>
                      <a:pt x="483" y="601"/>
                      <a:pt x="482" y="601"/>
                      <a:pt x="483" y="603"/>
                    </a:cubicBezTo>
                    <a:cubicBezTo>
                      <a:pt x="484" y="606"/>
                      <a:pt x="491" y="606"/>
                      <a:pt x="492" y="609"/>
                    </a:cubicBezTo>
                    <a:cubicBezTo>
                      <a:pt x="493" y="612"/>
                      <a:pt x="493" y="614"/>
                      <a:pt x="497" y="617"/>
                    </a:cubicBezTo>
                    <a:cubicBezTo>
                      <a:pt x="500" y="619"/>
                      <a:pt x="501" y="617"/>
                      <a:pt x="503" y="616"/>
                    </a:cubicBezTo>
                    <a:cubicBezTo>
                      <a:pt x="504" y="615"/>
                      <a:pt x="507" y="616"/>
                      <a:pt x="508" y="615"/>
                    </a:cubicBezTo>
                    <a:cubicBezTo>
                      <a:pt x="509" y="615"/>
                      <a:pt x="505" y="617"/>
                      <a:pt x="505" y="618"/>
                    </a:cubicBezTo>
                    <a:cubicBezTo>
                      <a:pt x="505" y="620"/>
                      <a:pt x="499" y="624"/>
                      <a:pt x="501" y="627"/>
                    </a:cubicBezTo>
                    <a:cubicBezTo>
                      <a:pt x="503" y="630"/>
                      <a:pt x="498" y="641"/>
                      <a:pt x="500" y="643"/>
                    </a:cubicBezTo>
                    <a:cubicBezTo>
                      <a:pt x="501" y="646"/>
                      <a:pt x="511" y="647"/>
                      <a:pt x="512" y="653"/>
                    </a:cubicBezTo>
                    <a:cubicBezTo>
                      <a:pt x="513" y="659"/>
                      <a:pt x="505" y="676"/>
                      <a:pt x="507" y="685"/>
                    </a:cubicBezTo>
                    <a:cubicBezTo>
                      <a:pt x="510" y="694"/>
                      <a:pt x="509" y="698"/>
                      <a:pt x="511" y="712"/>
                    </a:cubicBezTo>
                    <a:cubicBezTo>
                      <a:pt x="513" y="725"/>
                      <a:pt x="511" y="738"/>
                      <a:pt x="513" y="741"/>
                    </a:cubicBezTo>
                    <a:cubicBezTo>
                      <a:pt x="515" y="745"/>
                      <a:pt x="524" y="749"/>
                      <a:pt x="524" y="752"/>
                    </a:cubicBezTo>
                    <a:cubicBezTo>
                      <a:pt x="524" y="755"/>
                      <a:pt x="517" y="767"/>
                      <a:pt x="517" y="772"/>
                    </a:cubicBezTo>
                    <a:cubicBezTo>
                      <a:pt x="517" y="776"/>
                      <a:pt x="526" y="775"/>
                      <a:pt x="530" y="777"/>
                    </a:cubicBezTo>
                    <a:cubicBezTo>
                      <a:pt x="534" y="778"/>
                      <a:pt x="533" y="779"/>
                      <a:pt x="533" y="783"/>
                    </a:cubicBezTo>
                    <a:cubicBezTo>
                      <a:pt x="532" y="786"/>
                      <a:pt x="537" y="786"/>
                      <a:pt x="539" y="786"/>
                    </a:cubicBezTo>
                    <a:cubicBezTo>
                      <a:pt x="541" y="786"/>
                      <a:pt x="539" y="793"/>
                      <a:pt x="540" y="797"/>
                    </a:cubicBezTo>
                    <a:cubicBezTo>
                      <a:pt x="540" y="801"/>
                      <a:pt x="548" y="800"/>
                      <a:pt x="550" y="799"/>
                    </a:cubicBezTo>
                    <a:cubicBezTo>
                      <a:pt x="552" y="798"/>
                      <a:pt x="554" y="793"/>
                      <a:pt x="554" y="791"/>
                    </a:cubicBezTo>
                    <a:cubicBezTo>
                      <a:pt x="554" y="789"/>
                      <a:pt x="554" y="787"/>
                      <a:pt x="556" y="785"/>
                    </a:cubicBezTo>
                    <a:cubicBezTo>
                      <a:pt x="558" y="784"/>
                      <a:pt x="564" y="783"/>
                      <a:pt x="567" y="783"/>
                    </a:cubicBezTo>
                    <a:cubicBezTo>
                      <a:pt x="570" y="782"/>
                      <a:pt x="573" y="781"/>
                      <a:pt x="575" y="783"/>
                    </a:cubicBezTo>
                    <a:cubicBezTo>
                      <a:pt x="577" y="784"/>
                      <a:pt x="577" y="782"/>
                      <a:pt x="581" y="783"/>
                    </a:cubicBezTo>
                    <a:cubicBezTo>
                      <a:pt x="582" y="784"/>
                      <a:pt x="585" y="788"/>
                      <a:pt x="587" y="789"/>
                    </a:cubicBezTo>
                    <a:cubicBezTo>
                      <a:pt x="587" y="788"/>
                      <a:pt x="587" y="787"/>
                      <a:pt x="587" y="787"/>
                    </a:cubicBezTo>
                    <a:cubicBezTo>
                      <a:pt x="589" y="788"/>
                      <a:pt x="593" y="793"/>
                      <a:pt x="594" y="795"/>
                    </a:cubicBezTo>
                    <a:cubicBezTo>
                      <a:pt x="596" y="799"/>
                      <a:pt x="590" y="796"/>
                      <a:pt x="588" y="797"/>
                    </a:cubicBezTo>
                    <a:cubicBezTo>
                      <a:pt x="588" y="797"/>
                      <a:pt x="587" y="797"/>
                      <a:pt x="587" y="797"/>
                    </a:cubicBezTo>
                    <a:cubicBezTo>
                      <a:pt x="587" y="796"/>
                      <a:pt x="587" y="794"/>
                      <a:pt x="587" y="793"/>
                    </a:cubicBezTo>
                    <a:cubicBezTo>
                      <a:pt x="587" y="793"/>
                      <a:pt x="587" y="791"/>
                      <a:pt x="587" y="789"/>
                    </a:cubicBezTo>
                    <a:cubicBezTo>
                      <a:pt x="586" y="789"/>
                      <a:pt x="582" y="790"/>
                      <a:pt x="582" y="791"/>
                    </a:cubicBezTo>
                    <a:cubicBezTo>
                      <a:pt x="581" y="793"/>
                      <a:pt x="577" y="789"/>
                      <a:pt x="575" y="789"/>
                    </a:cubicBezTo>
                    <a:cubicBezTo>
                      <a:pt x="573" y="789"/>
                      <a:pt x="577" y="792"/>
                      <a:pt x="576" y="795"/>
                    </a:cubicBezTo>
                    <a:cubicBezTo>
                      <a:pt x="576" y="796"/>
                      <a:pt x="575" y="796"/>
                      <a:pt x="574" y="796"/>
                    </a:cubicBezTo>
                    <a:cubicBezTo>
                      <a:pt x="575" y="798"/>
                      <a:pt x="576" y="802"/>
                      <a:pt x="578" y="802"/>
                    </a:cubicBezTo>
                    <a:cubicBezTo>
                      <a:pt x="579" y="805"/>
                      <a:pt x="579" y="809"/>
                      <a:pt x="578" y="810"/>
                    </a:cubicBezTo>
                    <a:cubicBezTo>
                      <a:pt x="576" y="812"/>
                      <a:pt x="573" y="812"/>
                      <a:pt x="573" y="814"/>
                    </a:cubicBezTo>
                    <a:cubicBezTo>
                      <a:pt x="572" y="816"/>
                      <a:pt x="575" y="817"/>
                      <a:pt x="576" y="819"/>
                    </a:cubicBezTo>
                    <a:cubicBezTo>
                      <a:pt x="577" y="821"/>
                      <a:pt x="572" y="821"/>
                      <a:pt x="569" y="822"/>
                    </a:cubicBezTo>
                    <a:cubicBezTo>
                      <a:pt x="568" y="821"/>
                      <a:pt x="565" y="820"/>
                      <a:pt x="563" y="820"/>
                    </a:cubicBezTo>
                    <a:cubicBezTo>
                      <a:pt x="561" y="821"/>
                      <a:pt x="559" y="825"/>
                      <a:pt x="560" y="828"/>
                    </a:cubicBezTo>
                    <a:cubicBezTo>
                      <a:pt x="561" y="830"/>
                      <a:pt x="564" y="830"/>
                      <a:pt x="565" y="830"/>
                    </a:cubicBezTo>
                    <a:cubicBezTo>
                      <a:pt x="567" y="830"/>
                      <a:pt x="569" y="832"/>
                      <a:pt x="570" y="831"/>
                    </a:cubicBezTo>
                    <a:cubicBezTo>
                      <a:pt x="570" y="830"/>
                      <a:pt x="571" y="830"/>
                      <a:pt x="571" y="830"/>
                    </a:cubicBezTo>
                    <a:cubicBezTo>
                      <a:pt x="571" y="830"/>
                      <a:pt x="571" y="831"/>
                      <a:pt x="571" y="832"/>
                    </a:cubicBezTo>
                    <a:cubicBezTo>
                      <a:pt x="571" y="833"/>
                      <a:pt x="571" y="833"/>
                      <a:pt x="571" y="833"/>
                    </a:cubicBezTo>
                    <a:cubicBezTo>
                      <a:pt x="571" y="833"/>
                      <a:pt x="570" y="833"/>
                      <a:pt x="570" y="834"/>
                    </a:cubicBezTo>
                    <a:cubicBezTo>
                      <a:pt x="570" y="835"/>
                      <a:pt x="571" y="835"/>
                      <a:pt x="571" y="836"/>
                    </a:cubicBezTo>
                    <a:cubicBezTo>
                      <a:pt x="572" y="836"/>
                      <a:pt x="572" y="836"/>
                      <a:pt x="572" y="835"/>
                    </a:cubicBezTo>
                    <a:cubicBezTo>
                      <a:pt x="572" y="836"/>
                      <a:pt x="572" y="836"/>
                      <a:pt x="572" y="836"/>
                    </a:cubicBezTo>
                    <a:cubicBezTo>
                      <a:pt x="572" y="836"/>
                      <a:pt x="572" y="836"/>
                      <a:pt x="571" y="836"/>
                    </a:cubicBezTo>
                    <a:cubicBezTo>
                      <a:pt x="571" y="837"/>
                      <a:pt x="570" y="839"/>
                      <a:pt x="571" y="840"/>
                    </a:cubicBezTo>
                    <a:cubicBezTo>
                      <a:pt x="571" y="840"/>
                      <a:pt x="572" y="841"/>
                      <a:pt x="573" y="841"/>
                    </a:cubicBezTo>
                    <a:cubicBezTo>
                      <a:pt x="573" y="841"/>
                      <a:pt x="573" y="840"/>
                      <a:pt x="573" y="840"/>
                    </a:cubicBezTo>
                    <a:cubicBezTo>
                      <a:pt x="573" y="840"/>
                      <a:pt x="573" y="841"/>
                      <a:pt x="573" y="841"/>
                    </a:cubicBezTo>
                    <a:cubicBezTo>
                      <a:pt x="573" y="841"/>
                      <a:pt x="573" y="841"/>
                      <a:pt x="573" y="841"/>
                    </a:cubicBezTo>
                    <a:cubicBezTo>
                      <a:pt x="572" y="843"/>
                      <a:pt x="570" y="846"/>
                      <a:pt x="570" y="847"/>
                    </a:cubicBezTo>
                    <a:cubicBezTo>
                      <a:pt x="571" y="848"/>
                      <a:pt x="571" y="847"/>
                      <a:pt x="571" y="846"/>
                    </a:cubicBezTo>
                    <a:cubicBezTo>
                      <a:pt x="572" y="846"/>
                      <a:pt x="574" y="845"/>
                      <a:pt x="576" y="845"/>
                    </a:cubicBezTo>
                    <a:cubicBezTo>
                      <a:pt x="576" y="845"/>
                      <a:pt x="577" y="846"/>
                      <a:pt x="577" y="846"/>
                    </a:cubicBezTo>
                    <a:cubicBezTo>
                      <a:pt x="577" y="846"/>
                      <a:pt x="576" y="849"/>
                      <a:pt x="576" y="850"/>
                    </a:cubicBezTo>
                    <a:cubicBezTo>
                      <a:pt x="575" y="851"/>
                      <a:pt x="574" y="853"/>
                      <a:pt x="574" y="853"/>
                    </a:cubicBezTo>
                    <a:cubicBezTo>
                      <a:pt x="573" y="855"/>
                      <a:pt x="576" y="858"/>
                      <a:pt x="577" y="859"/>
                    </a:cubicBezTo>
                    <a:cubicBezTo>
                      <a:pt x="578" y="859"/>
                      <a:pt x="579" y="860"/>
                      <a:pt x="579" y="861"/>
                    </a:cubicBezTo>
                    <a:cubicBezTo>
                      <a:pt x="578" y="862"/>
                      <a:pt x="577" y="863"/>
                      <a:pt x="577" y="864"/>
                    </a:cubicBezTo>
                    <a:cubicBezTo>
                      <a:pt x="577" y="865"/>
                      <a:pt x="577" y="867"/>
                      <a:pt x="577" y="868"/>
                    </a:cubicBezTo>
                    <a:cubicBezTo>
                      <a:pt x="574" y="868"/>
                      <a:pt x="568" y="868"/>
                      <a:pt x="568" y="870"/>
                    </a:cubicBezTo>
                    <a:cubicBezTo>
                      <a:pt x="567" y="876"/>
                      <a:pt x="576" y="876"/>
                      <a:pt x="576" y="878"/>
                    </a:cubicBezTo>
                    <a:cubicBezTo>
                      <a:pt x="576" y="879"/>
                      <a:pt x="577" y="880"/>
                      <a:pt x="577" y="878"/>
                    </a:cubicBezTo>
                    <a:cubicBezTo>
                      <a:pt x="577" y="877"/>
                      <a:pt x="578" y="875"/>
                      <a:pt x="579" y="873"/>
                    </a:cubicBezTo>
                    <a:cubicBezTo>
                      <a:pt x="581" y="874"/>
                      <a:pt x="585" y="872"/>
                      <a:pt x="585" y="873"/>
                    </a:cubicBezTo>
                    <a:cubicBezTo>
                      <a:pt x="586" y="875"/>
                      <a:pt x="583" y="879"/>
                      <a:pt x="583" y="882"/>
                    </a:cubicBezTo>
                    <a:cubicBezTo>
                      <a:pt x="584" y="886"/>
                      <a:pt x="586" y="894"/>
                      <a:pt x="590" y="893"/>
                    </a:cubicBezTo>
                    <a:cubicBezTo>
                      <a:pt x="590" y="893"/>
                      <a:pt x="590" y="893"/>
                      <a:pt x="590" y="893"/>
                    </a:cubicBezTo>
                    <a:cubicBezTo>
                      <a:pt x="590" y="893"/>
                      <a:pt x="590" y="893"/>
                      <a:pt x="590" y="893"/>
                    </a:cubicBezTo>
                    <a:cubicBezTo>
                      <a:pt x="590" y="894"/>
                      <a:pt x="590" y="898"/>
                      <a:pt x="590" y="901"/>
                    </a:cubicBezTo>
                    <a:cubicBezTo>
                      <a:pt x="589" y="901"/>
                      <a:pt x="589" y="901"/>
                      <a:pt x="588" y="901"/>
                    </a:cubicBezTo>
                    <a:cubicBezTo>
                      <a:pt x="588" y="901"/>
                      <a:pt x="587" y="901"/>
                      <a:pt x="587" y="902"/>
                    </a:cubicBezTo>
                    <a:cubicBezTo>
                      <a:pt x="586" y="899"/>
                      <a:pt x="586" y="894"/>
                      <a:pt x="584" y="895"/>
                    </a:cubicBezTo>
                    <a:cubicBezTo>
                      <a:pt x="584" y="895"/>
                      <a:pt x="586" y="901"/>
                      <a:pt x="586" y="901"/>
                    </a:cubicBezTo>
                    <a:cubicBezTo>
                      <a:pt x="585" y="902"/>
                      <a:pt x="580" y="899"/>
                      <a:pt x="579" y="901"/>
                    </a:cubicBezTo>
                    <a:cubicBezTo>
                      <a:pt x="578" y="903"/>
                      <a:pt x="582" y="902"/>
                      <a:pt x="583" y="902"/>
                    </a:cubicBezTo>
                    <a:cubicBezTo>
                      <a:pt x="585" y="902"/>
                      <a:pt x="587" y="905"/>
                      <a:pt x="588" y="906"/>
                    </a:cubicBezTo>
                    <a:cubicBezTo>
                      <a:pt x="589" y="908"/>
                      <a:pt x="592" y="910"/>
                      <a:pt x="592" y="912"/>
                    </a:cubicBezTo>
                    <a:cubicBezTo>
                      <a:pt x="592" y="915"/>
                      <a:pt x="585" y="927"/>
                      <a:pt x="588" y="928"/>
                    </a:cubicBezTo>
                    <a:cubicBezTo>
                      <a:pt x="587" y="928"/>
                      <a:pt x="587" y="928"/>
                      <a:pt x="586" y="929"/>
                    </a:cubicBezTo>
                    <a:cubicBezTo>
                      <a:pt x="585" y="929"/>
                      <a:pt x="584" y="930"/>
                      <a:pt x="585" y="931"/>
                    </a:cubicBezTo>
                    <a:cubicBezTo>
                      <a:pt x="585" y="931"/>
                      <a:pt x="586" y="932"/>
                      <a:pt x="587" y="932"/>
                    </a:cubicBezTo>
                    <a:cubicBezTo>
                      <a:pt x="585" y="932"/>
                      <a:pt x="583" y="932"/>
                      <a:pt x="581" y="933"/>
                    </a:cubicBezTo>
                    <a:cubicBezTo>
                      <a:pt x="580" y="935"/>
                      <a:pt x="581" y="937"/>
                      <a:pt x="578" y="936"/>
                    </a:cubicBezTo>
                    <a:cubicBezTo>
                      <a:pt x="576" y="935"/>
                      <a:pt x="570" y="939"/>
                      <a:pt x="567" y="942"/>
                    </a:cubicBezTo>
                    <a:cubicBezTo>
                      <a:pt x="564" y="944"/>
                      <a:pt x="569" y="943"/>
                      <a:pt x="569" y="945"/>
                    </a:cubicBezTo>
                    <a:cubicBezTo>
                      <a:pt x="569" y="947"/>
                      <a:pt x="567" y="948"/>
                      <a:pt x="568" y="949"/>
                    </a:cubicBezTo>
                    <a:cubicBezTo>
                      <a:pt x="568" y="949"/>
                      <a:pt x="568" y="949"/>
                      <a:pt x="568" y="949"/>
                    </a:cubicBezTo>
                    <a:cubicBezTo>
                      <a:pt x="565" y="950"/>
                      <a:pt x="571" y="958"/>
                      <a:pt x="570" y="963"/>
                    </a:cubicBezTo>
                    <a:cubicBezTo>
                      <a:pt x="569" y="969"/>
                      <a:pt x="564" y="975"/>
                      <a:pt x="565" y="984"/>
                    </a:cubicBezTo>
                    <a:cubicBezTo>
                      <a:pt x="565" y="994"/>
                      <a:pt x="582" y="999"/>
                      <a:pt x="594" y="1001"/>
                    </a:cubicBezTo>
                    <a:cubicBezTo>
                      <a:pt x="606" y="1003"/>
                      <a:pt x="606" y="1000"/>
                      <a:pt x="608" y="1003"/>
                    </a:cubicBezTo>
                    <a:cubicBezTo>
                      <a:pt x="610" y="1006"/>
                      <a:pt x="606" y="1011"/>
                      <a:pt x="609" y="1017"/>
                    </a:cubicBezTo>
                    <a:cubicBezTo>
                      <a:pt x="609" y="1018"/>
                      <a:pt x="610" y="1019"/>
                      <a:pt x="611" y="1019"/>
                    </a:cubicBezTo>
                    <a:cubicBezTo>
                      <a:pt x="612" y="1021"/>
                      <a:pt x="612" y="1024"/>
                      <a:pt x="612" y="1025"/>
                    </a:cubicBezTo>
                    <a:cubicBezTo>
                      <a:pt x="611" y="1027"/>
                      <a:pt x="605" y="1030"/>
                      <a:pt x="605" y="1034"/>
                    </a:cubicBezTo>
                    <a:cubicBezTo>
                      <a:pt x="606" y="1038"/>
                      <a:pt x="610" y="1041"/>
                      <a:pt x="610" y="1044"/>
                    </a:cubicBezTo>
                    <a:cubicBezTo>
                      <a:pt x="610" y="1047"/>
                      <a:pt x="603" y="1053"/>
                      <a:pt x="604" y="1056"/>
                    </a:cubicBezTo>
                    <a:cubicBezTo>
                      <a:pt x="604" y="1059"/>
                      <a:pt x="607" y="1062"/>
                      <a:pt x="607" y="1064"/>
                    </a:cubicBezTo>
                    <a:cubicBezTo>
                      <a:pt x="607" y="1065"/>
                      <a:pt x="601" y="1065"/>
                      <a:pt x="600" y="1067"/>
                    </a:cubicBezTo>
                    <a:cubicBezTo>
                      <a:pt x="600" y="1069"/>
                      <a:pt x="612" y="1072"/>
                      <a:pt x="613" y="1074"/>
                    </a:cubicBezTo>
                    <a:cubicBezTo>
                      <a:pt x="613" y="1076"/>
                      <a:pt x="603" y="1079"/>
                      <a:pt x="601" y="1084"/>
                    </a:cubicBezTo>
                    <a:cubicBezTo>
                      <a:pt x="598" y="1089"/>
                      <a:pt x="599" y="1104"/>
                      <a:pt x="594" y="1118"/>
                    </a:cubicBezTo>
                    <a:cubicBezTo>
                      <a:pt x="588" y="1132"/>
                      <a:pt x="586" y="1136"/>
                      <a:pt x="585" y="1142"/>
                    </a:cubicBezTo>
                    <a:cubicBezTo>
                      <a:pt x="583" y="1149"/>
                      <a:pt x="587" y="1155"/>
                      <a:pt x="583" y="1163"/>
                    </a:cubicBezTo>
                    <a:cubicBezTo>
                      <a:pt x="580" y="1172"/>
                      <a:pt x="573" y="1173"/>
                      <a:pt x="570" y="1176"/>
                    </a:cubicBezTo>
                    <a:cubicBezTo>
                      <a:pt x="566" y="1180"/>
                      <a:pt x="560" y="1178"/>
                      <a:pt x="560" y="1181"/>
                    </a:cubicBezTo>
                    <a:cubicBezTo>
                      <a:pt x="560" y="1184"/>
                      <a:pt x="564" y="1193"/>
                      <a:pt x="564" y="1194"/>
                    </a:cubicBezTo>
                    <a:cubicBezTo>
                      <a:pt x="564" y="1195"/>
                      <a:pt x="560" y="1197"/>
                      <a:pt x="559" y="1199"/>
                    </a:cubicBezTo>
                    <a:cubicBezTo>
                      <a:pt x="557" y="1201"/>
                      <a:pt x="559" y="1212"/>
                      <a:pt x="559" y="1223"/>
                    </a:cubicBezTo>
                    <a:cubicBezTo>
                      <a:pt x="560" y="1233"/>
                      <a:pt x="561" y="1229"/>
                      <a:pt x="561" y="1233"/>
                    </a:cubicBezTo>
                    <a:cubicBezTo>
                      <a:pt x="560" y="1238"/>
                      <a:pt x="561" y="1245"/>
                      <a:pt x="559" y="1247"/>
                    </a:cubicBezTo>
                    <a:cubicBezTo>
                      <a:pt x="557" y="1249"/>
                      <a:pt x="554" y="1251"/>
                      <a:pt x="552" y="1255"/>
                    </a:cubicBezTo>
                    <a:cubicBezTo>
                      <a:pt x="551" y="1259"/>
                      <a:pt x="552" y="1261"/>
                      <a:pt x="554" y="1263"/>
                    </a:cubicBezTo>
                    <a:cubicBezTo>
                      <a:pt x="556" y="1265"/>
                      <a:pt x="553" y="1270"/>
                      <a:pt x="555" y="1272"/>
                    </a:cubicBezTo>
                    <a:cubicBezTo>
                      <a:pt x="556" y="1273"/>
                      <a:pt x="554" y="1273"/>
                      <a:pt x="554" y="1275"/>
                    </a:cubicBezTo>
                    <a:cubicBezTo>
                      <a:pt x="554" y="1278"/>
                      <a:pt x="563" y="1281"/>
                      <a:pt x="563" y="1282"/>
                    </a:cubicBezTo>
                    <a:cubicBezTo>
                      <a:pt x="562" y="1284"/>
                      <a:pt x="557" y="1284"/>
                      <a:pt x="557" y="1287"/>
                    </a:cubicBezTo>
                    <a:cubicBezTo>
                      <a:pt x="557" y="1289"/>
                      <a:pt x="558" y="1289"/>
                      <a:pt x="559" y="1292"/>
                    </a:cubicBezTo>
                    <a:cubicBezTo>
                      <a:pt x="560" y="1294"/>
                      <a:pt x="556" y="1296"/>
                      <a:pt x="556" y="1298"/>
                    </a:cubicBezTo>
                    <a:cubicBezTo>
                      <a:pt x="555" y="1300"/>
                      <a:pt x="559" y="1308"/>
                      <a:pt x="561" y="1311"/>
                    </a:cubicBezTo>
                    <a:cubicBezTo>
                      <a:pt x="563" y="1314"/>
                      <a:pt x="560" y="1316"/>
                      <a:pt x="560" y="1318"/>
                    </a:cubicBezTo>
                    <a:cubicBezTo>
                      <a:pt x="560" y="1320"/>
                      <a:pt x="560" y="1321"/>
                      <a:pt x="560" y="1323"/>
                    </a:cubicBezTo>
                    <a:cubicBezTo>
                      <a:pt x="560" y="1326"/>
                      <a:pt x="565" y="1328"/>
                      <a:pt x="567" y="1328"/>
                    </a:cubicBezTo>
                    <a:cubicBezTo>
                      <a:pt x="568" y="1329"/>
                      <a:pt x="569" y="1326"/>
                      <a:pt x="570" y="1327"/>
                    </a:cubicBezTo>
                    <a:cubicBezTo>
                      <a:pt x="570" y="1329"/>
                      <a:pt x="571" y="1327"/>
                      <a:pt x="573" y="1327"/>
                    </a:cubicBezTo>
                    <a:cubicBezTo>
                      <a:pt x="575" y="1327"/>
                      <a:pt x="582" y="1330"/>
                      <a:pt x="581" y="1332"/>
                    </a:cubicBezTo>
                    <a:cubicBezTo>
                      <a:pt x="581" y="1334"/>
                      <a:pt x="573" y="1336"/>
                      <a:pt x="571" y="1339"/>
                    </a:cubicBezTo>
                    <a:cubicBezTo>
                      <a:pt x="569" y="1342"/>
                      <a:pt x="576" y="1344"/>
                      <a:pt x="578" y="1348"/>
                    </a:cubicBezTo>
                    <a:cubicBezTo>
                      <a:pt x="579" y="1351"/>
                      <a:pt x="574" y="1353"/>
                      <a:pt x="573" y="1358"/>
                    </a:cubicBezTo>
                    <a:cubicBezTo>
                      <a:pt x="572" y="1363"/>
                      <a:pt x="570" y="1375"/>
                      <a:pt x="572" y="1380"/>
                    </a:cubicBezTo>
                    <a:cubicBezTo>
                      <a:pt x="574" y="1386"/>
                      <a:pt x="585" y="1386"/>
                      <a:pt x="586" y="1390"/>
                    </a:cubicBezTo>
                    <a:cubicBezTo>
                      <a:pt x="588" y="1394"/>
                      <a:pt x="590" y="1398"/>
                      <a:pt x="594" y="1403"/>
                    </a:cubicBezTo>
                    <a:cubicBezTo>
                      <a:pt x="597" y="1408"/>
                      <a:pt x="587" y="1411"/>
                      <a:pt x="585" y="1414"/>
                    </a:cubicBezTo>
                    <a:cubicBezTo>
                      <a:pt x="584" y="1418"/>
                      <a:pt x="587" y="1428"/>
                      <a:pt x="590" y="1428"/>
                    </a:cubicBezTo>
                    <a:cubicBezTo>
                      <a:pt x="594" y="1428"/>
                      <a:pt x="606" y="1425"/>
                      <a:pt x="610" y="1425"/>
                    </a:cubicBezTo>
                    <a:cubicBezTo>
                      <a:pt x="613" y="1425"/>
                      <a:pt x="618" y="1422"/>
                      <a:pt x="621" y="1428"/>
                    </a:cubicBezTo>
                    <a:cubicBezTo>
                      <a:pt x="624" y="1433"/>
                      <a:pt x="619" y="1437"/>
                      <a:pt x="624" y="1440"/>
                    </a:cubicBezTo>
                    <a:cubicBezTo>
                      <a:pt x="629" y="1444"/>
                      <a:pt x="643" y="1449"/>
                      <a:pt x="647" y="1456"/>
                    </a:cubicBezTo>
                    <a:cubicBezTo>
                      <a:pt x="652" y="1463"/>
                      <a:pt x="650" y="1467"/>
                      <a:pt x="650" y="1472"/>
                    </a:cubicBezTo>
                    <a:cubicBezTo>
                      <a:pt x="649" y="1477"/>
                      <a:pt x="650" y="1485"/>
                      <a:pt x="652" y="1494"/>
                    </a:cubicBezTo>
                    <a:cubicBezTo>
                      <a:pt x="654" y="1503"/>
                      <a:pt x="656" y="1501"/>
                      <a:pt x="658" y="1507"/>
                    </a:cubicBezTo>
                    <a:cubicBezTo>
                      <a:pt x="661" y="1513"/>
                      <a:pt x="660" y="1515"/>
                      <a:pt x="663" y="1523"/>
                    </a:cubicBezTo>
                    <a:cubicBezTo>
                      <a:pt x="666" y="1531"/>
                      <a:pt x="664" y="1543"/>
                      <a:pt x="667" y="1547"/>
                    </a:cubicBezTo>
                    <a:cubicBezTo>
                      <a:pt x="670" y="1551"/>
                      <a:pt x="675" y="1554"/>
                      <a:pt x="679" y="1558"/>
                    </a:cubicBezTo>
                    <a:cubicBezTo>
                      <a:pt x="683" y="1562"/>
                      <a:pt x="691" y="1561"/>
                      <a:pt x="693" y="1565"/>
                    </a:cubicBezTo>
                    <a:cubicBezTo>
                      <a:pt x="696" y="1569"/>
                      <a:pt x="687" y="1577"/>
                      <a:pt x="687" y="1581"/>
                    </a:cubicBezTo>
                    <a:cubicBezTo>
                      <a:pt x="688" y="1585"/>
                      <a:pt x="690" y="1586"/>
                      <a:pt x="689" y="1586"/>
                    </a:cubicBezTo>
                    <a:cubicBezTo>
                      <a:pt x="687" y="1586"/>
                      <a:pt x="686" y="1581"/>
                      <a:pt x="682" y="1580"/>
                    </a:cubicBezTo>
                    <a:cubicBezTo>
                      <a:pt x="677" y="1580"/>
                      <a:pt x="678" y="1586"/>
                      <a:pt x="677" y="1588"/>
                    </a:cubicBezTo>
                    <a:cubicBezTo>
                      <a:pt x="676" y="1591"/>
                      <a:pt x="674" y="1592"/>
                      <a:pt x="677" y="1594"/>
                    </a:cubicBezTo>
                    <a:cubicBezTo>
                      <a:pt x="681" y="1595"/>
                      <a:pt x="685" y="1597"/>
                      <a:pt x="691" y="1601"/>
                    </a:cubicBezTo>
                    <a:cubicBezTo>
                      <a:pt x="697" y="1606"/>
                      <a:pt x="695" y="1611"/>
                      <a:pt x="697" y="1611"/>
                    </a:cubicBezTo>
                    <a:cubicBezTo>
                      <a:pt x="699" y="1611"/>
                      <a:pt x="699" y="1611"/>
                      <a:pt x="703" y="1615"/>
                    </a:cubicBezTo>
                    <a:cubicBezTo>
                      <a:pt x="707" y="1620"/>
                      <a:pt x="710" y="1616"/>
                      <a:pt x="712" y="1618"/>
                    </a:cubicBezTo>
                    <a:cubicBezTo>
                      <a:pt x="715" y="1619"/>
                      <a:pt x="722" y="1628"/>
                      <a:pt x="723" y="1632"/>
                    </a:cubicBezTo>
                    <a:cubicBezTo>
                      <a:pt x="725" y="1637"/>
                      <a:pt x="720" y="1640"/>
                      <a:pt x="719" y="1644"/>
                    </a:cubicBezTo>
                    <a:cubicBezTo>
                      <a:pt x="718" y="1648"/>
                      <a:pt x="715" y="1653"/>
                      <a:pt x="716" y="1657"/>
                    </a:cubicBezTo>
                    <a:cubicBezTo>
                      <a:pt x="716" y="1661"/>
                      <a:pt x="719" y="1666"/>
                      <a:pt x="723" y="1670"/>
                    </a:cubicBezTo>
                    <a:cubicBezTo>
                      <a:pt x="727" y="1673"/>
                      <a:pt x="736" y="1678"/>
                      <a:pt x="739" y="1683"/>
                    </a:cubicBezTo>
                    <a:cubicBezTo>
                      <a:pt x="743" y="1687"/>
                      <a:pt x="744" y="1688"/>
                      <a:pt x="747" y="1692"/>
                    </a:cubicBezTo>
                    <a:cubicBezTo>
                      <a:pt x="750" y="1696"/>
                      <a:pt x="755" y="1696"/>
                      <a:pt x="759" y="1698"/>
                    </a:cubicBezTo>
                    <a:cubicBezTo>
                      <a:pt x="763" y="1701"/>
                      <a:pt x="768" y="1702"/>
                      <a:pt x="769" y="1701"/>
                    </a:cubicBezTo>
                    <a:cubicBezTo>
                      <a:pt x="770" y="1701"/>
                      <a:pt x="776" y="1685"/>
                      <a:pt x="774" y="1683"/>
                    </a:cubicBezTo>
                    <a:cubicBezTo>
                      <a:pt x="772" y="1680"/>
                      <a:pt x="764" y="1681"/>
                      <a:pt x="762" y="1677"/>
                    </a:cubicBezTo>
                    <a:cubicBezTo>
                      <a:pt x="760" y="1673"/>
                      <a:pt x="755" y="1674"/>
                      <a:pt x="754" y="1671"/>
                    </a:cubicBezTo>
                    <a:cubicBezTo>
                      <a:pt x="752" y="1669"/>
                      <a:pt x="753" y="1661"/>
                      <a:pt x="752" y="1662"/>
                    </a:cubicBezTo>
                    <a:cubicBezTo>
                      <a:pt x="751" y="1663"/>
                      <a:pt x="753" y="1671"/>
                      <a:pt x="750" y="1670"/>
                    </a:cubicBezTo>
                    <a:cubicBezTo>
                      <a:pt x="747" y="1670"/>
                      <a:pt x="745" y="1666"/>
                      <a:pt x="744" y="1664"/>
                    </a:cubicBezTo>
                    <a:cubicBezTo>
                      <a:pt x="742" y="1662"/>
                      <a:pt x="743" y="1656"/>
                      <a:pt x="745" y="1655"/>
                    </a:cubicBezTo>
                    <a:cubicBezTo>
                      <a:pt x="746" y="1653"/>
                      <a:pt x="750" y="1658"/>
                      <a:pt x="753" y="1658"/>
                    </a:cubicBezTo>
                    <a:cubicBezTo>
                      <a:pt x="756" y="1658"/>
                      <a:pt x="754" y="1655"/>
                      <a:pt x="754" y="1653"/>
                    </a:cubicBezTo>
                    <a:cubicBezTo>
                      <a:pt x="754" y="1651"/>
                      <a:pt x="754" y="1654"/>
                      <a:pt x="751" y="1654"/>
                    </a:cubicBezTo>
                    <a:cubicBezTo>
                      <a:pt x="748" y="1654"/>
                      <a:pt x="744" y="1653"/>
                      <a:pt x="744" y="1652"/>
                    </a:cubicBezTo>
                    <a:cubicBezTo>
                      <a:pt x="743" y="1650"/>
                      <a:pt x="746" y="1647"/>
                      <a:pt x="745" y="1643"/>
                    </a:cubicBezTo>
                    <a:cubicBezTo>
                      <a:pt x="744" y="1640"/>
                      <a:pt x="742" y="1640"/>
                      <a:pt x="740" y="1635"/>
                    </a:cubicBezTo>
                    <a:cubicBezTo>
                      <a:pt x="737" y="1630"/>
                      <a:pt x="740" y="1623"/>
                      <a:pt x="740" y="1619"/>
                    </a:cubicBezTo>
                    <a:cubicBezTo>
                      <a:pt x="741" y="1616"/>
                      <a:pt x="742" y="1613"/>
                      <a:pt x="739" y="1609"/>
                    </a:cubicBezTo>
                    <a:cubicBezTo>
                      <a:pt x="736" y="1604"/>
                      <a:pt x="731" y="1615"/>
                      <a:pt x="730" y="1614"/>
                    </a:cubicBezTo>
                    <a:cubicBezTo>
                      <a:pt x="729" y="1613"/>
                      <a:pt x="731" y="1610"/>
                      <a:pt x="732" y="1608"/>
                    </a:cubicBezTo>
                    <a:cubicBezTo>
                      <a:pt x="732" y="1606"/>
                      <a:pt x="733" y="1604"/>
                      <a:pt x="732" y="1602"/>
                    </a:cubicBezTo>
                    <a:cubicBezTo>
                      <a:pt x="731" y="1601"/>
                      <a:pt x="732" y="1600"/>
                      <a:pt x="732" y="1598"/>
                    </a:cubicBezTo>
                    <a:cubicBezTo>
                      <a:pt x="732" y="1596"/>
                      <a:pt x="728" y="1593"/>
                      <a:pt x="727" y="1591"/>
                    </a:cubicBezTo>
                    <a:cubicBezTo>
                      <a:pt x="726" y="1589"/>
                      <a:pt x="723" y="1588"/>
                      <a:pt x="722" y="1587"/>
                    </a:cubicBezTo>
                    <a:cubicBezTo>
                      <a:pt x="720" y="1586"/>
                      <a:pt x="714" y="1584"/>
                      <a:pt x="714" y="1581"/>
                    </a:cubicBezTo>
                    <a:cubicBezTo>
                      <a:pt x="714" y="1579"/>
                      <a:pt x="722" y="1572"/>
                      <a:pt x="721" y="1570"/>
                    </a:cubicBezTo>
                    <a:cubicBezTo>
                      <a:pt x="720" y="1568"/>
                      <a:pt x="713" y="1571"/>
                      <a:pt x="712" y="1568"/>
                    </a:cubicBezTo>
                    <a:cubicBezTo>
                      <a:pt x="711" y="1566"/>
                      <a:pt x="714" y="1562"/>
                      <a:pt x="711" y="1560"/>
                    </a:cubicBezTo>
                    <a:cubicBezTo>
                      <a:pt x="709" y="1559"/>
                      <a:pt x="699" y="1557"/>
                      <a:pt x="699" y="1554"/>
                    </a:cubicBezTo>
                    <a:cubicBezTo>
                      <a:pt x="699" y="1550"/>
                      <a:pt x="698" y="1553"/>
                      <a:pt x="696" y="1550"/>
                    </a:cubicBezTo>
                    <a:cubicBezTo>
                      <a:pt x="693" y="1547"/>
                      <a:pt x="699" y="1545"/>
                      <a:pt x="695" y="1520"/>
                    </a:cubicBezTo>
                    <a:cubicBezTo>
                      <a:pt x="691" y="1495"/>
                      <a:pt x="706" y="1504"/>
                      <a:pt x="713" y="1509"/>
                    </a:cubicBezTo>
                    <a:cubicBezTo>
                      <a:pt x="721" y="1515"/>
                      <a:pt x="718" y="1513"/>
                      <a:pt x="718" y="1520"/>
                    </a:cubicBezTo>
                    <a:cubicBezTo>
                      <a:pt x="718" y="1526"/>
                      <a:pt x="728" y="1530"/>
                      <a:pt x="730" y="1536"/>
                    </a:cubicBezTo>
                    <a:cubicBezTo>
                      <a:pt x="731" y="1542"/>
                      <a:pt x="725" y="1550"/>
                      <a:pt x="727" y="1555"/>
                    </a:cubicBezTo>
                    <a:cubicBezTo>
                      <a:pt x="730" y="1560"/>
                      <a:pt x="743" y="1572"/>
                      <a:pt x="745" y="1576"/>
                    </a:cubicBezTo>
                    <a:cubicBezTo>
                      <a:pt x="746" y="1581"/>
                      <a:pt x="748" y="1589"/>
                      <a:pt x="751" y="1591"/>
                    </a:cubicBezTo>
                    <a:cubicBezTo>
                      <a:pt x="755" y="1594"/>
                      <a:pt x="757" y="1593"/>
                      <a:pt x="757" y="1597"/>
                    </a:cubicBezTo>
                    <a:cubicBezTo>
                      <a:pt x="757" y="1601"/>
                      <a:pt x="758" y="1606"/>
                      <a:pt x="763" y="1607"/>
                    </a:cubicBezTo>
                    <a:cubicBezTo>
                      <a:pt x="769" y="1609"/>
                      <a:pt x="765" y="1616"/>
                      <a:pt x="768" y="1618"/>
                    </a:cubicBezTo>
                    <a:cubicBezTo>
                      <a:pt x="771" y="1620"/>
                      <a:pt x="785" y="1615"/>
                      <a:pt x="777" y="1619"/>
                    </a:cubicBezTo>
                    <a:cubicBezTo>
                      <a:pt x="770" y="1624"/>
                      <a:pt x="775" y="1636"/>
                      <a:pt x="778" y="1639"/>
                    </a:cubicBezTo>
                    <a:cubicBezTo>
                      <a:pt x="781" y="1642"/>
                      <a:pt x="783" y="1645"/>
                      <a:pt x="789" y="1648"/>
                    </a:cubicBezTo>
                    <a:cubicBezTo>
                      <a:pt x="794" y="1651"/>
                      <a:pt x="790" y="1655"/>
                      <a:pt x="793" y="1658"/>
                    </a:cubicBezTo>
                    <a:cubicBezTo>
                      <a:pt x="796" y="1661"/>
                      <a:pt x="800" y="1660"/>
                      <a:pt x="801" y="1666"/>
                    </a:cubicBezTo>
                    <a:cubicBezTo>
                      <a:pt x="802" y="1672"/>
                      <a:pt x="807" y="1671"/>
                      <a:pt x="812" y="1673"/>
                    </a:cubicBezTo>
                    <a:cubicBezTo>
                      <a:pt x="816" y="1676"/>
                      <a:pt x="815" y="1683"/>
                      <a:pt x="819" y="1690"/>
                    </a:cubicBezTo>
                    <a:cubicBezTo>
                      <a:pt x="822" y="1697"/>
                      <a:pt x="834" y="1694"/>
                      <a:pt x="838" y="1700"/>
                    </a:cubicBezTo>
                    <a:cubicBezTo>
                      <a:pt x="842" y="1707"/>
                      <a:pt x="845" y="1717"/>
                      <a:pt x="845" y="1722"/>
                    </a:cubicBezTo>
                    <a:cubicBezTo>
                      <a:pt x="846" y="1727"/>
                      <a:pt x="838" y="1733"/>
                      <a:pt x="840" y="1738"/>
                    </a:cubicBezTo>
                    <a:cubicBezTo>
                      <a:pt x="843" y="1744"/>
                      <a:pt x="848" y="1748"/>
                      <a:pt x="844" y="1753"/>
                    </a:cubicBezTo>
                    <a:cubicBezTo>
                      <a:pt x="839" y="1758"/>
                      <a:pt x="833" y="1756"/>
                      <a:pt x="833" y="1762"/>
                    </a:cubicBezTo>
                    <a:cubicBezTo>
                      <a:pt x="833" y="1768"/>
                      <a:pt x="837" y="1776"/>
                      <a:pt x="839" y="1781"/>
                    </a:cubicBezTo>
                    <a:cubicBezTo>
                      <a:pt x="842" y="1786"/>
                      <a:pt x="850" y="1783"/>
                      <a:pt x="859" y="1787"/>
                    </a:cubicBezTo>
                    <a:cubicBezTo>
                      <a:pt x="868" y="1790"/>
                      <a:pt x="874" y="1800"/>
                      <a:pt x="879" y="1804"/>
                    </a:cubicBezTo>
                    <a:cubicBezTo>
                      <a:pt x="884" y="1809"/>
                      <a:pt x="885" y="1805"/>
                      <a:pt x="893" y="1805"/>
                    </a:cubicBezTo>
                    <a:cubicBezTo>
                      <a:pt x="901" y="1804"/>
                      <a:pt x="914" y="1819"/>
                      <a:pt x="918" y="1827"/>
                    </a:cubicBezTo>
                    <a:cubicBezTo>
                      <a:pt x="922" y="1836"/>
                      <a:pt x="932" y="1834"/>
                      <a:pt x="941" y="1837"/>
                    </a:cubicBezTo>
                    <a:cubicBezTo>
                      <a:pt x="950" y="1840"/>
                      <a:pt x="971" y="1845"/>
                      <a:pt x="982" y="1850"/>
                    </a:cubicBezTo>
                    <a:cubicBezTo>
                      <a:pt x="994" y="1856"/>
                      <a:pt x="998" y="1851"/>
                      <a:pt x="1009" y="1854"/>
                    </a:cubicBezTo>
                    <a:cubicBezTo>
                      <a:pt x="1020" y="1857"/>
                      <a:pt x="1025" y="1853"/>
                      <a:pt x="1027" y="1852"/>
                    </a:cubicBezTo>
                    <a:cubicBezTo>
                      <a:pt x="1028" y="1851"/>
                      <a:pt x="1039" y="1851"/>
                      <a:pt x="1045" y="1851"/>
                    </a:cubicBezTo>
                    <a:cubicBezTo>
                      <a:pt x="1051" y="1851"/>
                      <a:pt x="1053" y="1853"/>
                      <a:pt x="1059" y="1856"/>
                    </a:cubicBezTo>
                    <a:cubicBezTo>
                      <a:pt x="1064" y="1859"/>
                      <a:pt x="1064" y="1864"/>
                      <a:pt x="1070" y="1867"/>
                    </a:cubicBezTo>
                    <a:cubicBezTo>
                      <a:pt x="1075" y="1870"/>
                      <a:pt x="1093" y="1886"/>
                      <a:pt x="1099" y="1892"/>
                    </a:cubicBezTo>
                    <a:cubicBezTo>
                      <a:pt x="1105" y="1897"/>
                      <a:pt x="1107" y="1899"/>
                      <a:pt x="1115" y="1899"/>
                    </a:cubicBezTo>
                    <a:cubicBezTo>
                      <a:pt x="1124" y="1900"/>
                      <a:pt x="1130" y="1897"/>
                      <a:pt x="1132" y="1899"/>
                    </a:cubicBezTo>
                    <a:cubicBezTo>
                      <a:pt x="1133" y="1900"/>
                      <a:pt x="1138" y="1899"/>
                      <a:pt x="1143" y="1900"/>
                    </a:cubicBezTo>
                    <a:cubicBezTo>
                      <a:pt x="1147" y="1902"/>
                      <a:pt x="1147" y="1902"/>
                      <a:pt x="1150" y="1903"/>
                    </a:cubicBezTo>
                    <a:cubicBezTo>
                      <a:pt x="1153" y="1904"/>
                      <a:pt x="1155" y="1905"/>
                      <a:pt x="1157" y="1907"/>
                    </a:cubicBezTo>
                    <a:cubicBezTo>
                      <a:pt x="1159" y="1908"/>
                      <a:pt x="1159" y="1911"/>
                      <a:pt x="1161" y="1911"/>
                    </a:cubicBezTo>
                    <a:cubicBezTo>
                      <a:pt x="1162" y="1911"/>
                      <a:pt x="1165" y="1911"/>
                      <a:pt x="1165" y="1910"/>
                    </a:cubicBezTo>
                    <a:cubicBezTo>
                      <a:pt x="1165" y="1910"/>
                      <a:pt x="1165" y="1909"/>
                      <a:pt x="1165" y="1909"/>
                    </a:cubicBezTo>
                    <a:cubicBezTo>
                      <a:pt x="1166" y="1910"/>
                      <a:pt x="1168" y="1911"/>
                      <a:pt x="1170" y="1912"/>
                    </a:cubicBezTo>
                    <a:cubicBezTo>
                      <a:pt x="1172" y="1913"/>
                      <a:pt x="1172" y="1908"/>
                      <a:pt x="1175" y="1908"/>
                    </a:cubicBezTo>
                    <a:cubicBezTo>
                      <a:pt x="1178" y="1908"/>
                      <a:pt x="1180" y="1911"/>
                      <a:pt x="1181" y="1909"/>
                    </a:cubicBezTo>
                    <a:cubicBezTo>
                      <a:pt x="1182" y="1907"/>
                      <a:pt x="1184" y="1902"/>
                      <a:pt x="1188" y="1904"/>
                    </a:cubicBezTo>
                    <a:cubicBezTo>
                      <a:pt x="1191" y="1906"/>
                      <a:pt x="1185" y="1910"/>
                      <a:pt x="1182" y="1911"/>
                    </a:cubicBezTo>
                    <a:cubicBezTo>
                      <a:pt x="1179" y="1912"/>
                      <a:pt x="1175" y="1916"/>
                      <a:pt x="1177" y="1919"/>
                    </a:cubicBezTo>
                    <a:cubicBezTo>
                      <a:pt x="1178" y="1923"/>
                      <a:pt x="1190" y="1917"/>
                      <a:pt x="1194" y="1921"/>
                    </a:cubicBezTo>
                    <a:cubicBezTo>
                      <a:pt x="1197" y="1925"/>
                      <a:pt x="1207" y="1938"/>
                      <a:pt x="1210" y="1942"/>
                    </a:cubicBezTo>
                    <a:cubicBezTo>
                      <a:pt x="1213" y="1945"/>
                      <a:pt x="1215" y="1948"/>
                      <a:pt x="1216" y="1950"/>
                    </a:cubicBezTo>
                    <a:cubicBezTo>
                      <a:pt x="1218" y="1951"/>
                      <a:pt x="1219" y="1956"/>
                      <a:pt x="1219" y="1958"/>
                    </a:cubicBezTo>
                    <a:cubicBezTo>
                      <a:pt x="1219" y="1961"/>
                      <a:pt x="1215" y="1960"/>
                      <a:pt x="1213" y="1963"/>
                    </a:cubicBezTo>
                    <a:cubicBezTo>
                      <a:pt x="1212" y="1965"/>
                      <a:pt x="1212" y="1968"/>
                      <a:pt x="1213" y="1971"/>
                    </a:cubicBezTo>
                    <a:cubicBezTo>
                      <a:pt x="1213" y="1975"/>
                      <a:pt x="1221" y="1971"/>
                      <a:pt x="1223" y="1973"/>
                    </a:cubicBezTo>
                    <a:cubicBezTo>
                      <a:pt x="1226" y="1974"/>
                      <a:pt x="1229" y="1974"/>
                      <a:pt x="1231" y="1976"/>
                    </a:cubicBezTo>
                    <a:cubicBezTo>
                      <a:pt x="1233" y="1977"/>
                      <a:pt x="1230" y="1979"/>
                      <a:pt x="1231" y="1978"/>
                    </a:cubicBezTo>
                    <a:cubicBezTo>
                      <a:pt x="1232" y="1978"/>
                      <a:pt x="1235" y="1980"/>
                      <a:pt x="1236" y="1979"/>
                    </a:cubicBezTo>
                    <a:cubicBezTo>
                      <a:pt x="1237" y="1978"/>
                      <a:pt x="1240" y="1976"/>
                      <a:pt x="1242" y="1980"/>
                    </a:cubicBezTo>
                    <a:cubicBezTo>
                      <a:pt x="1244" y="1983"/>
                      <a:pt x="1250" y="1984"/>
                      <a:pt x="1253" y="1991"/>
                    </a:cubicBezTo>
                    <a:cubicBezTo>
                      <a:pt x="1257" y="1997"/>
                      <a:pt x="1249" y="2000"/>
                      <a:pt x="1250" y="2005"/>
                    </a:cubicBezTo>
                    <a:cubicBezTo>
                      <a:pt x="1251" y="2009"/>
                      <a:pt x="1265" y="2003"/>
                      <a:pt x="1271" y="2005"/>
                    </a:cubicBezTo>
                    <a:cubicBezTo>
                      <a:pt x="1277" y="2007"/>
                      <a:pt x="1273" y="2005"/>
                      <a:pt x="1275" y="2004"/>
                    </a:cubicBezTo>
                    <a:cubicBezTo>
                      <a:pt x="1278" y="2002"/>
                      <a:pt x="1287" y="2014"/>
                      <a:pt x="1291" y="2015"/>
                    </a:cubicBezTo>
                    <a:cubicBezTo>
                      <a:pt x="1294" y="2016"/>
                      <a:pt x="1293" y="2017"/>
                      <a:pt x="1295" y="2020"/>
                    </a:cubicBezTo>
                    <a:cubicBezTo>
                      <a:pt x="1297" y="2023"/>
                      <a:pt x="1301" y="2015"/>
                      <a:pt x="1304" y="2014"/>
                    </a:cubicBezTo>
                    <a:cubicBezTo>
                      <a:pt x="1306" y="2014"/>
                      <a:pt x="1307" y="2016"/>
                      <a:pt x="1309" y="2017"/>
                    </a:cubicBezTo>
                    <a:cubicBezTo>
                      <a:pt x="1311" y="2017"/>
                      <a:pt x="1305" y="2019"/>
                      <a:pt x="1305" y="2022"/>
                    </a:cubicBezTo>
                    <a:cubicBezTo>
                      <a:pt x="1304" y="2025"/>
                      <a:pt x="1310" y="2029"/>
                      <a:pt x="1313" y="2031"/>
                    </a:cubicBezTo>
                    <a:cubicBezTo>
                      <a:pt x="1317" y="2032"/>
                      <a:pt x="1319" y="2027"/>
                      <a:pt x="1319" y="2025"/>
                    </a:cubicBezTo>
                    <a:cubicBezTo>
                      <a:pt x="1320" y="2023"/>
                      <a:pt x="1321" y="2024"/>
                      <a:pt x="1323" y="2025"/>
                    </a:cubicBezTo>
                    <a:cubicBezTo>
                      <a:pt x="1326" y="2026"/>
                      <a:pt x="1328" y="2024"/>
                      <a:pt x="1329" y="2023"/>
                    </a:cubicBezTo>
                    <a:cubicBezTo>
                      <a:pt x="1331" y="2022"/>
                      <a:pt x="1331" y="2019"/>
                      <a:pt x="1330" y="2018"/>
                    </a:cubicBezTo>
                    <a:cubicBezTo>
                      <a:pt x="1329" y="2016"/>
                      <a:pt x="1329" y="2014"/>
                      <a:pt x="1330" y="2012"/>
                    </a:cubicBezTo>
                    <a:cubicBezTo>
                      <a:pt x="1330" y="2010"/>
                      <a:pt x="1327" y="2008"/>
                      <a:pt x="1328" y="2007"/>
                    </a:cubicBezTo>
                    <a:cubicBezTo>
                      <a:pt x="1330" y="2005"/>
                      <a:pt x="1329" y="2003"/>
                      <a:pt x="1330" y="2002"/>
                    </a:cubicBezTo>
                    <a:cubicBezTo>
                      <a:pt x="1331" y="2001"/>
                      <a:pt x="1335" y="2009"/>
                      <a:pt x="1337" y="2008"/>
                    </a:cubicBezTo>
                    <a:cubicBezTo>
                      <a:pt x="1338" y="2008"/>
                      <a:pt x="1336" y="2001"/>
                      <a:pt x="1337" y="1998"/>
                    </a:cubicBezTo>
                    <a:cubicBezTo>
                      <a:pt x="1337" y="1996"/>
                      <a:pt x="1340" y="1999"/>
                      <a:pt x="1342" y="1999"/>
                    </a:cubicBezTo>
                    <a:cubicBezTo>
                      <a:pt x="1344" y="1998"/>
                      <a:pt x="1346" y="1998"/>
                      <a:pt x="1349" y="1999"/>
                    </a:cubicBezTo>
                    <a:cubicBezTo>
                      <a:pt x="1352" y="1999"/>
                      <a:pt x="1353" y="1999"/>
                      <a:pt x="1355" y="2003"/>
                    </a:cubicBezTo>
                    <a:cubicBezTo>
                      <a:pt x="1357" y="2006"/>
                      <a:pt x="1359" y="2000"/>
                      <a:pt x="1363" y="1999"/>
                    </a:cubicBezTo>
                    <a:cubicBezTo>
                      <a:pt x="1364" y="1999"/>
                      <a:pt x="1367" y="2002"/>
                      <a:pt x="1368" y="2001"/>
                    </a:cubicBezTo>
                    <a:cubicBezTo>
                      <a:pt x="1368" y="2002"/>
                      <a:pt x="1364" y="2003"/>
                      <a:pt x="1364" y="2004"/>
                    </a:cubicBezTo>
                    <a:cubicBezTo>
                      <a:pt x="1362" y="2006"/>
                      <a:pt x="1366" y="2010"/>
                      <a:pt x="1363" y="2014"/>
                    </a:cubicBezTo>
                    <a:cubicBezTo>
                      <a:pt x="1361" y="2017"/>
                      <a:pt x="1365" y="2015"/>
                      <a:pt x="1368" y="2019"/>
                    </a:cubicBezTo>
                    <a:cubicBezTo>
                      <a:pt x="1370" y="2022"/>
                      <a:pt x="1369" y="2027"/>
                      <a:pt x="1368" y="2031"/>
                    </a:cubicBezTo>
                    <a:cubicBezTo>
                      <a:pt x="1367" y="2035"/>
                      <a:pt x="1368" y="2039"/>
                      <a:pt x="1372" y="2042"/>
                    </a:cubicBezTo>
                    <a:cubicBezTo>
                      <a:pt x="1377" y="2045"/>
                      <a:pt x="1379" y="2043"/>
                      <a:pt x="1380" y="2044"/>
                    </a:cubicBezTo>
                    <a:cubicBezTo>
                      <a:pt x="1381" y="2046"/>
                      <a:pt x="1376" y="2055"/>
                      <a:pt x="1376" y="2058"/>
                    </a:cubicBezTo>
                    <a:cubicBezTo>
                      <a:pt x="1376" y="2062"/>
                      <a:pt x="1376" y="2060"/>
                      <a:pt x="1375" y="2063"/>
                    </a:cubicBezTo>
                    <a:cubicBezTo>
                      <a:pt x="1375" y="2066"/>
                      <a:pt x="1378" y="2068"/>
                      <a:pt x="1379" y="2071"/>
                    </a:cubicBezTo>
                    <a:cubicBezTo>
                      <a:pt x="1379" y="2074"/>
                      <a:pt x="1374" y="2079"/>
                      <a:pt x="1373" y="2081"/>
                    </a:cubicBezTo>
                    <a:cubicBezTo>
                      <a:pt x="1373" y="2082"/>
                      <a:pt x="1371" y="2084"/>
                      <a:pt x="1380" y="2090"/>
                    </a:cubicBezTo>
                    <a:cubicBezTo>
                      <a:pt x="1388" y="2096"/>
                      <a:pt x="1384" y="2107"/>
                      <a:pt x="1382" y="2109"/>
                    </a:cubicBezTo>
                    <a:cubicBezTo>
                      <a:pt x="1379" y="2112"/>
                      <a:pt x="1375" y="2111"/>
                      <a:pt x="1374" y="2113"/>
                    </a:cubicBezTo>
                    <a:cubicBezTo>
                      <a:pt x="1373" y="2115"/>
                      <a:pt x="1371" y="2121"/>
                      <a:pt x="1362" y="2123"/>
                    </a:cubicBezTo>
                    <a:cubicBezTo>
                      <a:pt x="1353" y="2125"/>
                      <a:pt x="1346" y="2135"/>
                      <a:pt x="1345" y="2142"/>
                    </a:cubicBezTo>
                    <a:cubicBezTo>
                      <a:pt x="1343" y="2150"/>
                      <a:pt x="1340" y="2151"/>
                      <a:pt x="1337" y="2152"/>
                    </a:cubicBezTo>
                    <a:cubicBezTo>
                      <a:pt x="1334" y="2153"/>
                      <a:pt x="1335" y="2151"/>
                      <a:pt x="1334" y="2153"/>
                    </a:cubicBezTo>
                    <a:cubicBezTo>
                      <a:pt x="1332" y="2154"/>
                      <a:pt x="1331" y="2153"/>
                      <a:pt x="1323" y="2156"/>
                    </a:cubicBezTo>
                    <a:cubicBezTo>
                      <a:pt x="1316" y="2158"/>
                      <a:pt x="1317" y="2166"/>
                      <a:pt x="1317" y="2167"/>
                    </a:cubicBezTo>
                    <a:cubicBezTo>
                      <a:pt x="1318" y="2168"/>
                      <a:pt x="1327" y="2174"/>
                      <a:pt x="1323" y="2177"/>
                    </a:cubicBezTo>
                    <a:cubicBezTo>
                      <a:pt x="1319" y="2180"/>
                      <a:pt x="1312" y="2180"/>
                      <a:pt x="1312" y="2183"/>
                    </a:cubicBezTo>
                    <a:cubicBezTo>
                      <a:pt x="1312" y="2186"/>
                      <a:pt x="1316" y="2190"/>
                      <a:pt x="1314" y="2192"/>
                    </a:cubicBezTo>
                    <a:cubicBezTo>
                      <a:pt x="1311" y="2193"/>
                      <a:pt x="1305" y="2192"/>
                      <a:pt x="1305" y="2194"/>
                    </a:cubicBezTo>
                    <a:cubicBezTo>
                      <a:pt x="1304" y="2196"/>
                      <a:pt x="1308" y="2197"/>
                      <a:pt x="1308" y="2199"/>
                    </a:cubicBezTo>
                    <a:cubicBezTo>
                      <a:pt x="1308" y="2202"/>
                      <a:pt x="1304" y="2208"/>
                      <a:pt x="1304" y="2214"/>
                    </a:cubicBezTo>
                    <a:cubicBezTo>
                      <a:pt x="1304" y="2219"/>
                      <a:pt x="1307" y="2219"/>
                      <a:pt x="1307" y="2221"/>
                    </a:cubicBezTo>
                    <a:cubicBezTo>
                      <a:pt x="1307" y="2223"/>
                      <a:pt x="1311" y="2221"/>
                      <a:pt x="1314" y="2223"/>
                    </a:cubicBezTo>
                    <a:cubicBezTo>
                      <a:pt x="1317" y="2225"/>
                      <a:pt x="1322" y="2226"/>
                      <a:pt x="1324" y="2228"/>
                    </a:cubicBezTo>
                    <a:cubicBezTo>
                      <a:pt x="1325" y="2231"/>
                      <a:pt x="1320" y="2235"/>
                      <a:pt x="1323" y="2239"/>
                    </a:cubicBezTo>
                    <a:cubicBezTo>
                      <a:pt x="1327" y="2242"/>
                      <a:pt x="1323" y="2244"/>
                      <a:pt x="1319" y="2244"/>
                    </a:cubicBezTo>
                    <a:cubicBezTo>
                      <a:pt x="1316" y="2245"/>
                      <a:pt x="1308" y="2245"/>
                      <a:pt x="1302" y="2250"/>
                    </a:cubicBezTo>
                    <a:cubicBezTo>
                      <a:pt x="1295" y="2255"/>
                      <a:pt x="1300" y="2266"/>
                      <a:pt x="1300" y="2272"/>
                    </a:cubicBezTo>
                    <a:cubicBezTo>
                      <a:pt x="1300" y="2277"/>
                      <a:pt x="1298" y="2280"/>
                      <a:pt x="1301" y="2283"/>
                    </a:cubicBezTo>
                    <a:cubicBezTo>
                      <a:pt x="1304" y="2287"/>
                      <a:pt x="1308" y="2289"/>
                      <a:pt x="1305" y="2293"/>
                    </a:cubicBezTo>
                    <a:cubicBezTo>
                      <a:pt x="1303" y="2296"/>
                      <a:pt x="1306" y="2294"/>
                      <a:pt x="1309" y="2299"/>
                    </a:cubicBezTo>
                    <a:cubicBezTo>
                      <a:pt x="1312" y="2303"/>
                      <a:pt x="1312" y="2310"/>
                      <a:pt x="1319" y="2311"/>
                    </a:cubicBezTo>
                    <a:cubicBezTo>
                      <a:pt x="1326" y="2312"/>
                      <a:pt x="1337" y="2313"/>
                      <a:pt x="1338" y="2317"/>
                    </a:cubicBezTo>
                    <a:cubicBezTo>
                      <a:pt x="1339" y="2321"/>
                      <a:pt x="1333" y="2333"/>
                      <a:pt x="1342" y="2341"/>
                    </a:cubicBezTo>
                    <a:cubicBezTo>
                      <a:pt x="1351" y="2349"/>
                      <a:pt x="1344" y="2352"/>
                      <a:pt x="1346" y="2356"/>
                    </a:cubicBezTo>
                    <a:cubicBezTo>
                      <a:pt x="1348" y="2360"/>
                      <a:pt x="1362" y="2362"/>
                      <a:pt x="1363" y="2364"/>
                    </a:cubicBezTo>
                    <a:cubicBezTo>
                      <a:pt x="1365" y="2366"/>
                      <a:pt x="1358" y="2376"/>
                      <a:pt x="1365" y="2382"/>
                    </a:cubicBezTo>
                    <a:cubicBezTo>
                      <a:pt x="1372" y="2388"/>
                      <a:pt x="1375" y="2394"/>
                      <a:pt x="1376" y="2398"/>
                    </a:cubicBezTo>
                    <a:cubicBezTo>
                      <a:pt x="1377" y="2401"/>
                      <a:pt x="1384" y="2399"/>
                      <a:pt x="1385" y="2402"/>
                    </a:cubicBezTo>
                    <a:cubicBezTo>
                      <a:pt x="1387" y="2405"/>
                      <a:pt x="1383" y="2413"/>
                      <a:pt x="1387" y="2416"/>
                    </a:cubicBezTo>
                    <a:cubicBezTo>
                      <a:pt x="1391" y="2419"/>
                      <a:pt x="1399" y="2424"/>
                      <a:pt x="1402" y="2426"/>
                    </a:cubicBezTo>
                    <a:cubicBezTo>
                      <a:pt x="1404" y="2429"/>
                      <a:pt x="1403" y="2444"/>
                      <a:pt x="1402" y="2451"/>
                    </a:cubicBezTo>
                    <a:cubicBezTo>
                      <a:pt x="1402" y="2459"/>
                      <a:pt x="1419" y="2470"/>
                      <a:pt x="1423" y="2474"/>
                    </a:cubicBezTo>
                    <a:cubicBezTo>
                      <a:pt x="1427" y="2478"/>
                      <a:pt x="1426" y="2484"/>
                      <a:pt x="1429" y="2487"/>
                    </a:cubicBezTo>
                    <a:cubicBezTo>
                      <a:pt x="1432" y="2490"/>
                      <a:pt x="1435" y="2491"/>
                      <a:pt x="1440" y="2492"/>
                    </a:cubicBezTo>
                    <a:cubicBezTo>
                      <a:pt x="1444" y="2494"/>
                      <a:pt x="1450" y="2493"/>
                      <a:pt x="1451" y="2496"/>
                    </a:cubicBezTo>
                    <a:cubicBezTo>
                      <a:pt x="1453" y="2498"/>
                      <a:pt x="1454" y="2497"/>
                      <a:pt x="1460" y="2497"/>
                    </a:cubicBezTo>
                    <a:cubicBezTo>
                      <a:pt x="1466" y="2497"/>
                      <a:pt x="1465" y="2508"/>
                      <a:pt x="1476" y="2510"/>
                    </a:cubicBezTo>
                    <a:cubicBezTo>
                      <a:pt x="1487" y="2512"/>
                      <a:pt x="1513" y="2533"/>
                      <a:pt x="1522" y="2538"/>
                    </a:cubicBezTo>
                    <a:cubicBezTo>
                      <a:pt x="1530" y="2544"/>
                      <a:pt x="1530" y="2548"/>
                      <a:pt x="1530" y="2553"/>
                    </a:cubicBezTo>
                    <a:cubicBezTo>
                      <a:pt x="1530" y="2558"/>
                      <a:pt x="1523" y="2565"/>
                      <a:pt x="1525" y="2570"/>
                    </a:cubicBezTo>
                    <a:cubicBezTo>
                      <a:pt x="1528" y="2576"/>
                      <a:pt x="1533" y="2581"/>
                      <a:pt x="1532" y="2585"/>
                    </a:cubicBezTo>
                    <a:cubicBezTo>
                      <a:pt x="1531" y="2589"/>
                      <a:pt x="1526" y="2597"/>
                      <a:pt x="1528" y="2602"/>
                    </a:cubicBezTo>
                    <a:cubicBezTo>
                      <a:pt x="1530" y="2607"/>
                      <a:pt x="1531" y="2611"/>
                      <a:pt x="1531" y="2618"/>
                    </a:cubicBezTo>
                    <a:cubicBezTo>
                      <a:pt x="1531" y="2625"/>
                      <a:pt x="1533" y="2635"/>
                      <a:pt x="1529" y="2637"/>
                    </a:cubicBezTo>
                    <a:cubicBezTo>
                      <a:pt x="1525" y="2639"/>
                      <a:pt x="1531" y="2646"/>
                      <a:pt x="1531" y="2650"/>
                    </a:cubicBezTo>
                    <a:cubicBezTo>
                      <a:pt x="1530" y="2654"/>
                      <a:pt x="1528" y="2653"/>
                      <a:pt x="1530" y="2657"/>
                    </a:cubicBezTo>
                    <a:cubicBezTo>
                      <a:pt x="1532" y="2660"/>
                      <a:pt x="1535" y="2673"/>
                      <a:pt x="1537" y="2677"/>
                    </a:cubicBezTo>
                    <a:cubicBezTo>
                      <a:pt x="1539" y="2680"/>
                      <a:pt x="1536" y="2689"/>
                      <a:pt x="1536" y="2692"/>
                    </a:cubicBezTo>
                    <a:cubicBezTo>
                      <a:pt x="1536" y="2695"/>
                      <a:pt x="1530" y="2697"/>
                      <a:pt x="1530" y="2699"/>
                    </a:cubicBezTo>
                    <a:cubicBezTo>
                      <a:pt x="1529" y="2701"/>
                      <a:pt x="1537" y="2702"/>
                      <a:pt x="1538" y="2704"/>
                    </a:cubicBezTo>
                    <a:cubicBezTo>
                      <a:pt x="1540" y="2706"/>
                      <a:pt x="1531" y="2722"/>
                      <a:pt x="1531" y="2726"/>
                    </a:cubicBezTo>
                    <a:cubicBezTo>
                      <a:pt x="1530" y="2731"/>
                      <a:pt x="1536" y="2732"/>
                      <a:pt x="1536" y="2736"/>
                    </a:cubicBezTo>
                    <a:cubicBezTo>
                      <a:pt x="1536" y="2740"/>
                      <a:pt x="1535" y="2743"/>
                      <a:pt x="1534" y="2745"/>
                    </a:cubicBezTo>
                    <a:cubicBezTo>
                      <a:pt x="1533" y="2747"/>
                      <a:pt x="1533" y="2748"/>
                      <a:pt x="1532" y="2752"/>
                    </a:cubicBezTo>
                    <a:cubicBezTo>
                      <a:pt x="1531" y="2756"/>
                      <a:pt x="1524" y="2758"/>
                      <a:pt x="1524" y="2761"/>
                    </a:cubicBezTo>
                    <a:cubicBezTo>
                      <a:pt x="1523" y="2765"/>
                      <a:pt x="1526" y="2766"/>
                      <a:pt x="1525" y="2770"/>
                    </a:cubicBezTo>
                    <a:cubicBezTo>
                      <a:pt x="1525" y="2773"/>
                      <a:pt x="1523" y="2778"/>
                      <a:pt x="1525" y="2782"/>
                    </a:cubicBezTo>
                    <a:cubicBezTo>
                      <a:pt x="1527" y="2786"/>
                      <a:pt x="1525" y="2787"/>
                      <a:pt x="1525" y="2791"/>
                    </a:cubicBezTo>
                    <a:cubicBezTo>
                      <a:pt x="1525" y="2794"/>
                      <a:pt x="1525" y="2792"/>
                      <a:pt x="1522" y="2795"/>
                    </a:cubicBezTo>
                    <a:cubicBezTo>
                      <a:pt x="1519" y="2797"/>
                      <a:pt x="1524" y="2804"/>
                      <a:pt x="1528" y="2810"/>
                    </a:cubicBezTo>
                    <a:cubicBezTo>
                      <a:pt x="1531" y="2815"/>
                      <a:pt x="1533" y="2824"/>
                      <a:pt x="1533" y="2829"/>
                    </a:cubicBezTo>
                    <a:cubicBezTo>
                      <a:pt x="1533" y="2834"/>
                      <a:pt x="1531" y="2838"/>
                      <a:pt x="1532" y="2841"/>
                    </a:cubicBezTo>
                    <a:cubicBezTo>
                      <a:pt x="1533" y="2843"/>
                      <a:pt x="1537" y="2842"/>
                      <a:pt x="1538" y="2845"/>
                    </a:cubicBezTo>
                    <a:cubicBezTo>
                      <a:pt x="1539" y="2848"/>
                      <a:pt x="1535" y="2853"/>
                      <a:pt x="1535" y="2858"/>
                    </a:cubicBezTo>
                    <a:cubicBezTo>
                      <a:pt x="1535" y="2862"/>
                      <a:pt x="1532" y="2867"/>
                      <a:pt x="1532" y="2869"/>
                    </a:cubicBezTo>
                    <a:cubicBezTo>
                      <a:pt x="1533" y="2872"/>
                      <a:pt x="1538" y="2869"/>
                      <a:pt x="1540" y="2872"/>
                    </a:cubicBezTo>
                    <a:cubicBezTo>
                      <a:pt x="1542" y="2876"/>
                      <a:pt x="1535" y="2881"/>
                      <a:pt x="1532" y="2884"/>
                    </a:cubicBezTo>
                    <a:cubicBezTo>
                      <a:pt x="1529" y="2887"/>
                      <a:pt x="1531" y="2891"/>
                      <a:pt x="1530" y="2895"/>
                    </a:cubicBezTo>
                    <a:cubicBezTo>
                      <a:pt x="1530" y="2899"/>
                      <a:pt x="1532" y="2900"/>
                      <a:pt x="1530" y="2902"/>
                    </a:cubicBezTo>
                    <a:cubicBezTo>
                      <a:pt x="1529" y="2905"/>
                      <a:pt x="1525" y="2908"/>
                      <a:pt x="1525" y="2919"/>
                    </a:cubicBezTo>
                    <a:cubicBezTo>
                      <a:pt x="1525" y="2930"/>
                      <a:pt x="1521" y="2930"/>
                      <a:pt x="1520" y="2935"/>
                    </a:cubicBezTo>
                    <a:cubicBezTo>
                      <a:pt x="1518" y="2939"/>
                      <a:pt x="1520" y="2947"/>
                      <a:pt x="1520" y="2951"/>
                    </a:cubicBezTo>
                    <a:cubicBezTo>
                      <a:pt x="1520" y="2954"/>
                      <a:pt x="1517" y="2960"/>
                      <a:pt x="1515" y="2961"/>
                    </a:cubicBezTo>
                    <a:cubicBezTo>
                      <a:pt x="1514" y="2962"/>
                      <a:pt x="1510" y="2957"/>
                      <a:pt x="1508" y="2957"/>
                    </a:cubicBezTo>
                    <a:cubicBezTo>
                      <a:pt x="1506" y="2958"/>
                      <a:pt x="1501" y="2966"/>
                      <a:pt x="1501" y="2969"/>
                    </a:cubicBezTo>
                    <a:cubicBezTo>
                      <a:pt x="1501" y="2972"/>
                      <a:pt x="1511" y="2972"/>
                      <a:pt x="1515" y="2975"/>
                    </a:cubicBezTo>
                    <a:cubicBezTo>
                      <a:pt x="1518" y="2979"/>
                      <a:pt x="1519" y="2988"/>
                      <a:pt x="1519" y="2992"/>
                    </a:cubicBezTo>
                    <a:cubicBezTo>
                      <a:pt x="1520" y="2995"/>
                      <a:pt x="1520" y="3003"/>
                      <a:pt x="1522" y="3009"/>
                    </a:cubicBezTo>
                    <a:cubicBezTo>
                      <a:pt x="1523" y="3015"/>
                      <a:pt x="1518" y="3022"/>
                      <a:pt x="1513" y="3026"/>
                    </a:cubicBezTo>
                    <a:cubicBezTo>
                      <a:pt x="1508" y="3030"/>
                      <a:pt x="1511" y="3036"/>
                      <a:pt x="1511" y="3037"/>
                    </a:cubicBezTo>
                    <a:cubicBezTo>
                      <a:pt x="1511" y="3038"/>
                      <a:pt x="1513" y="3039"/>
                      <a:pt x="1515" y="3041"/>
                    </a:cubicBezTo>
                    <a:cubicBezTo>
                      <a:pt x="1516" y="3043"/>
                      <a:pt x="1513" y="3061"/>
                      <a:pt x="1515" y="3064"/>
                    </a:cubicBezTo>
                    <a:cubicBezTo>
                      <a:pt x="1516" y="3067"/>
                      <a:pt x="1525" y="3062"/>
                      <a:pt x="1528" y="3065"/>
                    </a:cubicBezTo>
                    <a:cubicBezTo>
                      <a:pt x="1531" y="3068"/>
                      <a:pt x="1520" y="3069"/>
                      <a:pt x="1514" y="3073"/>
                    </a:cubicBezTo>
                    <a:cubicBezTo>
                      <a:pt x="1509" y="3077"/>
                      <a:pt x="1518" y="3085"/>
                      <a:pt x="1519" y="3087"/>
                    </a:cubicBezTo>
                    <a:cubicBezTo>
                      <a:pt x="1521" y="3088"/>
                      <a:pt x="1528" y="3103"/>
                      <a:pt x="1521" y="3108"/>
                    </a:cubicBezTo>
                    <a:cubicBezTo>
                      <a:pt x="1514" y="3112"/>
                      <a:pt x="1510" y="3112"/>
                      <a:pt x="1511" y="3114"/>
                    </a:cubicBezTo>
                    <a:cubicBezTo>
                      <a:pt x="1512" y="3116"/>
                      <a:pt x="1518" y="3114"/>
                      <a:pt x="1521" y="3117"/>
                    </a:cubicBezTo>
                    <a:cubicBezTo>
                      <a:pt x="1522" y="3117"/>
                      <a:pt x="1522" y="3119"/>
                      <a:pt x="1522" y="3120"/>
                    </a:cubicBezTo>
                    <a:cubicBezTo>
                      <a:pt x="1521" y="3120"/>
                      <a:pt x="1520" y="3120"/>
                      <a:pt x="1520" y="3119"/>
                    </a:cubicBezTo>
                    <a:cubicBezTo>
                      <a:pt x="1517" y="3118"/>
                      <a:pt x="1514" y="3118"/>
                      <a:pt x="1513" y="3119"/>
                    </a:cubicBezTo>
                    <a:cubicBezTo>
                      <a:pt x="1513" y="3119"/>
                      <a:pt x="1513" y="3119"/>
                      <a:pt x="1512" y="3120"/>
                    </a:cubicBezTo>
                    <a:cubicBezTo>
                      <a:pt x="1511" y="3120"/>
                      <a:pt x="1509" y="3124"/>
                      <a:pt x="1510" y="3125"/>
                    </a:cubicBezTo>
                    <a:cubicBezTo>
                      <a:pt x="1511" y="3127"/>
                      <a:pt x="1514" y="3126"/>
                      <a:pt x="1515" y="3126"/>
                    </a:cubicBezTo>
                    <a:cubicBezTo>
                      <a:pt x="1516" y="3126"/>
                      <a:pt x="1516" y="3122"/>
                      <a:pt x="1517" y="3122"/>
                    </a:cubicBezTo>
                    <a:cubicBezTo>
                      <a:pt x="1517" y="3121"/>
                      <a:pt x="1520" y="3122"/>
                      <a:pt x="1522" y="3122"/>
                    </a:cubicBezTo>
                    <a:cubicBezTo>
                      <a:pt x="1520" y="3127"/>
                      <a:pt x="1517" y="3135"/>
                      <a:pt x="1516" y="3137"/>
                    </a:cubicBezTo>
                    <a:cubicBezTo>
                      <a:pt x="1516" y="3140"/>
                      <a:pt x="1522" y="3144"/>
                      <a:pt x="1529" y="3152"/>
                    </a:cubicBezTo>
                    <a:cubicBezTo>
                      <a:pt x="1535" y="3160"/>
                      <a:pt x="1535" y="3167"/>
                      <a:pt x="1534" y="3171"/>
                    </a:cubicBezTo>
                    <a:cubicBezTo>
                      <a:pt x="1533" y="3174"/>
                      <a:pt x="1522" y="3173"/>
                      <a:pt x="1518" y="3177"/>
                    </a:cubicBezTo>
                    <a:cubicBezTo>
                      <a:pt x="1514" y="3180"/>
                      <a:pt x="1518" y="3180"/>
                      <a:pt x="1519" y="3181"/>
                    </a:cubicBezTo>
                    <a:cubicBezTo>
                      <a:pt x="1520" y="3181"/>
                      <a:pt x="1515" y="3184"/>
                      <a:pt x="1514" y="3188"/>
                    </a:cubicBezTo>
                    <a:cubicBezTo>
                      <a:pt x="1512" y="3192"/>
                      <a:pt x="1517" y="3192"/>
                      <a:pt x="1516" y="3195"/>
                    </a:cubicBezTo>
                    <a:cubicBezTo>
                      <a:pt x="1515" y="3199"/>
                      <a:pt x="1516" y="3200"/>
                      <a:pt x="1519" y="3200"/>
                    </a:cubicBezTo>
                    <a:cubicBezTo>
                      <a:pt x="1522" y="3201"/>
                      <a:pt x="1521" y="3203"/>
                      <a:pt x="1527" y="3205"/>
                    </a:cubicBezTo>
                    <a:cubicBezTo>
                      <a:pt x="1532" y="3207"/>
                      <a:pt x="1539" y="3203"/>
                      <a:pt x="1540" y="3208"/>
                    </a:cubicBezTo>
                    <a:cubicBezTo>
                      <a:pt x="1542" y="3214"/>
                      <a:pt x="1543" y="3219"/>
                      <a:pt x="1543" y="3225"/>
                    </a:cubicBezTo>
                    <a:cubicBezTo>
                      <a:pt x="1543" y="3230"/>
                      <a:pt x="1538" y="3232"/>
                      <a:pt x="1534" y="3233"/>
                    </a:cubicBezTo>
                    <a:cubicBezTo>
                      <a:pt x="1530" y="3234"/>
                      <a:pt x="1527" y="3237"/>
                      <a:pt x="1528" y="3239"/>
                    </a:cubicBezTo>
                    <a:cubicBezTo>
                      <a:pt x="1528" y="3239"/>
                      <a:pt x="1528" y="3239"/>
                      <a:pt x="1528" y="3239"/>
                    </a:cubicBezTo>
                    <a:cubicBezTo>
                      <a:pt x="1527" y="3240"/>
                      <a:pt x="1526" y="3241"/>
                      <a:pt x="1525" y="3240"/>
                    </a:cubicBezTo>
                    <a:cubicBezTo>
                      <a:pt x="1523" y="3240"/>
                      <a:pt x="1520" y="3236"/>
                      <a:pt x="1520" y="3237"/>
                    </a:cubicBezTo>
                    <a:cubicBezTo>
                      <a:pt x="1520" y="3240"/>
                      <a:pt x="1522" y="3241"/>
                      <a:pt x="1523" y="3242"/>
                    </a:cubicBezTo>
                    <a:cubicBezTo>
                      <a:pt x="1524" y="3243"/>
                      <a:pt x="1526" y="3241"/>
                      <a:pt x="1528" y="3240"/>
                    </a:cubicBezTo>
                    <a:cubicBezTo>
                      <a:pt x="1528" y="3241"/>
                      <a:pt x="1528" y="3242"/>
                      <a:pt x="1528" y="3243"/>
                    </a:cubicBezTo>
                    <a:cubicBezTo>
                      <a:pt x="1528" y="3244"/>
                      <a:pt x="1528" y="3244"/>
                      <a:pt x="1528" y="3244"/>
                    </a:cubicBezTo>
                    <a:cubicBezTo>
                      <a:pt x="1528" y="3244"/>
                      <a:pt x="1528" y="3244"/>
                      <a:pt x="1528" y="3244"/>
                    </a:cubicBezTo>
                    <a:cubicBezTo>
                      <a:pt x="1528" y="3245"/>
                      <a:pt x="1528" y="3246"/>
                      <a:pt x="1528" y="3248"/>
                    </a:cubicBezTo>
                    <a:cubicBezTo>
                      <a:pt x="1527" y="3248"/>
                      <a:pt x="1526" y="3247"/>
                      <a:pt x="1526" y="3247"/>
                    </a:cubicBezTo>
                    <a:cubicBezTo>
                      <a:pt x="1525" y="3248"/>
                      <a:pt x="1525" y="3248"/>
                      <a:pt x="1525" y="3248"/>
                    </a:cubicBezTo>
                    <a:cubicBezTo>
                      <a:pt x="1525" y="3248"/>
                      <a:pt x="1525" y="3248"/>
                      <a:pt x="1525" y="3247"/>
                    </a:cubicBezTo>
                    <a:cubicBezTo>
                      <a:pt x="1525" y="3247"/>
                      <a:pt x="1525" y="3247"/>
                      <a:pt x="1525" y="3247"/>
                    </a:cubicBezTo>
                    <a:cubicBezTo>
                      <a:pt x="1526" y="3247"/>
                      <a:pt x="1526" y="3247"/>
                      <a:pt x="1526" y="3247"/>
                    </a:cubicBezTo>
                    <a:cubicBezTo>
                      <a:pt x="1526" y="3246"/>
                      <a:pt x="1527" y="3245"/>
                      <a:pt x="1528" y="3244"/>
                    </a:cubicBezTo>
                    <a:cubicBezTo>
                      <a:pt x="1526" y="3245"/>
                      <a:pt x="1525" y="3246"/>
                      <a:pt x="1525" y="3247"/>
                    </a:cubicBezTo>
                    <a:cubicBezTo>
                      <a:pt x="1525" y="3247"/>
                      <a:pt x="1525" y="3247"/>
                      <a:pt x="1525" y="3247"/>
                    </a:cubicBezTo>
                    <a:cubicBezTo>
                      <a:pt x="1525" y="3247"/>
                      <a:pt x="1524" y="3248"/>
                      <a:pt x="1525" y="3249"/>
                    </a:cubicBezTo>
                    <a:cubicBezTo>
                      <a:pt x="1525" y="3249"/>
                      <a:pt x="1525" y="3249"/>
                      <a:pt x="1525" y="3248"/>
                    </a:cubicBezTo>
                    <a:cubicBezTo>
                      <a:pt x="1525" y="3248"/>
                      <a:pt x="1525" y="3249"/>
                      <a:pt x="1525" y="3249"/>
                    </a:cubicBezTo>
                    <a:cubicBezTo>
                      <a:pt x="1525" y="3249"/>
                      <a:pt x="1526" y="3249"/>
                      <a:pt x="1528" y="3249"/>
                    </a:cubicBezTo>
                    <a:cubicBezTo>
                      <a:pt x="1527" y="3251"/>
                      <a:pt x="1527" y="3253"/>
                      <a:pt x="1528" y="3254"/>
                    </a:cubicBezTo>
                    <a:cubicBezTo>
                      <a:pt x="1528" y="3255"/>
                      <a:pt x="1528" y="3255"/>
                      <a:pt x="1528" y="3255"/>
                    </a:cubicBezTo>
                    <a:cubicBezTo>
                      <a:pt x="1526" y="3255"/>
                      <a:pt x="1523" y="3256"/>
                      <a:pt x="1522" y="3257"/>
                    </a:cubicBezTo>
                    <a:cubicBezTo>
                      <a:pt x="1522" y="3255"/>
                      <a:pt x="1523" y="3252"/>
                      <a:pt x="1523" y="3252"/>
                    </a:cubicBezTo>
                    <a:cubicBezTo>
                      <a:pt x="1524" y="3251"/>
                      <a:pt x="1526" y="3251"/>
                      <a:pt x="1526" y="3250"/>
                    </a:cubicBezTo>
                    <a:cubicBezTo>
                      <a:pt x="1526" y="3248"/>
                      <a:pt x="1526" y="3250"/>
                      <a:pt x="1525" y="3249"/>
                    </a:cubicBezTo>
                    <a:cubicBezTo>
                      <a:pt x="1525" y="3249"/>
                      <a:pt x="1525" y="3249"/>
                      <a:pt x="1525" y="3249"/>
                    </a:cubicBezTo>
                    <a:cubicBezTo>
                      <a:pt x="1524" y="3251"/>
                      <a:pt x="1522" y="3251"/>
                      <a:pt x="1523" y="3252"/>
                    </a:cubicBezTo>
                    <a:cubicBezTo>
                      <a:pt x="1523" y="3253"/>
                      <a:pt x="1522" y="3255"/>
                      <a:pt x="1522" y="3257"/>
                    </a:cubicBezTo>
                    <a:cubicBezTo>
                      <a:pt x="1522" y="3257"/>
                      <a:pt x="1522" y="3257"/>
                      <a:pt x="1522" y="3257"/>
                    </a:cubicBezTo>
                    <a:cubicBezTo>
                      <a:pt x="1522" y="3257"/>
                      <a:pt x="1522" y="3257"/>
                      <a:pt x="1522" y="3257"/>
                    </a:cubicBezTo>
                    <a:cubicBezTo>
                      <a:pt x="1522" y="3257"/>
                      <a:pt x="1522" y="3258"/>
                      <a:pt x="1522" y="3258"/>
                    </a:cubicBezTo>
                    <a:cubicBezTo>
                      <a:pt x="1522" y="3260"/>
                      <a:pt x="1528" y="3261"/>
                      <a:pt x="1529" y="3262"/>
                    </a:cubicBezTo>
                    <a:cubicBezTo>
                      <a:pt x="1529" y="3264"/>
                      <a:pt x="1526" y="3265"/>
                      <a:pt x="1526" y="3267"/>
                    </a:cubicBezTo>
                    <a:cubicBezTo>
                      <a:pt x="1526" y="3268"/>
                      <a:pt x="1527" y="3268"/>
                      <a:pt x="1529" y="3268"/>
                    </a:cubicBezTo>
                    <a:cubicBezTo>
                      <a:pt x="1531" y="3268"/>
                      <a:pt x="1531" y="3267"/>
                      <a:pt x="1532" y="3266"/>
                    </a:cubicBezTo>
                    <a:cubicBezTo>
                      <a:pt x="1532" y="3266"/>
                      <a:pt x="1530" y="3264"/>
                      <a:pt x="1530" y="3263"/>
                    </a:cubicBezTo>
                    <a:cubicBezTo>
                      <a:pt x="1530" y="3263"/>
                      <a:pt x="1532" y="3262"/>
                      <a:pt x="1534" y="3261"/>
                    </a:cubicBezTo>
                    <a:cubicBezTo>
                      <a:pt x="1535" y="3262"/>
                      <a:pt x="1535" y="3264"/>
                      <a:pt x="1535" y="3267"/>
                    </a:cubicBezTo>
                    <a:cubicBezTo>
                      <a:pt x="1534" y="3271"/>
                      <a:pt x="1534" y="3275"/>
                      <a:pt x="1535" y="3278"/>
                    </a:cubicBezTo>
                    <a:cubicBezTo>
                      <a:pt x="1534" y="3278"/>
                      <a:pt x="1534" y="3279"/>
                      <a:pt x="1534" y="3279"/>
                    </a:cubicBezTo>
                    <a:cubicBezTo>
                      <a:pt x="1534" y="3280"/>
                      <a:pt x="1534" y="3280"/>
                      <a:pt x="1534" y="3280"/>
                    </a:cubicBezTo>
                    <a:cubicBezTo>
                      <a:pt x="1534" y="3280"/>
                      <a:pt x="1535" y="3280"/>
                      <a:pt x="1535" y="3280"/>
                    </a:cubicBezTo>
                    <a:cubicBezTo>
                      <a:pt x="1535" y="3280"/>
                      <a:pt x="1535" y="3280"/>
                      <a:pt x="1535" y="3281"/>
                    </a:cubicBezTo>
                    <a:cubicBezTo>
                      <a:pt x="1535" y="3281"/>
                      <a:pt x="1534" y="3280"/>
                      <a:pt x="1534" y="3280"/>
                    </a:cubicBezTo>
                    <a:cubicBezTo>
                      <a:pt x="1533" y="3281"/>
                      <a:pt x="1533" y="3282"/>
                      <a:pt x="1533" y="3283"/>
                    </a:cubicBezTo>
                    <a:cubicBezTo>
                      <a:pt x="1533" y="3283"/>
                      <a:pt x="1533" y="3284"/>
                      <a:pt x="1533" y="3284"/>
                    </a:cubicBezTo>
                    <a:cubicBezTo>
                      <a:pt x="1534" y="3283"/>
                      <a:pt x="1535" y="3283"/>
                      <a:pt x="1535" y="3282"/>
                    </a:cubicBezTo>
                    <a:cubicBezTo>
                      <a:pt x="1536" y="3287"/>
                      <a:pt x="1537" y="3291"/>
                      <a:pt x="1538" y="3292"/>
                    </a:cubicBezTo>
                    <a:cubicBezTo>
                      <a:pt x="1541" y="3294"/>
                      <a:pt x="1544" y="3287"/>
                      <a:pt x="1545" y="3289"/>
                    </a:cubicBezTo>
                    <a:cubicBezTo>
                      <a:pt x="1546" y="3291"/>
                      <a:pt x="1560" y="3294"/>
                      <a:pt x="1563" y="3296"/>
                    </a:cubicBezTo>
                    <a:cubicBezTo>
                      <a:pt x="1565" y="3298"/>
                      <a:pt x="1562" y="3303"/>
                      <a:pt x="1562" y="3313"/>
                    </a:cubicBezTo>
                    <a:cubicBezTo>
                      <a:pt x="1563" y="3323"/>
                      <a:pt x="1570" y="3322"/>
                      <a:pt x="1573" y="3325"/>
                    </a:cubicBezTo>
                    <a:cubicBezTo>
                      <a:pt x="1576" y="3329"/>
                      <a:pt x="1578" y="3331"/>
                      <a:pt x="1579" y="3335"/>
                    </a:cubicBezTo>
                    <a:cubicBezTo>
                      <a:pt x="1579" y="3338"/>
                      <a:pt x="1581" y="3336"/>
                      <a:pt x="1583" y="3339"/>
                    </a:cubicBezTo>
                    <a:cubicBezTo>
                      <a:pt x="1585" y="3342"/>
                      <a:pt x="1579" y="3345"/>
                      <a:pt x="1579" y="3354"/>
                    </a:cubicBezTo>
                    <a:cubicBezTo>
                      <a:pt x="1579" y="3358"/>
                      <a:pt x="1581" y="3362"/>
                      <a:pt x="1582" y="3364"/>
                    </a:cubicBezTo>
                    <a:cubicBezTo>
                      <a:pt x="1582" y="3364"/>
                      <a:pt x="1582" y="3364"/>
                      <a:pt x="1582" y="3364"/>
                    </a:cubicBezTo>
                    <a:cubicBezTo>
                      <a:pt x="1581" y="3363"/>
                      <a:pt x="1578" y="3364"/>
                      <a:pt x="1576" y="3364"/>
                    </a:cubicBezTo>
                    <a:cubicBezTo>
                      <a:pt x="1575" y="3362"/>
                      <a:pt x="1575" y="3359"/>
                      <a:pt x="1573" y="3359"/>
                    </a:cubicBezTo>
                    <a:cubicBezTo>
                      <a:pt x="1574" y="3358"/>
                      <a:pt x="1575" y="3358"/>
                      <a:pt x="1575" y="3358"/>
                    </a:cubicBezTo>
                    <a:cubicBezTo>
                      <a:pt x="1576" y="3358"/>
                      <a:pt x="1576" y="3358"/>
                      <a:pt x="1577" y="3358"/>
                    </a:cubicBezTo>
                    <a:cubicBezTo>
                      <a:pt x="1577" y="3358"/>
                      <a:pt x="1576" y="3357"/>
                      <a:pt x="1576" y="3357"/>
                    </a:cubicBezTo>
                    <a:cubicBezTo>
                      <a:pt x="1576" y="3355"/>
                      <a:pt x="1575" y="3356"/>
                      <a:pt x="1574" y="3355"/>
                    </a:cubicBezTo>
                    <a:cubicBezTo>
                      <a:pt x="1573" y="3354"/>
                      <a:pt x="1574" y="3352"/>
                      <a:pt x="1573" y="3352"/>
                    </a:cubicBezTo>
                    <a:cubicBezTo>
                      <a:pt x="1572" y="3353"/>
                      <a:pt x="1566" y="3354"/>
                      <a:pt x="1567" y="3355"/>
                    </a:cubicBezTo>
                    <a:cubicBezTo>
                      <a:pt x="1568" y="3357"/>
                      <a:pt x="1569" y="3360"/>
                      <a:pt x="1570" y="3361"/>
                    </a:cubicBezTo>
                    <a:cubicBezTo>
                      <a:pt x="1569" y="3362"/>
                      <a:pt x="1568" y="3363"/>
                      <a:pt x="1569" y="3364"/>
                    </a:cubicBezTo>
                    <a:cubicBezTo>
                      <a:pt x="1569" y="3364"/>
                      <a:pt x="1572" y="3367"/>
                      <a:pt x="1575" y="3367"/>
                    </a:cubicBezTo>
                    <a:cubicBezTo>
                      <a:pt x="1577" y="3368"/>
                      <a:pt x="1576" y="3366"/>
                      <a:pt x="1577" y="3367"/>
                    </a:cubicBezTo>
                    <a:cubicBezTo>
                      <a:pt x="1578" y="3369"/>
                      <a:pt x="1580" y="3374"/>
                      <a:pt x="1581" y="3374"/>
                    </a:cubicBezTo>
                    <a:cubicBezTo>
                      <a:pt x="1583" y="3374"/>
                      <a:pt x="1584" y="3369"/>
                      <a:pt x="1584" y="3367"/>
                    </a:cubicBezTo>
                    <a:cubicBezTo>
                      <a:pt x="1585" y="3368"/>
                      <a:pt x="1586" y="3368"/>
                      <a:pt x="1586" y="3368"/>
                    </a:cubicBezTo>
                    <a:cubicBezTo>
                      <a:pt x="1588" y="3369"/>
                      <a:pt x="1582" y="3373"/>
                      <a:pt x="1582" y="3376"/>
                    </a:cubicBezTo>
                    <a:cubicBezTo>
                      <a:pt x="1582" y="3377"/>
                      <a:pt x="1583" y="3377"/>
                      <a:pt x="1584" y="3377"/>
                    </a:cubicBezTo>
                    <a:cubicBezTo>
                      <a:pt x="1582" y="3379"/>
                      <a:pt x="1581" y="3382"/>
                      <a:pt x="1579" y="3382"/>
                    </a:cubicBezTo>
                    <a:cubicBezTo>
                      <a:pt x="1577" y="3381"/>
                      <a:pt x="1575" y="3380"/>
                      <a:pt x="1573" y="3379"/>
                    </a:cubicBezTo>
                    <a:cubicBezTo>
                      <a:pt x="1573" y="3378"/>
                      <a:pt x="1572" y="3378"/>
                      <a:pt x="1571" y="3377"/>
                    </a:cubicBezTo>
                    <a:cubicBezTo>
                      <a:pt x="1571" y="3379"/>
                      <a:pt x="1571" y="3380"/>
                      <a:pt x="1573" y="3380"/>
                    </a:cubicBezTo>
                    <a:cubicBezTo>
                      <a:pt x="1577" y="3381"/>
                      <a:pt x="1578" y="3384"/>
                      <a:pt x="1578" y="3385"/>
                    </a:cubicBezTo>
                    <a:cubicBezTo>
                      <a:pt x="1577" y="3385"/>
                      <a:pt x="1575" y="3385"/>
                      <a:pt x="1575" y="3385"/>
                    </a:cubicBezTo>
                    <a:cubicBezTo>
                      <a:pt x="1574" y="3386"/>
                      <a:pt x="1577" y="3388"/>
                      <a:pt x="1579" y="3389"/>
                    </a:cubicBezTo>
                    <a:cubicBezTo>
                      <a:pt x="1581" y="3388"/>
                      <a:pt x="1584" y="3387"/>
                      <a:pt x="1583" y="3387"/>
                    </a:cubicBezTo>
                    <a:cubicBezTo>
                      <a:pt x="1583" y="3387"/>
                      <a:pt x="1582" y="3386"/>
                      <a:pt x="1582" y="3386"/>
                    </a:cubicBezTo>
                    <a:cubicBezTo>
                      <a:pt x="1583" y="3386"/>
                      <a:pt x="1583" y="3386"/>
                      <a:pt x="1584" y="3385"/>
                    </a:cubicBezTo>
                    <a:cubicBezTo>
                      <a:pt x="1585" y="3384"/>
                      <a:pt x="1585" y="3387"/>
                      <a:pt x="1587" y="3388"/>
                    </a:cubicBezTo>
                    <a:cubicBezTo>
                      <a:pt x="1587" y="3388"/>
                      <a:pt x="1586" y="3388"/>
                      <a:pt x="1586" y="3389"/>
                    </a:cubicBezTo>
                    <a:cubicBezTo>
                      <a:pt x="1585" y="3392"/>
                      <a:pt x="1596" y="3401"/>
                      <a:pt x="1598" y="3404"/>
                    </a:cubicBezTo>
                    <a:cubicBezTo>
                      <a:pt x="1600" y="3407"/>
                      <a:pt x="1605" y="3403"/>
                      <a:pt x="1608" y="3404"/>
                    </a:cubicBezTo>
                    <a:cubicBezTo>
                      <a:pt x="1611" y="3404"/>
                      <a:pt x="1610" y="3408"/>
                      <a:pt x="1610" y="3409"/>
                    </a:cubicBezTo>
                    <a:cubicBezTo>
                      <a:pt x="1611" y="3411"/>
                      <a:pt x="1616" y="3413"/>
                      <a:pt x="1618" y="3413"/>
                    </a:cubicBezTo>
                    <a:cubicBezTo>
                      <a:pt x="1619" y="3414"/>
                      <a:pt x="1621" y="3415"/>
                      <a:pt x="1622" y="3415"/>
                    </a:cubicBezTo>
                    <a:cubicBezTo>
                      <a:pt x="1624" y="3415"/>
                      <a:pt x="1625" y="3403"/>
                      <a:pt x="1629" y="3402"/>
                    </a:cubicBezTo>
                    <a:cubicBezTo>
                      <a:pt x="1632" y="3402"/>
                      <a:pt x="1634" y="3409"/>
                      <a:pt x="1636" y="3411"/>
                    </a:cubicBezTo>
                    <a:cubicBezTo>
                      <a:pt x="1637" y="3414"/>
                      <a:pt x="1638" y="3415"/>
                      <a:pt x="1634" y="3416"/>
                    </a:cubicBezTo>
                    <a:cubicBezTo>
                      <a:pt x="1630" y="3418"/>
                      <a:pt x="1631" y="3418"/>
                      <a:pt x="1632" y="3420"/>
                    </a:cubicBezTo>
                    <a:cubicBezTo>
                      <a:pt x="1633" y="3422"/>
                      <a:pt x="1636" y="3419"/>
                      <a:pt x="1638" y="3419"/>
                    </a:cubicBezTo>
                    <a:cubicBezTo>
                      <a:pt x="1640" y="3419"/>
                      <a:pt x="1640" y="3421"/>
                      <a:pt x="1642" y="3422"/>
                    </a:cubicBezTo>
                    <a:cubicBezTo>
                      <a:pt x="1644" y="3422"/>
                      <a:pt x="1645" y="3418"/>
                      <a:pt x="1646" y="3419"/>
                    </a:cubicBezTo>
                    <a:cubicBezTo>
                      <a:pt x="1647" y="3420"/>
                      <a:pt x="1647" y="3420"/>
                      <a:pt x="1647" y="3422"/>
                    </a:cubicBezTo>
                    <a:cubicBezTo>
                      <a:pt x="1646" y="3422"/>
                      <a:pt x="1644" y="3425"/>
                      <a:pt x="1643" y="3425"/>
                    </a:cubicBezTo>
                    <a:cubicBezTo>
                      <a:pt x="1642" y="3425"/>
                      <a:pt x="1638" y="3422"/>
                      <a:pt x="1637" y="3423"/>
                    </a:cubicBezTo>
                    <a:cubicBezTo>
                      <a:pt x="1637" y="3424"/>
                      <a:pt x="1640" y="3434"/>
                      <a:pt x="1641" y="3434"/>
                    </a:cubicBezTo>
                    <a:cubicBezTo>
                      <a:pt x="1641" y="3434"/>
                      <a:pt x="1642" y="3432"/>
                      <a:pt x="1643" y="3431"/>
                    </a:cubicBezTo>
                    <a:cubicBezTo>
                      <a:pt x="1642" y="3433"/>
                      <a:pt x="1640" y="3438"/>
                      <a:pt x="1642" y="3438"/>
                    </a:cubicBezTo>
                    <a:cubicBezTo>
                      <a:pt x="1643" y="3438"/>
                      <a:pt x="1646" y="3436"/>
                      <a:pt x="1648" y="3435"/>
                    </a:cubicBezTo>
                    <a:cubicBezTo>
                      <a:pt x="1650" y="3436"/>
                      <a:pt x="1654" y="3436"/>
                      <a:pt x="1657" y="3437"/>
                    </a:cubicBezTo>
                    <a:cubicBezTo>
                      <a:pt x="1661" y="3439"/>
                      <a:pt x="1664" y="3436"/>
                      <a:pt x="1668" y="3436"/>
                    </a:cubicBezTo>
                    <a:cubicBezTo>
                      <a:pt x="1673" y="3436"/>
                      <a:pt x="1675" y="3443"/>
                      <a:pt x="1679" y="3445"/>
                    </a:cubicBezTo>
                    <a:cubicBezTo>
                      <a:pt x="1684" y="3447"/>
                      <a:pt x="1684" y="3453"/>
                      <a:pt x="1684" y="3453"/>
                    </a:cubicBezTo>
                    <a:cubicBezTo>
                      <a:pt x="1685" y="3453"/>
                      <a:pt x="1682" y="3446"/>
                      <a:pt x="1682" y="3444"/>
                    </a:cubicBezTo>
                    <a:cubicBezTo>
                      <a:pt x="1682" y="3442"/>
                      <a:pt x="1685" y="3436"/>
                      <a:pt x="1687" y="3436"/>
                    </a:cubicBezTo>
                    <a:cubicBezTo>
                      <a:pt x="1689" y="3436"/>
                      <a:pt x="1688" y="3442"/>
                      <a:pt x="1691" y="3442"/>
                    </a:cubicBezTo>
                    <a:cubicBezTo>
                      <a:pt x="1693" y="3443"/>
                      <a:pt x="1701" y="3439"/>
                      <a:pt x="1702" y="3441"/>
                    </a:cubicBezTo>
                    <a:cubicBezTo>
                      <a:pt x="1703" y="3443"/>
                      <a:pt x="1701" y="3443"/>
                      <a:pt x="1704" y="3443"/>
                    </a:cubicBezTo>
                    <a:cubicBezTo>
                      <a:pt x="1706" y="3443"/>
                      <a:pt x="1704" y="3445"/>
                      <a:pt x="1705" y="3445"/>
                    </a:cubicBezTo>
                    <a:cubicBezTo>
                      <a:pt x="1707" y="3445"/>
                      <a:pt x="1709" y="3445"/>
                      <a:pt x="1712" y="3445"/>
                    </a:cubicBezTo>
                    <a:cubicBezTo>
                      <a:pt x="1715" y="3446"/>
                      <a:pt x="1719" y="3448"/>
                      <a:pt x="1717" y="3449"/>
                    </a:cubicBezTo>
                    <a:cubicBezTo>
                      <a:pt x="1718" y="3449"/>
                      <a:pt x="1718" y="3449"/>
                      <a:pt x="1718" y="3449"/>
                    </a:cubicBezTo>
                    <a:cubicBezTo>
                      <a:pt x="1721" y="3449"/>
                      <a:pt x="1721" y="3448"/>
                      <a:pt x="1728" y="3448"/>
                    </a:cubicBezTo>
                    <a:cubicBezTo>
                      <a:pt x="1735" y="3447"/>
                      <a:pt x="1734" y="3440"/>
                      <a:pt x="1735" y="3435"/>
                    </a:cubicBezTo>
                    <a:cubicBezTo>
                      <a:pt x="1735" y="3431"/>
                      <a:pt x="1733" y="3429"/>
                      <a:pt x="1734" y="3425"/>
                    </a:cubicBezTo>
                    <a:cubicBezTo>
                      <a:pt x="1734" y="3421"/>
                      <a:pt x="1741" y="3417"/>
                      <a:pt x="1747" y="3415"/>
                    </a:cubicBezTo>
                    <a:cubicBezTo>
                      <a:pt x="1754" y="3413"/>
                      <a:pt x="1751" y="3406"/>
                      <a:pt x="1746" y="3405"/>
                    </a:cubicBezTo>
                    <a:cubicBezTo>
                      <a:pt x="1741" y="3404"/>
                      <a:pt x="1734" y="3413"/>
                      <a:pt x="1732" y="3413"/>
                    </a:cubicBezTo>
                    <a:cubicBezTo>
                      <a:pt x="1729" y="3412"/>
                      <a:pt x="1729" y="3399"/>
                      <a:pt x="1725" y="3396"/>
                    </a:cubicBezTo>
                    <a:cubicBezTo>
                      <a:pt x="1721" y="3394"/>
                      <a:pt x="1714" y="3393"/>
                      <a:pt x="1708" y="3393"/>
                    </a:cubicBezTo>
                    <a:cubicBezTo>
                      <a:pt x="1702" y="3392"/>
                      <a:pt x="1703" y="3395"/>
                      <a:pt x="1702" y="3393"/>
                    </a:cubicBezTo>
                    <a:cubicBezTo>
                      <a:pt x="1701" y="3391"/>
                      <a:pt x="1703" y="3385"/>
                      <a:pt x="1700" y="3383"/>
                    </a:cubicBezTo>
                    <a:cubicBezTo>
                      <a:pt x="1697" y="3382"/>
                      <a:pt x="1695" y="3387"/>
                      <a:pt x="1691" y="3380"/>
                    </a:cubicBezTo>
                    <a:cubicBezTo>
                      <a:pt x="1687" y="3373"/>
                      <a:pt x="1685" y="3378"/>
                      <a:pt x="1682" y="3378"/>
                    </a:cubicBezTo>
                    <a:cubicBezTo>
                      <a:pt x="1678" y="3377"/>
                      <a:pt x="1676" y="3371"/>
                      <a:pt x="1677" y="3368"/>
                    </a:cubicBezTo>
                    <a:cubicBezTo>
                      <a:pt x="1678" y="3365"/>
                      <a:pt x="1683" y="3365"/>
                      <a:pt x="1680" y="3361"/>
                    </a:cubicBezTo>
                    <a:cubicBezTo>
                      <a:pt x="1677" y="3356"/>
                      <a:pt x="1675" y="3356"/>
                      <a:pt x="1672" y="3353"/>
                    </a:cubicBezTo>
                    <a:cubicBezTo>
                      <a:pt x="1669" y="3350"/>
                      <a:pt x="1671" y="3347"/>
                      <a:pt x="1673" y="3347"/>
                    </a:cubicBezTo>
                    <a:cubicBezTo>
                      <a:pt x="1676" y="3347"/>
                      <a:pt x="1674" y="3345"/>
                      <a:pt x="1676" y="3343"/>
                    </a:cubicBezTo>
                    <a:cubicBezTo>
                      <a:pt x="1678" y="3341"/>
                      <a:pt x="1680" y="3340"/>
                      <a:pt x="1675" y="3337"/>
                    </a:cubicBezTo>
                    <a:cubicBezTo>
                      <a:pt x="1670" y="3333"/>
                      <a:pt x="1670" y="3329"/>
                      <a:pt x="1667" y="3324"/>
                    </a:cubicBezTo>
                    <a:cubicBezTo>
                      <a:pt x="1664" y="3319"/>
                      <a:pt x="1665" y="3313"/>
                      <a:pt x="1663" y="3307"/>
                    </a:cubicBezTo>
                    <a:cubicBezTo>
                      <a:pt x="1660" y="3300"/>
                      <a:pt x="1659" y="3300"/>
                      <a:pt x="1661" y="3296"/>
                    </a:cubicBezTo>
                    <a:cubicBezTo>
                      <a:pt x="1663" y="3292"/>
                      <a:pt x="1664" y="3287"/>
                      <a:pt x="1669" y="3284"/>
                    </a:cubicBezTo>
                    <a:cubicBezTo>
                      <a:pt x="1674" y="3281"/>
                      <a:pt x="1675" y="3277"/>
                      <a:pt x="1676" y="3269"/>
                    </a:cubicBezTo>
                    <a:cubicBezTo>
                      <a:pt x="1677" y="3262"/>
                      <a:pt x="1671" y="3259"/>
                      <a:pt x="1673" y="3255"/>
                    </a:cubicBezTo>
                    <a:cubicBezTo>
                      <a:pt x="1675" y="3252"/>
                      <a:pt x="1677" y="3250"/>
                      <a:pt x="1679" y="3247"/>
                    </a:cubicBezTo>
                    <a:cubicBezTo>
                      <a:pt x="1681" y="3245"/>
                      <a:pt x="1682" y="3242"/>
                      <a:pt x="1686" y="3239"/>
                    </a:cubicBezTo>
                    <a:cubicBezTo>
                      <a:pt x="1690" y="3236"/>
                      <a:pt x="1690" y="3231"/>
                      <a:pt x="1693" y="3227"/>
                    </a:cubicBezTo>
                    <a:cubicBezTo>
                      <a:pt x="1695" y="3223"/>
                      <a:pt x="1698" y="3218"/>
                      <a:pt x="1698" y="3213"/>
                    </a:cubicBezTo>
                    <a:cubicBezTo>
                      <a:pt x="1699" y="3208"/>
                      <a:pt x="1697" y="3209"/>
                      <a:pt x="1694" y="3207"/>
                    </a:cubicBezTo>
                    <a:cubicBezTo>
                      <a:pt x="1692" y="3206"/>
                      <a:pt x="1692" y="3205"/>
                      <a:pt x="1681" y="3199"/>
                    </a:cubicBezTo>
                    <a:cubicBezTo>
                      <a:pt x="1670" y="3194"/>
                      <a:pt x="1670" y="3198"/>
                      <a:pt x="1666" y="3181"/>
                    </a:cubicBezTo>
                    <a:cubicBezTo>
                      <a:pt x="1661" y="3163"/>
                      <a:pt x="1676" y="3162"/>
                      <a:pt x="1680" y="3156"/>
                    </a:cubicBezTo>
                    <a:cubicBezTo>
                      <a:pt x="1685" y="3151"/>
                      <a:pt x="1689" y="3154"/>
                      <a:pt x="1691" y="3153"/>
                    </a:cubicBezTo>
                    <a:cubicBezTo>
                      <a:pt x="1693" y="3151"/>
                      <a:pt x="1689" y="3148"/>
                      <a:pt x="1687" y="3144"/>
                    </a:cubicBezTo>
                    <a:cubicBezTo>
                      <a:pt x="1685" y="3140"/>
                      <a:pt x="1692" y="3141"/>
                      <a:pt x="1695" y="3135"/>
                    </a:cubicBezTo>
                    <a:cubicBezTo>
                      <a:pt x="1697" y="3129"/>
                      <a:pt x="1689" y="3131"/>
                      <a:pt x="1686" y="3127"/>
                    </a:cubicBezTo>
                    <a:cubicBezTo>
                      <a:pt x="1683" y="3124"/>
                      <a:pt x="1686" y="3111"/>
                      <a:pt x="1689" y="3105"/>
                    </a:cubicBezTo>
                    <a:cubicBezTo>
                      <a:pt x="1691" y="3098"/>
                      <a:pt x="1697" y="3102"/>
                      <a:pt x="1699" y="3098"/>
                    </a:cubicBezTo>
                    <a:cubicBezTo>
                      <a:pt x="1700" y="3095"/>
                      <a:pt x="1701" y="3094"/>
                      <a:pt x="1696" y="3094"/>
                    </a:cubicBezTo>
                    <a:cubicBezTo>
                      <a:pt x="1691" y="3094"/>
                      <a:pt x="1694" y="3091"/>
                      <a:pt x="1695" y="3090"/>
                    </a:cubicBezTo>
                    <a:cubicBezTo>
                      <a:pt x="1696" y="3088"/>
                      <a:pt x="1698" y="3086"/>
                      <a:pt x="1701" y="3084"/>
                    </a:cubicBezTo>
                    <a:cubicBezTo>
                      <a:pt x="1704" y="3083"/>
                      <a:pt x="1702" y="3082"/>
                      <a:pt x="1696" y="3079"/>
                    </a:cubicBezTo>
                    <a:cubicBezTo>
                      <a:pt x="1690" y="3076"/>
                      <a:pt x="1692" y="3067"/>
                      <a:pt x="1693" y="3063"/>
                    </a:cubicBezTo>
                    <a:cubicBezTo>
                      <a:pt x="1694" y="3058"/>
                      <a:pt x="1684" y="3056"/>
                      <a:pt x="1682" y="3054"/>
                    </a:cubicBezTo>
                    <a:cubicBezTo>
                      <a:pt x="1680" y="3051"/>
                      <a:pt x="1688" y="3051"/>
                      <a:pt x="1690" y="3050"/>
                    </a:cubicBezTo>
                    <a:cubicBezTo>
                      <a:pt x="1691" y="3049"/>
                      <a:pt x="1696" y="3040"/>
                      <a:pt x="1706" y="3047"/>
                    </a:cubicBezTo>
                    <a:cubicBezTo>
                      <a:pt x="1716" y="3053"/>
                      <a:pt x="1727" y="3051"/>
                      <a:pt x="1733" y="3046"/>
                    </a:cubicBezTo>
                    <a:cubicBezTo>
                      <a:pt x="1739" y="3041"/>
                      <a:pt x="1732" y="3034"/>
                      <a:pt x="1731" y="3029"/>
                    </a:cubicBezTo>
                    <a:cubicBezTo>
                      <a:pt x="1730" y="3025"/>
                      <a:pt x="1731" y="3022"/>
                      <a:pt x="1733" y="3015"/>
                    </a:cubicBezTo>
                    <a:cubicBezTo>
                      <a:pt x="1735" y="3009"/>
                      <a:pt x="1736" y="3008"/>
                      <a:pt x="1733" y="3007"/>
                    </a:cubicBezTo>
                    <a:cubicBezTo>
                      <a:pt x="1730" y="3005"/>
                      <a:pt x="1727" y="2997"/>
                      <a:pt x="1727" y="2994"/>
                    </a:cubicBezTo>
                    <a:cubicBezTo>
                      <a:pt x="1727" y="2991"/>
                      <a:pt x="1740" y="2989"/>
                      <a:pt x="1747" y="2991"/>
                    </a:cubicBezTo>
                    <a:cubicBezTo>
                      <a:pt x="1754" y="2992"/>
                      <a:pt x="1765" y="2998"/>
                      <a:pt x="1774" y="2995"/>
                    </a:cubicBezTo>
                    <a:cubicBezTo>
                      <a:pt x="1782" y="2992"/>
                      <a:pt x="1775" y="2993"/>
                      <a:pt x="1796" y="2986"/>
                    </a:cubicBezTo>
                    <a:cubicBezTo>
                      <a:pt x="1816" y="2980"/>
                      <a:pt x="1825" y="2970"/>
                      <a:pt x="1825" y="2964"/>
                    </a:cubicBezTo>
                    <a:cubicBezTo>
                      <a:pt x="1826" y="2957"/>
                      <a:pt x="1816" y="2958"/>
                      <a:pt x="1823" y="2948"/>
                    </a:cubicBezTo>
                    <a:cubicBezTo>
                      <a:pt x="1829" y="2938"/>
                      <a:pt x="1830" y="2936"/>
                      <a:pt x="1828" y="2934"/>
                    </a:cubicBezTo>
                    <a:cubicBezTo>
                      <a:pt x="1827" y="2933"/>
                      <a:pt x="1822" y="2931"/>
                      <a:pt x="1818" y="2928"/>
                    </a:cubicBezTo>
                    <a:cubicBezTo>
                      <a:pt x="1813" y="2925"/>
                      <a:pt x="1814" y="2917"/>
                      <a:pt x="1816" y="2914"/>
                    </a:cubicBezTo>
                    <a:cubicBezTo>
                      <a:pt x="1818" y="2910"/>
                      <a:pt x="1823" y="2909"/>
                      <a:pt x="1820" y="2906"/>
                    </a:cubicBezTo>
                    <a:cubicBezTo>
                      <a:pt x="1817" y="2902"/>
                      <a:pt x="1812" y="2908"/>
                      <a:pt x="1809" y="2905"/>
                    </a:cubicBezTo>
                    <a:cubicBezTo>
                      <a:pt x="1807" y="2902"/>
                      <a:pt x="1799" y="2896"/>
                      <a:pt x="1801" y="2892"/>
                    </a:cubicBezTo>
                    <a:cubicBezTo>
                      <a:pt x="1802" y="2888"/>
                      <a:pt x="1807" y="2896"/>
                      <a:pt x="1815" y="2897"/>
                    </a:cubicBezTo>
                    <a:cubicBezTo>
                      <a:pt x="1823" y="2897"/>
                      <a:pt x="1825" y="2889"/>
                      <a:pt x="1829" y="2890"/>
                    </a:cubicBezTo>
                    <a:cubicBezTo>
                      <a:pt x="1834" y="2892"/>
                      <a:pt x="1836" y="2898"/>
                      <a:pt x="1843" y="2899"/>
                    </a:cubicBezTo>
                    <a:cubicBezTo>
                      <a:pt x="1849" y="2900"/>
                      <a:pt x="1851" y="2898"/>
                      <a:pt x="1855" y="2897"/>
                    </a:cubicBezTo>
                    <a:cubicBezTo>
                      <a:pt x="1859" y="2897"/>
                      <a:pt x="1858" y="2897"/>
                      <a:pt x="1866" y="2894"/>
                    </a:cubicBezTo>
                    <a:cubicBezTo>
                      <a:pt x="1873" y="2891"/>
                      <a:pt x="1878" y="2883"/>
                      <a:pt x="1881" y="2877"/>
                    </a:cubicBezTo>
                    <a:cubicBezTo>
                      <a:pt x="1884" y="2871"/>
                      <a:pt x="1888" y="2865"/>
                      <a:pt x="1893" y="2861"/>
                    </a:cubicBezTo>
                    <a:cubicBezTo>
                      <a:pt x="1898" y="2857"/>
                      <a:pt x="1893" y="2854"/>
                      <a:pt x="1893" y="2851"/>
                    </a:cubicBezTo>
                    <a:cubicBezTo>
                      <a:pt x="1893" y="2852"/>
                      <a:pt x="1892" y="2852"/>
                      <a:pt x="1891" y="2852"/>
                    </a:cubicBezTo>
                    <a:cubicBezTo>
                      <a:pt x="1889" y="2853"/>
                      <a:pt x="1881" y="2857"/>
                      <a:pt x="1880" y="2857"/>
                    </a:cubicBezTo>
                    <a:cubicBezTo>
                      <a:pt x="1879" y="2856"/>
                      <a:pt x="1882" y="2849"/>
                      <a:pt x="1882" y="2847"/>
                    </a:cubicBezTo>
                    <a:cubicBezTo>
                      <a:pt x="1882" y="2845"/>
                      <a:pt x="1887" y="2849"/>
                      <a:pt x="1890" y="2848"/>
                    </a:cubicBezTo>
                    <a:cubicBezTo>
                      <a:pt x="1893" y="2847"/>
                      <a:pt x="1891" y="2841"/>
                      <a:pt x="1891" y="2839"/>
                    </a:cubicBezTo>
                    <a:cubicBezTo>
                      <a:pt x="1891" y="2837"/>
                      <a:pt x="1892" y="2839"/>
                      <a:pt x="1893" y="2840"/>
                    </a:cubicBezTo>
                    <a:cubicBezTo>
                      <a:pt x="1895" y="2840"/>
                      <a:pt x="1897" y="2837"/>
                      <a:pt x="1898" y="2836"/>
                    </a:cubicBezTo>
                    <a:cubicBezTo>
                      <a:pt x="1899" y="2835"/>
                      <a:pt x="1895" y="2832"/>
                      <a:pt x="1895" y="2830"/>
                    </a:cubicBezTo>
                    <a:cubicBezTo>
                      <a:pt x="1895" y="2828"/>
                      <a:pt x="1902" y="2827"/>
                      <a:pt x="1905" y="2825"/>
                    </a:cubicBezTo>
                    <a:cubicBezTo>
                      <a:pt x="1906" y="2825"/>
                      <a:pt x="1907" y="2825"/>
                      <a:pt x="1908" y="2825"/>
                    </a:cubicBezTo>
                    <a:cubicBezTo>
                      <a:pt x="1911" y="2824"/>
                      <a:pt x="1916" y="2822"/>
                      <a:pt x="1919" y="2820"/>
                    </a:cubicBezTo>
                    <a:cubicBezTo>
                      <a:pt x="1922" y="2818"/>
                      <a:pt x="1928" y="2820"/>
                      <a:pt x="1931" y="2818"/>
                    </a:cubicBezTo>
                    <a:cubicBezTo>
                      <a:pt x="1933" y="2817"/>
                      <a:pt x="1935" y="2806"/>
                      <a:pt x="1942" y="2788"/>
                    </a:cubicBezTo>
                    <a:cubicBezTo>
                      <a:pt x="1949" y="2770"/>
                      <a:pt x="1952" y="2759"/>
                      <a:pt x="1957" y="2753"/>
                    </a:cubicBezTo>
                    <a:cubicBezTo>
                      <a:pt x="1961" y="2746"/>
                      <a:pt x="1971" y="2743"/>
                      <a:pt x="1972" y="2732"/>
                    </a:cubicBezTo>
                    <a:cubicBezTo>
                      <a:pt x="1973" y="2722"/>
                      <a:pt x="1961" y="2722"/>
                      <a:pt x="1959" y="2706"/>
                    </a:cubicBezTo>
                    <a:cubicBezTo>
                      <a:pt x="1956" y="2691"/>
                      <a:pt x="1961" y="2684"/>
                      <a:pt x="1964" y="2683"/>
                    </a:cubicBezTo>
                    <a:cubicBezTo>
                      <a:pt x="1967" y="2681"/>
                      <a:pt x="1974" y="2690"/>
                      <a:pt x="1979" y="2685"/>
                    </a:cubicBezTo>
                    <a:cubicBezTo>
                      <a:pt x="1983" y="2681"/>
                      <a:pt x="2000" y="2658"/>
                      <a:pt x="2004" y="2657"/>
                    </a:cubicBezTo>
                    <a:cubicBezTo>
                      <a:pt x="2008" y="2657"/>
                      <a:pt x="2011" y="2658"/>
                      <a:pt x="2013" y="2655"/>
                    </a:cubicBezTo>
                    <a:cubicBezTo>
                      <a:pt x="2015" y="2652"/>
                      <a:pt x="2015" y="2647"/>
                      <a:pt x="2019" y="2649"/>
                    </a:cubicBezTo>
                    <a:cubicBezTo>
                      <a:pt x="2024" y="2651"/>
                      <a:pt x="2021" y="2649"/>
                      <a:pt x="2023" y="2648"/>
                    </a:cubicBezTo>
                    <a:cubicBezTo>
                      <a:pt x="2025" y="2646"/>
                      <a:pt x="2027" y="2643"/>
                      <a:pt x="2028" y="2642"/>
                    </a:cubicBezTo>
                    <a:cubicBezTo>
                      <a:pt x="2030" y="2641"/>
                      <a:pt x="2029" y="2639"/>
                      <a:pt x="2031" y="2637"/>
                    </a:cubicBezTo>
                    <a:cubicBezTo>
                      <a:pt x="2032" y="2635"/>
                      <a:pt x="2034" y="2634"/>
                      <a:pt x="2035" y="2632"/>
                    </a:cubicBezTo>
                    <a:cubicBezTo>
                      <a:pt x="2036" y="2630"/>
                      <a:pt x="2040" y="2633"/>
                      <a:pt x="2046" y="2632"/>
                    </a:cubicBezTo>
                    <a:cubicBezTo>
                      <a:pt x="2049" y="2632"/>
                      <a:pt x="2050" y="2632"/>
                      <a:pt x="2051" y="2633"/>
                    </a:cubicBezTo>
                    <a:cubicBezTo>
                      <a:pt x="2052" y="2632"/>
                      <a:pt x="2053" y="2632"/>
                      <a:pt x="2053" y="2631"/>
                    </a:cubicBezTo>
                    <a:cubicBezTo>
                      <a:pt x="2056" y="2630"/>
                      <a:pt x="2055" y="2634"/>
                      <a:pt x="2057" y="2634"/>
                    </a:cubicBezTo>
                    <a:cubicBezTo>
                      <a:pt x="2059" y="2635"/>
                      <a:pt x="2066" y="2632"/>
                      <a:pt x="2079" y="2632"/>
                    </a:cubicBezTo>
                    <a:cubicBezTo>
                      <a:pt x="2092" y="2632"/>
                      <a:pt x="2096" y="2627"/>
                      <a:pt x="2098" y="2624"/>
                    </a:cubicBezTo>
                    <a:cubicBezTo>
                      <a:pt x="2100" y="2620"/>
                      <a:pt x="2100" y="2617"/>
                      <a:pt x="2106" y="2614"/>
                    </a:cubicBezTo>
                    <a:cubicBezTo>
                      <a:pt x="2112" y="2612"/>
                      <a:pt x="2107" y="2607"/>
                      <a:pt x="2107" y="2603"/>
                    </a:cubicBezTo>
                    <a:cubicBezTo>
                      <a:pt x="2107" y="2598"/>
                      <a:pt x="2109" y="2589"/>
                      <a:pt x="2110" y="2587"/>
                    </a:cubicBezTo>
                    <a:cubicBezTo>
                      <a:pt x="2111" y="2586"/>
                      <a:pt x="2116" y="2581"/>
                      <a:pt x="2116" y="2578"/>
                    </a:cubicBezTo>
                    <a:cubicBezTo>
                      <a:pt x="2116" y="2575"/>
                      <a:pt x="2127" y="2572"/>
                      <a:pt x="2131" y="2566"/>
                    </a:cubicBezTo>
                    <a:cubicBezTo>
                      <a:pt x="2135" y="2560"/>
                      <a:pt x="2123" y="2555"/>
                      <a:pt x="2122" y="2553"/>
                    </a:cubicBezTo>
                    <a:cubicBezTo>
                      <a:pt x="2121" y="2550"/>
                      <a:pt x="2129" y="2541"/>
                      <a:pt x="2129" y="2538"/>
                    </a:cubicBezTo>
                    <a:cubicBezTo>
                      <a:pt x="2129" y="2535"/>
                      <a:pt x="2129" y="2533"/>
                      <a:pt x="2130" y="2530"/>
                    </a:cubicBezTo>
                    <a:cubicBezTo>
                      <a:pt x="2130" y="2527"/>
                      <a:pt x="2137" y="2534"/>
                      <a:pt x="2139" y="2534"/>
                    </a:cubicBezTo>
                    <a:cubicBezTo>
                      <a:pt x="2142" y="2534"/>
                      <a:pt x="2141" y="2524"/>
                      <a:pt x="2140" y="2523"/>
                    </a:cubicBezTo>
                    <a:cubicBezTo>
                      <a:pt x="2140" y="2521"/>
                      <a:pt x="2133" y="2525"/>
                      <a:pt x="2132" y="2524"/>
                    </a:cubicBezTo>
                    <a:cubicBezTo>
                      <a:pt x="2131" y="2522"/>
                      <a:pt x="2131" y="2514"/>
                      <a:pt x="2133" y="2511"/>
                    </a:cubicBezTo>
                    <a:cubicBezTo>
                      <a:pt x="2134" y="2509"/>
                      <a:pt x="2142" y="2510"/>
                      <a:pt x="2143" y="2507"/>
                    </a:cubicBezTo>
                    <a:cubicBezTo>
                      <a:pt x="2143" y="2504"/>
                      <a:pt x="2144" y="2498"/>
                      <a:pt x="2143" y="2493"/>
                    </a:cubicBezTo>
                    <a:cubicBezTo>
                      <a:pt x="2143" y="2489"/>
                      <a:pt x="2136" y="2465"/>
                      <a:pt x="2136" y="2462"/>
                    </a:cubicBezTo>
                    <a:cubicBezTo>
                      <a:pt x="2136" y="2458"/>
                      <a:pt x="2136" y="2454"/>
                      <a:pt x="2138" y="2452"/>
                    </a:cubicBezTo>
                    <a:cubicBezTo>
                      <a:pt x="2140" y="2450"/>
                      <a:pt x="2142" y="2450"/>
                      <a:pt x="2141" y="2449"/>
                    </a:cubicBezTo>
                    <a:cubicBezTo>
                      <a:pt x="2140" y="2447"/>
                      <a:pt x="2141" y="2447"/>
                      <a:pt x="2140" y="2444"/>
                    </a:cubicBezTo>
                    <a:cubicBezTo>
                      <a:pt x="2138" y="2441"/>
                      <a:pt x="2139" y="2436"/>
                      <a:pt x="2142" y="2433"/>
                    </a:cubicBezTo>
                    <a:cubicBezTo>
                      <a:pt x="2144" y="2430"/>
                      <a:pt x="2149" y="2434"/>
                      <a:pt x="2152" y="2432"/>
                    </a:cubicBezTo>
                    <a:cubicBezTo>
                      <a:pt x="2155" y="2431"/>
                      <a:pt x="2159" y="2422"/>
                      <a:pt x="2164" y="2408"/>
                    </a:cubicBezTo>
                    <a:cubicBezTo>
                      <a:pt x="2169" y="2393"/>
                      <a:pt x="2184" y="2377"/>
                      <a:pt x="2192" y="2370"/>
                    </a:cubicBezTo>
                    <a:cubicBezTo>
                      <a:pt x="2199" y="2363"/>
                      <a:pt x="2209" y="2348"/>
                      <a:pt x="2212" y="2339"/>
                    </a:cubicBezTo>
                    <a:cubicBezTo>
                      <a:pt x="2215" y="2330"/>
                      <a:pt x="2217" y="2327"/>
                      <a:pt x="2217" y="2323"/>
                    </a:cubicBezTo>
                    <a:cubicBezTo>
                      <a:pt x="2217" y="2320"/>
                      <a:pt x="2220" y="2310"/>
                      <a:pt x="2218" y="2308"/>
                    </a:cubicBezTo>
                    <a:cubicBezTo>
                      <a:pt x="2216" y="2307"/>
                      <a:pt x="2216" y="2307"/>
                      <a:pt x="2215" y="2303"/>
                    </a:cubicBezTo>
                    <a:close/>
                    <a:moveTo>
                      <a:pt x="288" y="192"/>
                    </a:moveTo>
                    <a:cubicBezTo>
                      <a:pt x="288" y="192"/>
                      <a:pt x="287" y="192"/>
                      <a:pt x="287" y="192"/>
                    </a:cubicBezTo>
                    <a:cubicBezTo>
                      <a:pt x="288" y="190"/>
                      <a:pt x="289" y="193"/>
                      <a:pt x="288" y="192"/>
                    </a:cubicBezTo>
                    <a:close/>
                    <a:moveTo>
                      <a:pt x="296" y="556"/>
                    </a:moveTo>
                    <a:cubicBezTo>
                      <a:pt x="299" y="556"/>
                      <a:pt x="301" y="557"/>
                      <a:pt x="301" y="558"/>
                    </a:cubicBezTo>
                    <a:cubicBezTo>
                      <a:pt x="301" y="557"/>
                      <a:pt x="299" y="557"/>
                      <a:pt x="296" y="556"/>
                    </a:cubicBezTo>
                    <a:close/>
                    <a:moveTo>
                      <a:pt x="335" y="506"/>
                    </a:moveTo>
                    <a:cubicBezTo>
                      <a:pt x="332" y="505"/>
                      <a:pt x="331" y="500"/>
                      <a:pt x="327" y="500"/>
                    </a:cubicBezTo>
                    <a:cubicBezTo>
                      <a:pt x="323" y="500"/>
                      <a:pt x="318" y="499"/>
                      <a:pt x="316" y="501"/>
                    </a:cubicBezTo>
                    <a:cubicBezTo>
                      <a:pt x="315" y="502"/>
                      <a:pt x="313" y="502"/>
                      <a:pt x="309" y="503"/>
                    </a:cubicBezTo>
                    <a:cubicBezTo>
                      <a:pt x="309" y="499"/>
                      <a:pt x="309" y="494"/>
                      <a:pt x="313" y="493"/>
                    </a:cubicBezTo>
                    <a:cubicBezTo>
                      <a:pt x="318" y="492"/>
                      <a:pt x="324" y="495"/>
                      <a:pt x="327" y="492"/>
                    </a:cubicBezTo>
                    <a:cubicBezTo>
                      <a:pt x="331" y="489"/>
                      <a:pt x="333" y="486"/>
                      <a:pt x="336" y="486"/>
                    </a:cubicBezTo>
                    <a:cubicBezTo>
                      <a:pt x="340" y="486"/>
                      <a:pt x="340" y="490"/>
                      <a:pt x="338" y="493"/>
                    </a:cubicBezTo>
                    <a:cubicBezTo>
                      <a:pt x="335" y="495"/>
                      <a:pt x="347" y="502"/>
                      <a:pt x="347" y="504"/>
                    </a:cubicBezTo>
                    <a:cubicBezTo>
                      <a:pt x="347" y="506"/>
                      <a:pt x="337" y="508"/>
                      <a:pt x="335" y="506"/>
                    </a:cubicBezTo>
                    <a:close/>
                    <a:moveTo>
                      <a:pt x="418" y="558"/>
                    </a:moveTo>
                    <a:cubicBezTo>
                      <a:pt x="419" y="557"/>
                      <a:pt x="419" y="556"/>
                      <a:pt x="419" y="557"/>
                    </a:cubicBezTo>
                    <a:cubicBezTo>
                      <a:pt x="419" y="557"/>
                      <a:pt x="418" y="557"/>
                      <a:pt x="418" y="558"/>
                    </a:cubicBezTo>
                    <a:close/>
                    <a:moveTo>
                      <a:pt x="579" y="951"/>
                    </a:moveTo>
                    <a:cubicBezTo>
                      <a:pt x="578" y="954"/>
                      <a:pt x="572" y="949"/>
                      <a:pt x="569" y="949"/>
                    </a:cubicBezTo>
                    <a:cubicBezTo>
                      <a:pt x="569" y="949"/>
                      <a:pt x="569" y="949"/>
                      <a:pt x="569" y="949"/>
                    </a:cubicBezTo>
                    <a:cubicBezTo>
                      <a:pt x="573" y="948"/>
                      <a:pt x="580" y="948"/>
                      <a:pt x="579" y="951"/>
                    </a:cubicBezTo>
                    <a:close/>
                    <a:moveTo>
                      <a:pt x="598" y="900"/>
                    </a:moveTo>
                    <a:cubicBezTo>
                      <a:pt x="597" y="902"/>
                      <a:pt x="595" y="900"/>
                      <a:pt x="592" y="900"/>
                    </a:cubicBezTo>
                    <a:cubicBezTo>
                      <a:pt x="593" y="898"/>
                      <a:pt x="593" y="895"/>
                      <a:pt x="594" y="895"/>
                    </a:cubicBezTo>
                    <a:cubicBezTo>
                      <a:pt x="595" y="894"/>
                      <a:pt x="598" y="897"/>
                      <a:pt x="598" y="900"/>
                    </a:cubicBezTo>
                    <a:close/>
                    <a:moveTo>
                      <a:pt x="622" y="1026"/>
                    </a:moveTo>
                    <a:cubicBezTo>
                      <a:pt x="621" y="1029"/>
                      <a:pt x="619" y="1031"/>
                      <a:pt x="617" y="1029"/>
                    </a:cubicBezTo>
                    <a:cubicBezTo>
                      <a:pt x="615" y="1027"/>
                      <a:pt x="615" y="1022"/>
                      <a:pt x="615" y="1018"/>
                    </a:cubicBezTo>
                    <a:cubicBezTo>
                      <a:pt x="617" y="1018"/>
                      <a:pt x="620" y="1016"/>
                      <a:pt x="622" y="1017"/>
                    </a:cubicBezTo>
                    <a:cubicBezTo>
                      <a:pt x="625" y="1019"/>
                      <a:pt x="622" y="1022"/>
                      <a:pt x="622" y="1026"/>
                    </a:cubicBezTo>
                    <a:close/>
                    <a:moveTo>
                      <a:pt x="1496" y="1981"/>
                    </a:moveTo>
                    <a:cubicBezTo>
                      <a:pt x="1497" y="1987"/>
                      <a:pt x="1499" y="1994"/>
                      <a:pt x="1496" y="1995"/>
                    </a:cubicBezTo>
                    <a:cubicBezTo>
                      <a:pt x="1493" y="1996"/>
                      <a:pt x="1487" y="1990"/>
                      <a:pt x="1486" y="1988"/>
                    </a:cubicBezTo>
                    <a:cubicBezTo>
                      <a:pt x="1484" y="1986"/>
                      <a:pt x="1483" y="1975"/>
                      <a:pt x="1487" y="1969"/>
                    </a:cubicBezTo>
                    <a:cubicBezTo>
                      <a:pt x="1489" y="1967"/>
                      <a:pt x="1491" y="1965"/>
                      <a:pt x="1493" y="1963"/>
                    </a:cubicBezTo>
                    <a:cubicBezTo>
                      <a:pt x="1494" y="1965"/>
                      <a:pt x="1504" y="1967"/>
                      <a:pt x="1504" y="1969"/>
                    </a:cubicBezTo>
                    <a:cubicBezTo>
                      <a:pt x="1504" y="1971"/>
                      <a:pt x="1495" y="1974"/>
                      <a:pt x="1496" y="1981"/>
                    </a:cubicBezTo>
                    <a:close/>
                    <a:moveTo>
                      <a:pt x="1575" y="3363"/>
                    </a:moveTo>
                    <a:cubicBezTo>
                      <a:pt x="1575" y="3363"/>
                      <a:pt x="1575" y="3363"/>
                      <a:pt x="1576" y="3364"/>
                    </a:cubicBezTo>
                    <a:cubicBezTo>
                      <a:pt x="1576" y="3364"/>
                      <a:pt x="1575" y="3364"/>
                      <a:pt x="1575" y="3363"/>
                    </a:cubicBezTo>
                    <a:close/>
                    <a:moveTo>
                      <a:pt x="1577" y="3365"/>
                    </a:moveTo>
                    <a:cubicBezTo>
                      <a:pt x="1577" y="3365"/>
                      <a:pt x="1576" y="3365"/>
                      <a:pt x="1576" y="3364"/>
                    </a:cubicBezTo>
                    <a:cubicBezTo>
                      <a:pt x="1577" y="3364"/>
                      <a:pt x="1578" y="3365"/>
                      <a:pt x="1577" y="3365"/>
                    </a:cubicBezTo>
                    <a:close/>
                    <a:moveTo>
                      <a:pt x="1645" y="3426"/>
                    </a:moveTo>
                    <a:cubicBezTo>
                      <a:pt x="1645" y="3425"/>
                      <a:pt x="1646" y="3424"/>
                      <a:pt x="1646" y="3423"/>
                    </a:cubicBezTo>
                    <a:cubicBezTo>
                      <a:pt x="1646" y="3424"/>
                      <a:pt x="1646" y="3425"/>
                      <a:pt x="1647" y="3426"/>
                    </a:cubicBezTo>
                    <a:cubicBezTo>
                      <a:pt x="1647" y="3427"/>
                      <a:pt x="1647" y="3427"/>
                      <a:pt x="1647" y="3428"/>
                    </a:cubicBezTo>
                    <a:cubicBezTo>
                      <a:pt x="1646" y="3427"/>
                      <a:pt x="1645" y="3427"/>
                      <a:pt x="1645" y="3426"/>
                    </a:cubicBezTo>
                    <a:close/>
                    <a:moveTo>
                      <a:pt x="1898" y="2190"/>
                    </a:moveTo>
                    <a:cubicBezTo>
                      <a:pt x="1896" y="2191"/>
                      <a:pt x="1894" y="2190"/>
                      <a:pt x="1892" y="2190"/>
                    </a:cubicBezTo>
                    <a:cubicBezTo>
                      <a:pt x="1890" y="2190"/>
                      <a:pt x="1889" y="2188"/>
                      <a:pt x="1889" y="2184"/>
                    </a:cubicBezTo>
                    <a:cubicBezTo>
                      <a:pt x="1889" y="2181"/>
                      <a:pt x="1893" y="2182"/>
                      <a:pt x="1896" y="2180"/>
                    </a:cubicBezTo>
                    <a:cubicBezTo>
                      <a:pt x="1896" y="2181"/>
                      <a:pt x="1896" y="2181"/>
                      <a:pt x="1896" y="2181"/>
                    </a:cubicBezTo>
                    <a:cubicBezTo>
                      <a:pt x="1897" y="2180"/>
                      <a:pt x="1901" y="2178"/>
                      <a:pt x="1901" y="2178"/>
                    </a:cubicBezTo>
                    <a:cubicBezTo>
                      <a:pt x="1902" y="2178"/>
                      <a:pt x="1903" y="2179"/>
                      <a:pt x="1904" y="2179"/>
                    </a:cubicBezTo>
                    <a:cubicBezTo>
                      <a:pt x="1901" y="2180"/>
                      <a:pt x="1898" y="2181"/>
                      <a:pt x="1897" y="2181"/>
                    </a:cubicBezTo>
                    <a:cubicBezTo>
                      <a:pt x="1897" y="2182"/>
                      <a:pt x="1898" y="2183"/>
                      <a:pt x="1899" y="2184"/>
                    </a:cubicBezTo>
                    <a:cubicBezTo>
                      <a:pt x="1899" y="2184"/>
                      <a:pt x="1899" y="2184"/>
                      <a:pt x="1899" y="2184"/>
                    </a:cubicBezTo>
                    <a:cubicBezTo>
                      <a:pt x="1899" y="2184"/>
                      <a:pt x="1899" y="2184"/>
                      <a:pt x="1899" y="2184"/>
                    </a:cubicBezTo>
                    <a:cubicBezTo>
                      <a:pt x="1899" y="2184"/>
                      <a:pt x="1900" y="2185"/>
                      <a:pt x="1900" y="2185"/>
                    </a:cubicBezTo>
                    <a:cubicBezTo>
                      <a:pt x="1900" y="2184"/>
                      <a:pt x="1901" y="2183"/>
                      <a:pt x="1901" y="2183"/>
                    </a:cubicBezTo>
                    <a:cubicBezTo>
                      <a:pt x="1900" y="2183"/>
                      <a:pt x="1899" y="2184"/>
                      <a:pt x="1899" y="2184"/>
                    </a:cubicBezTo>
                    <a:cubicBezTo>
                      <a:pt x="1899" y="2183"/>
                      <a:pt x="1898" y="2182"/>
                      <a:pt x="1899" y="2181"/>
                    </a:cubicBezTo>
                    <a:cubicBezTo>
                      <a:pt x="1900" y="2181"/>
                      <a:pt x="1907" y="2180"/>
                      <a:pt x="1906" y="2179"/>
                    </a:cubicBezTo>
                    <a:cubicBezTo>
                      <a:pt x="1906" y="2179"/>
                      <a:pt x="1906" y="2179"/>
                      <a:pt x="1905" y="2179"/>
                    </a:cubicBezTo>
                    <a:cubicBezTo>
                      <a:pt x="1906" y="2179"/>
                      <a:pt x="1906" y="2179"/>
                      <a:pt x="1906" y="2179"/>
                    </a:cubicBezTo>
                    <a:cubicBezTo>
                      <a:pt x="1906" y="2177"/>
                      <a:pt x="1907" y="2173"/>
                      <a:pt x="1906" y="2173"/>
                    </a:cubicBezTo>
                    <a:cubicBezTo>
                      <a:pt x="1905" y="2172"/>
                      <a:pt x="1901" y="2175"/>
                      <a:pt x="1900" y="2176"/>
                    </a:cubicBezTo>
                    <a:cubicBezTo>
                      <a:pt x="1899" y="2176"/>
                      <a:pt x="1899" y="2176"/>
                      <a:pt x="1899" y="2176"/>
                    </a:cubicBezTo>
                    <a:cubicBezTo>
                      <a:pt x="1899" y="2172"/>
                      <a:pt x="1898" y="2166"/>
                      <a:pt x="1900" y="2164"/>
                    </a:cubicBezTo>
                    <a:cubicBezTo>
                      <a:pt x="1902" y="2162"/>
                      <a:pt x="1906" y="2162"/>
                      <a:pt x="1910" y="2160"/>
                    </a:cubicBezTo>
                    <a:cubicBezTo>
                      <a:pt x="1911" y="2161"/>
                      <a:pt x="1912" y="2163"/>
                      <a:pt x="1913" y="2164"/>
                    </a:cubicBezTo>
                    <a:cubicBezTo>
                      <a:pt x="1913" y="2164"/>
                      <a:pt x="1913" y="2164"/>
                      <a:pt x="1913" y="2164"/>
                    </a:cubicBezTo>
                    <a:cubicBezTo>
                      <a:pt x="1913" y="2164"/>
                      <a:pt x="1913" y="2164"/>
                      <a:pt x="1913" y="2164"/>
                    </a:cubicBezTo>
                    <a:cubicBezTo>
                      <a:pt x="1913" y="2164"/>
                      <a:pt x="1913" y="2164"/>
                      <a:pt x="1913" y="2165"/>
                    </a:cubicBezTo>
                    <a:cubicBezTo>
                      <a:pt x="1913" y="2164"/>
                      <a:pt x="1912" y="2163"/>
                      <a:pt x="1912" y="2163"/>
                    </a:cubicBezTo>
                    <a:cubicBezTo>
                      <a:pt x="1911" y="2163"/>
                      <a:pt x="1912" y="2164"/>
                      <a:pt x="1913" y="2165"/>
                    </a:cubicBezTo>
                    <a:cubicBezTo>
                      <a:pt x="1913" y="2165"/>
                      <a:pt x="1913" y="2165"/>
                      <a:pt x="1913" y="2165"/>
                    </a:cubicBezTo>
                    <a:cubicBezTo>
                      <a:pt x="1912" y="2166"/>
                      <a:pt x="1911" y="2168"/>
                      <a:pt x="1910" y="2170"/>
                    </a:cubicBezTo>
                    <a:cubicBezTo>
                      <a:pt x="1910" y="2170"/>
                      <a:pt x="1910" y="2171"/>
                      <a:pt x="1910" y="2171"/>
                    </a:cubicBezTo>
                    <a:cubicBezTo>
                      <a:pt x="1910" y="2171"/>
                      <a:pt x="1910" y="2171"/>
                      <a:pt x="1910" y="2171"/>
                    </a:cubicBezTo>
                    <a:cubicBezTo>
                      <a:pt x="1910" y="2171"/>
                      <a:pt x="1910" y="2171"/>
                      <a:pt x="1910" y="2171"/>
                    </a:cubicBezTo>
                    <a:cubicBezTo>
                      <a:pt x="1911" y="2172"/>
                      <a:pt x="1914" y="2174"/>
                      <a:pt x="1916" y="2174"/>
                    </a:cubicBezTo>
                    <a:cubicBezTo>
                      <a:pt x="1919" y="2174"/>
                      <a:pt x="1921" y="2177"/>
                      <a:pt x="1923" y="2176"/>
                    </a:cubicBezTo>
                    <a:cubicBezTo>
                      <a:pt x="1924" y="2176"/>
                      <a:pt x="1925" y="2175"/>
                      <a:pt x="1925" y="2174"/>
                    </a:cubicBezTo>
                    <a:cubicBezTo>
                      <a:pt x="1926" y="2174"/>
                      <a:pt x="1927" y="2175"/>
                      <a:pt x="1928" y="2174"/>
                    </a:cubicBezTo>
                    <a:cubicBezTo>
                      <a:pt x="1929" y="2174"/>
                      <a:pt x="1929" y="2174"/>
                      <a:pt x="1930" y="2175"/>
                    </a:cubicBezTo>
                    <a:cubicBezTo>
                      <a:pt x="1930" y="2175"/>
                      <a:pt x="1929" y="2175"/>
                      <a:pt x="1929" y="2175"/>
                    </a:cubicBezTo>
                    <a:cubicBezTo>
                      <a:pt x="1926" y="2177"/>
                      <a:pt x="1926" y="2180"/>
                      <a:pt x="1924" y="2180"/>
                    </a:cubicBezTo>
                    <a:cubicBezTo>
                      <a:pt x="1921" y="2180"/>
                      <a:pt x="1920" y="2176"/>
                      <a:pt x="1917" y="2174"/>
                    </a:cubicBezTo>
                    <a:cubicBezTo>
                      <a:pt x="1914" y="2172"/>
                      <a:pt x="1913" y="2177"/>
                      <a:pt x="1910" y="2179"/>
                    </a:cubicBezTo>
                    <a:cubicBezTo>
                      <a:pt x="1907" y="2181"/>
                      <a:pt x="1910" y="2181"/>
                      <a:pt x="1910" y="2184"/>
                    </a:cubicBezTo>
                    <a:cubicBezTo>
                      <a:pt x="1910" y="2187"/>
                      <a:pt x="1907" y="2183"/>
                      <a:pt x="1905" y="2182"/>
                    </a:cubicBezTo>
                    <a:cubicBezTo>
                      <a:pt x="1904" y="2182"/>
                      <a:pt x="1900" y="2189"/>
                      <a:pt x="1898" y="2190"/>
                    </a:cubicBezTo>
                    <a:close/>
                    <a:moveTo>
                      <a:pt x="1929" y="2801"/>
                    </a:moveTo>
                    <a:cubicBezTo>
                      <a:pt x="1928" y="2803"/>
                      <a:pt x="1928" y="2803"/>
                      <a:pt x="1927" y="2805"/>
                    </a:cubicBezTo>
                    <a:cubicBezTo>
                      <a:pt x="1927" y="2807"/>
                      <a:pt x="1928" y="2812"/>
                      <a:pt x="1926" y="2815"/>
                    </a:cubicBezTo>
                    <a:cubicBezTo>
                      <a:pt x="1924" y="2816"/>
                      <a:pt x="1919" y="2817"/>
                      <a:pt x="1919" y="2817"/>
                    </a:cubicBezTo>
                    <a:cubicBezTo>
                      <a:pt x="1919" y="2817"/>
                      <a:pt x="1921" y="2813"/>
                      <a:pt x="1922" y="2812"/>
                    </a:cubicBezTo>
                    <a:cubicBezTo>
                      <a:pt x="1921" y="2813"/>
                      <a:pt x="1918" y="2814"/>
                      <a:pt x="1916" y="2816"/>
                    </a:cubicBezTo>
                    <a:cubicBezTo>
                      <a:pt x="1914" y="2818"/>
                      <a:pt x="1915" y="2821"/>
                      <a:pt x="1914" y="2822"/>
                    </a:cubicBezTo>
                    <a:cubicBezTo>
                      <a:pt x="1913" y="2823"/>
                      <a:pt x="1909" y="2820"/>
                      <a:pt x="1906" y="2821"/>
                    </a:cubicBezTo>
                    <a:cubicBezTo>
                      <a:pt x="1905" y="2819"/>
                      <a:pt x="1903" y="2819"/>
                      <a:pt x="1903" y="2817"/>
                    </a:cubicBezTo>
                    <a:cubicBezTo>
                      <a:pt x="1903" y="2815"/>
                      <a:pt x="1908" y="2817"/>
                      <a:pt x="1909" y="2816"/>
                    </a:cubicBezTo>
                    <a:cubicBezTo>
                      <a:pt x="1911" y="2815"/>
                      <a:pt x="1908" y="2809"/>
                      <a:pt x="1909" y="2808"/>
                    </a:cubicBezTo>
                    <a:cubicBezTo>
                      <a:pt x="1910" y="2807"/>
                      <a:pt x="1916" y="2808"/>
                      <a:pt x="1917" y="2806"/>
                    </a:cubicBezTo>
                    <a:cubicBezTo>
                      <a:pt x="1918" y="2804"/>
                      <a:pt x="1914" y="2801"/>
                      <a:pt x="1916" y="2798"/>
                    </a:cubicBezTo>
                    <a:cubicBezTo>
                      <a:pt x="1918" y="2796"/>
                      <a:pt x="1922" y="2795"/>
                      <a:pt x="1924" y="2793"/>
                    </a:cubicBezTo>
                    <a:cubicBezTo>
                      <a:pt x="1927" y="2791"/>
                      <a:pt x="1932" y="2793"/>
                      <a:pt x="1932" y="2796"/>
                    </a:cubicBezTo>
                    <a:cubicBezTo>
                      <a:pt x="1932" y="2799"/>
                      <a:pt x="1930" y="2799"/>
                      <a:pt x="1929" y="28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1" name="Freeform 617"/>
              <p:cNvSpPr>
                <a:spLocks/>
              </p:cNvSpPr>
              <p:nvPr userDrawn="1"/>
            </p:nvSpPr>
            <p:spPr bwMode="auto">
              <a:xfrm>
                <a:off x="1239" y="13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2" name="Freeform 618"/>
              <p:cNvSpPr>
                <a:spLocks/>
              </p:cNvSpPr>
              <p:nvPr userDrawn="1"/>
            </p:nvSpPr>
            <p:spPr bwMode="auto">
              <a:xfrm>
                <a:off x="2370" y="1150"/>
                <a:ext cx="4" cy="2"/>
              </a:xfrm>
              <a:custGeom>
                <a:avLst/>
                <a:gdLst>
                  <a:gd name="T0" fmla="*/ 2 w 4"/>
                  <a:gd name="T1" fmla="*/ 1 h 2"/>
                  <a:gd name="T2" fmla="*/ 3 w 4"/>
                  <a:gd name="T3" fmla="*/ 0 h 2"/>
                  <a:gd name="T4" fmla="*/ 2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1"/>
                    </a:moveTo>
                    <a:cubicBezTo>
                      <a:pt x="0" y="2"/>
                      <a:pt x="4" y="2"/>
                      <a:pt x="3" y="0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3" name="Freeform 619"/>
              <p:cNvSpPr>
                <a:spLocks/>
              </p:cNvSpPr>
              <p:nvPr userDrawn="1"/>
            </p:nvSpPr>
            <p:spPr bwMode="auto">
              <a:xfrm>
                <a:off x="2320" y="1153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4" name="Freeform 620"/>
              <p:cNvSpPr>
                <a:spLocks/>
              </p:cNvSpPr>
              <p:nvPr userDrawn="1"/>
            </p:nvSpPr>
            <p:spPr bwMode="auto">
              <a:xfrm>
                <a:off x="2358" y="1775"/>
                <a:ext cx="9" cy="5"/>
              </a:xfrm>
              <a:custGeom>
                <a:avLst/>
                <a:gdLst>
                  <a:gd name="T0" fmla="*/ 0 w 8"/>
                  <a:gd name="T1" fmla="*/ 1 h 5"/>
                  <a:gd name="T2" fmla="*/ 1 w 8"/>
                  <a:gd name="T3" fmla="*/ 2 h 5"/>
                  <a:gd name="T4" fmla="*/ 0 w 8"/>
                  <a:gd name="T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5">
                    <a:moveTo>
                      <a:pt x="0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4" y="5"/>
                      <a:pt x="8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5" name="Freeform 621"/>
              <p:cNvSpPr>
                <a:spLocks/>
              </p:cNvSpPr>
              <p:nvPr userDrawn="1"/>
            </p:nvSpPr>
            <p:spPr bwMode="auto">
              <a:xfrm>
                <a:off x="2758" y="3272"/>
                <a:ext cx="6" cy="3"/>
              </a:xfrm>
              <a:custGeom>
                <a:avLst/>
                <a:gdLst>
                  <a:gd name="T0" fmla="*/ 2 w 6"/>
                  <a:gd name="T1" fmla="*/ 1 h 3"/>
                  <a:gd name="T2" fmla="*/ 4 w 6"/>
                  <a:gd name="T3" fmla="*/ 2 h 3"/>
                  <a:gd name="T4" fmla="*/ 6 w 6"/>
                  <a:gd name="T5" fmla="*/ 1 h 3"/>
                  <a:gd name="T6" fmla="*/ 2 w 6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2" y="1"/>
                    </a:moveTo>
                    <a:cubicBezTo>
                      <a:pt x="0" y="3"/>
                      <a:pt x="2" y="2"/>
                      <a:pt x="4" y="2"/>
                    </a:cubicBezTo>
                    <a:cubicBezTo>
                      <a:pt x="4" y="2"/>
                      <a:pt x="5" y="1"/>
                      <a:pt x="6" y="1"/>
                    </a:cubicBezTo>
                    <a:cubicBezTo>
                      <a:pt x="5" y="1"/>
                      <a:pt x="3" y="0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6" name="Freeform 622"/>
              <p:cNvSpPr>
                <a:spLocks/>
              </p:cNvSpPr>
              <p:nvPr userDrawn="1"/>
            </p:nvSpPr>
            <p:spPr bwMode="auto">
              <a:xfrm>
                <a:off x="2764" y="3272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2 w 3"/>
                  <a:gd name="T3" fmla="*/ 0 h 1"/>
                  <a:gd name="T4" fmla="*/ 0 w 3"/>
                  <a:gd name="T5" fmla="*/ 1 h 1"/>
                  <a:gd name="T6" fmla="*/ 2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3" y="1"/>
                      <a:pt x="3" y="0"/>
                      <a:pt x="2" y="0"/>
                    </a:cubicBezTo>
                    <a:cubicBezTo>
                      <a:pt x="2" y="0"/>
                      <a:pt x="1" y="1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7" name="Freeform 623"/>
              <p:cNvSpPr>
                <a:spLocks/>
              </p:cNvSpPr>
              <p:nvPr userDrawn="1"/>
            </p:nvSpPr>
            <p:spPr bwMode="auto">
              <a:xfrm>
                <a:off x="2411" y="4123"/>
                <a:ext cx="7" cy="5"/>
              </a:xfrm>
              <a:custGeom>
                <a:avLst/>
                <a:gdLst>
                  <a:gd name="T0" fmla="*/ 2 w 7"/>
                  <a:gd name="T1" fmla="*/ 1 h 5"/>
                  <a:gd name="T2" fmla="*/ 5 w 7"/>
                  <a:gd name="T3" fmla="*/ 3 h 5"/>
                  <a:gd name="T4" fmla="*/ 6 w 7"/>
                  <a:gd name="T5" fmla="*/ 1 h 5"/>
                  <a:gd name="T6" fmla="*/ 7 w 7"/>
                  <a:gd name="T7" fmla="*/ 1 h 5"/>
                  <a:gd name="T8" fmla="*/ 2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2" y="1"/>
                    </a:moveTo>
                    <a:cubicBezTo>
                      <a:pt x="0" y="3"/>
                      <a:pt x="6" y="5"/>
                      <a:pt x="5" y="3"/>
                    </a:cubicBezTo>
                    <a:cubicBezTo>
                      <a:pt x="4" y="0"/>
                      <a:pt x="3" y="2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5" y="1"/>
                      <a:pt x="4" y="0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8" name="Freeform 624"/>
              <p:cNvSpPr>
                <a:spLocks/>
              </p:cNvSpPr>
              <p:nvPr userDrawn="1"/>
            </p:nvSpPr>
            <p:spPr bwMode="auto">
              <a:xfrm>
                <a:off x="2602" y="3497"/>
                <a:ext cx="1" cy="2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9" name="Freeform 625"/>
              <p:cNvSpPr>
                <a:spLocks/>
              </p:cNvSpPr>
              <p:nvPr userDrawn="1"/>
            </p:nvSpPr>
            <p:spPr bwMode="auto">
              <a:xfrm>
                <a:off x="2626" y="3452"/>
                <a:ext cx="8" cy="2"/>
              </a:xfrm>
              <a:custGeom>
                <a:avLst/>
                <a:gdLst>
                  <a:gd name="T0" fmla="*/ 0 w 8"/>
                  <a:gd name="T1" fmla="*/ 2 h 2"/>
                  <a:gd name="T2" fmla="*/ 8 w 8"/>
                  <a:gd name="T3" fmla="*/ 1 h 2"/>
                  <a:gd name="T4" fmla="*/ 0 w 8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0" y="2"/>
                    </a:moveTo>
                    <a:cubicBezTo>
                      <a:pt x="0" y="2"/>
                      <a:pt x="8" y="1"/>
                      <a:pt x="8" y="1"/>
                    </a:cubicBezTo>
                    <a:cubicBezTo>
                      <a:pt x="8" y="1"/>
                      <a:pt x="2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0" name="Freeform 626"/>
              <p:cNvSpPr>
                <a:spLocks/>
              </p:cNvSpPr>
              <p:nvPr userDrawn="1"/>
            </p:nvSpPr>
            <p:spPr bwMode="auto">
              <a:xfrm>
                <a:off x="1784" y="2810"/>
                <a:ext cx="2" cy="4"/>
              </a:xfrm>
              <a:custGeom>
                <a:avLst/>
                <a:gdLst>
                  <a:gd name="T0" fmla="*/ 0 w 2"/>
                  <a:gd name="T1" fmla="*/ 2 h 4"/>
                  <a:gd name="T2" fmla="*/ 0 w 2"/>
                  <a:gd name="T3" fmla="*/ 2 h 4"/>
                  <a:gd name="T4" fmla="*/ 0 w 2"/>
                  <a:gd name="T5" fmla="*/ 3 h 4"/>
                  <a:gd name="T6" fmla="*/ 0 w 2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1" y="4"/>
                      <a:pt x="2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1" name="Rectangle 627"/>
              <p:cNvSpPr>
                <a:spLocks noChangeArrowheads="1"/>
              </p:cNvSpPr>
              <p:nvPr userDrawn="1"/>
            </p:nvSpPr>
            <p:spPr bwMode="auto">
              <a:xfrm>
                <a:off x="1774" y="2795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2" name="Freeform 628"/>
              <p:cNvSpPr>
                <a:spLocks/>
              </p:cNvSpPr>
              <p:nvPr userDrawn="1"/>
            </p:nvSpPr>
            <p:spPr bwMode="auto">
              <a:xfrm>
                <a:off x="1773" y="2809"/>
                <a:ext cx="2" cy="3"/>
              </a:xfrm>
              <a:custGeom>
                <a:avLst/>
                <a:gdLst>
                  <a:gd name="T0" fmla="*/ 1 w 2"/>
                  <a:gd name="T1" fmla="*/ 2 h 3"/>
                  <a:gd name="T2" fmla="*/ 2 w 2"/>
                  <a:gd name="T3" fmla="*/ 0 h 3"/>
                  <a:gd name="T4" fmla="*/ 1 w 2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2"/>
                    </a:moveTo>
                    <a:cubicBezTo>
                      <a:pt x="2" y="3"/>
                      <a:pt x="2" y="2"/>
                      <a:pt x="2" y="0"/>
                    </a:cubicBezTo>
                    <a:cubicBezTo>
                      <a:pt x="1" y="1"/>
                      <a:pt x="0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3" name="Freeform 629"/>
              <p:cNvSpPr>
                <a:spLocks/>
              </p:cNvSpPr>
              <p:nvPr userDrawn="1"/>
            </p:nvSpPr>
            <p:spPr bwMode="auto">
              <a:xfrm>
                <a:off x="1775" y="2805"/>
                <a:ext cx="1" cy="4"/>
              </a:xfrm>
              <a:custGeom>
                <a:avLst/>
                <a:gdLst>
                  <a:gd name="T0" fmla="*/ 1 w 1"/>
                  <a:gd name="T1" fmla="*/ 1 h 4"/>
                  <a:gd name="T2" fmla="*/ 0 w 1"/>
                  <a:gd name="T3" fmla="*/ 4 h 4"/>
                  <a:gd name="T4" fmla="*/ 1 w 1"/>
                  <a:gd name="T5" fmla="*/ 4 h 4"/>
                  <a:gd name="T6" fmla="*/ 1 w 1"/>
                  <a:gd name="T7" fmla="*/ 3 h 4"/>
                  <a:gd name="T8" fmla="*/ 1 w 1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1" y="1"/>
                    </a:moveTo>
                    <a:cubicBezTo>
                      <a:pt x="1" y="1"/>
                      <a:pt x="0" y="3"/>
                      <a:pt x="0" y="4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1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4" name="Freeform 630"/>
              <p:cNvSpPr>
                <a:spLocks/>
              </p:cNvSpPr>
              <p:nvPr userDrawn="1"/>
            </p:nvSpPr>
            <p:spPr bwMode="auto">
              <a:xfrm>
                <a:off x="1792" y="2800"/>
                <a:ext cx="10" cy="16"/>
              </a:xfrm>
              <a:custGeom>
                <a:avLst/>
                <a:gdLst>
                  <a:gd name="T0" fmla="*/ 3 w 10"/>
                  <a:gd name="T1" fmla="*/ 1 h 15"/>
                  <a:gd name="T2" fmla="*/ 2 w 10"/>
                  <a:gd name="T3" fmla="*/ 15 h 15"/>
                  <a:gd name="T4" fmla="*/ 5 w 10"/>
                  <a:gd name="T5" fmla="*/ 8 h 15"/>
                  <a:gd name="T6" fmla="*/ 3 w 10"/>
                  <a:gd name="T7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5">
                    <a:moveTo>
                      <a:pt x="3" y="1"/>
                    </a:moveTo>
                    <a:cubicBezTo>
                      <a:pt x="1" y="1"/>
                      <a:pt x="0" y="14"/>
                      <a:pt x="2" y="15"/>
                    </a:cubicBezTo>
                    <a:cubicBezTo>
                      <a:pt x="4" y="15"/>
                      <a:pt x="4" y="10"/>
                      <a:pt x="5" y="8"/>
                    </a:cubicBezTo>
                    <a:cubicBezTo>
                      <a:pt x="6" y="6"/>
                      <a:pt x="10" y="0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5" name="Freeform 631"/>
              <p:cNvSpPr>
                <a:spLocks/>
              </p:cNvSpPr>
              <p:nvPr userDrawn="1"/>
            </p:nvSpPr>
            <p:spPr bwMode="auto">
              <a:xfrm>
                <a:off x="1773" y="2792"/>
                <a:ext cx="16" cy="27"/>
              </a:xfrm>
              <a:custGeom>
                <a:avLst/>
                <a:gdLst>
                  <a:gd name="T0" fmla="*/ 13 w 15"/>
                  <a:gd name="T1" fmla="*/ 10 h 26"/>
                  <a:gd name="T2" fmla="*/ 12 w 15"/>
                  <a:gd name="T3" fmla="*/ 8 h 26"/>
                  <a:gd name="T4" fmla="*/ 13 w 15"/>
                  <a:gd name="T5" fmla="*/ 5 h 26"/>
                  <a:gd name="T6" fmla="*/ 4 w 15"/>
                  <a:gd name="T7" fmla="*/ 3 h 26"/>
                  <a:gd name="T8" fmla="*/ 2 w 15"/>
                  <a:gd name="T9" fmla="*/ 3 h 26"/>
                  <a:gd name="T10" fmla="*/ 2 w 15"/>
                  <a:gd name="T11" fmla="*/ 3 h 26"/>
                  <a:gd name="T12" fmla="*/ 3 w 15"/>
                  <a:gd name="T13" fmla="*/ 3 h 26"/>
                  <a:gd name="T14" fmla="*/ 3 w 15"/>
                  <a:gd name="T15" fmla="*/ 11 h 26"/>
                  <a:gd name="T16" fmla="*/ 4 w 15"/>
                  <a:gd name="T17" fmla="*/ 14 h 26"/>
                  <a:gd name="T18" fmla="*/ 4 w 15"/>
                  <a:gd name="T19" fmla="*/ 14 h 26"/>
                  <a:gd name="T20" fmla="*/ 4 w 15"/>
                  <a:gd name="T21" fmla="*/ 13 h 26"/>
                  <a:gd name="T22" fmla="*/ 3 w 15"/>
                  <a:gd name="T23" fmla="*/ 15 h 26"/>
                  <a:gd name="T24" fmla="*/ 3 w 15"/>
                  <a:gd name="T25" fmla="*/ 15 h 26"/>
                  <a:gd name="T26" fmla="*/ 3 w 15"/>
                  <a:gd name="T27" fmla="*/ 16 h 26"/>
                  <a:gd name="T28" fmla="*/ 3 w 15"/>
                  <a:gd name="T29" fmla="*/ 24 h 26"/>
                  <a:gd name="T30" fmla="*/ 8 w 15"/>
                  <a:gd name="T31" fmla="*/ 23 h 26"/>
                  <a:gd name="T32" fmla="*/ 10 w 15"/>
                  <a:gd name="T33" fmla="*/ 19 h 26"/>
                  <a:gd name="T34" fmla="*/ 7 w 15"/>
                  <a:gd name="T35" fmla="*/ 14 h 26"/>
                  <a:gd name="T36" fmla="*/ 11 w 15"/>
                  <a:gd name="T37" fmla="*/ 8 h 26"/>
                  <a:gd name="T38" fmla="*/ 11 w 15"/>
                  <a:gd name="T39" fmla="*/ 9 h 26"/>
                  <a:gd name="T40" fmla="*/ 13 w 15"/>
                  <a:gd name="T41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" h="26">
                    <a:moveTo>
                      <a:pt x="13" y="10"/>
                    </a:moveTo>
                    <a:cubicBezTo>
                      <a:pt x="12" y="9"/>
                      <a:pt x="12" y="9"/>
                      <a:pt x="12" y="8"/>
                    </a:cubicBezTo>
                    <a:cubicBezTo>
                      <a:pt x="12" y="7"/>
                      <a:pt x="13" y="6"/>
                      <a:pt x="13" y="5"/>
                    </a:cubicBezTo>
                    <a:cubicBezTo>
                      <a:pt x="12" y="3"/>
                      <a:pt x="5" y="6"/>
                      <a:pt x="4" y="3"/>
                    </a:cubicBezTo>
                    <a:cubicBezTo>
                      <a:pt x="3" y="0"/>
                      <a:pt x="3" y="1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3"/>
                    </a:cubicBezTo>
                    <a:cubicBezTo>
                      <a:pt x="4" y="3"/>
                      <a:pt x="5" y="9"/>
                      <a:pt x="3" y="11"/>
                    </a:cubicBezTo>
                    <a:cubicBezTo>
                      <a:pt x="0" y="12"/>
                      <a:pt x="5" y="12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14"/>
                      <a:pt x="3" y="14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2" y="19"/>
                      <a:pt x="2" y="23"/>
                      <a:pt x="3" y="24"/>
                    </a:cubicBezTo>
                    <a:cubicBezTo>
                      <a:pt x="4" y="26"/>
                      <a:pt x="6" y="23"/>
                      <a:pt x="8" y="23"/>
                    </a:cubicBezTo>
                    <a:cubicBezTo>
                      <a:pt x="10" y="23"/>
                      <a:pt x="8" y="21"/>
                      <a:pt x="10" y="19"/>
                    </a:cubicBezTo>
                    <a:cubicBezTo>
                      <a:pt x="9" y="18"/>
                      <a:pt x="8" y="17"/>
                      <a:pt x="7" y="14"/>
                    </a:cubicBezTo>
                    <a:cubicBezTo>
                      <a:pt x="6" y="13"/>
                      <a:pt x="9" y="10"/>
                      <a:pt x="11" y="8"/>
                    </a:cubicBezTo>
                    <a:cubicBezTo>
                      <a:pt x="11" y="8"/>
                      <a:pt x="11" y="8"/>
                      <a:pt x="11" y="9"/>
                    </a:cubicBezTo>
                    <a:cubicBezTo>
                      <a:pt x="12" y="11"/>
                      <a:pt x="15" y="11"/>
                      <a:pt x="1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6" name="Freeform 632"/>
              <p:cNvSpPr>
                <a:spLocks/>
              </p:cNvSpPr>
              <p:nvPr userDrawn="1"/>
            </p:nvSpPr>
            <p:spPr bwMode="auto">
              <a:xfrm>
                <a:off x="1804" y="2808"/>
                <a:ext cx="11" cy="12"/>
              </a:xfrm>
              <a:custGeom>
                <a:avLst/>
                <a:gdLst>
                  <a:gd name="T0" fmla="*/ 1 w 10"/>
                  <a:gd name="T1" fmla="*/ 2 h 12"/>
                  <a:gd name="T2" fmla="*/ 5 w 10"/>
                  <a:gd name="T3" fmla="*/ 10 h 12"/>
                  <a:gd name="T4" fmla="*/ 7 w 10"/>
                  <a:gd name="T5" fmla="*/ 12 h 12"/>
                  <a:gd name="T6" fmla="*/ 6 w 10"/>
                  <a:gd name="T7" fmla="*/ 8 h 12"/>
                  <a:gd name="T8" fmla="*/ 8 w 10"/>
                  <a:gd name="T9" fmla="*/ 5 h 12"/>
                  <a:gd name="T10" fmla="*/ 1 w 10"/>
                  <a:gd name="T11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2">
                    <a:moveTo>
                      <a:pt x="1" y="2"/>
                    </a:moveTo>
                    <a:cubicBezTo>
                      <a:pt x="0" y="3"/>
                      <a:pt x="6" y="10"/>
                      <a:pt x="5" y="10"/>
                    </a:cubicBezTo>
                    <a:cubicBezTo>
                      <a:pt x="5" y="11"/>
                      <a:pt x="4" y="12"/>
                      <a:pt x="7" y="12"/>
                    </a:cubicBezTo>
                    <a:cubicBezTo>
                      <a:pt x="10" y="12"/>
                      <a:pt x="6" y="9"/>
                      <a:pt x="6" y="8"/>
                    </a:cubicBezTo>
                    <a:cubicBezTo>
                      <a:pt x="5" y="6"/>
                      <a:pt x="10" y="6"/>
                      <a:pt x="8" y="5"/>
                    </a:cubicBezTo>
                    <a:cubicBezTo>
                      <a:pt x="7" y="3"/>
                      <a:pt x="1" y="0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7" name="Freeform 633"/>
              <p:cNvSpPr>
                <a:spLocks/>
              </p:cNvSpPr>
              <p:nvPr userDrawn="1"/>
            </p:nvSpPr>
            <p:spPr bwMode="auto">
              <a:xfrm>
                <a:off x="2222" y="2523"/>
                <a:ext cx="3" cy="8"/>
              </a:xfrm>
              <a:custGeom>
                <a:avLst/>
                <a:gdLst>
                  <a:gd name="T0" fmla="*/ 2 w 3"/>
                  <a:gd name="T1" fmla="*/ 7 h 8"/>
                  <a:gd name="T2" fmla="*/ 1 w 3"/>
                  <a:gd name="T3" fmla="*/ 1 h 8"/>
                  <a:gd name="T4" fmla="*/ 0 w 3"/>
                  <a:gd name="T5" fmla="*/ 5 h 8"/>
                  <a:gd name="T6" fmla="*/ 2 w 3"/>
                  <a:gd name="T7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8">
                    <a:moveTo>
                      <a:pt x="2" y="7"/>
                    </a:moveTo>
                    <a:cubicBezTo>
                      <a:pt x="2" y="5"/>
                      <a:pt x="3" y="1"/>
                      <a:pt x="1" y="1"/>
                    </a:cubicBezTo>
                    <a:cubicBezTo>
                      <a:pt x="0" y="0"/>
                      <a:pt x="1" y="3"/>
                      <a:pt x="0" y="5"/>
                    </a:cubicBezTo>
                    <a:cubicBezTo>
                      <a:pt x="1" y="7"/>
                      <a:pt x="2" y="8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8" name="Freeform 634"/>
              <p:cNvSpPr>
                <a:spLocks/>
              </p:cNvSpPr>
              <p:nvPr userDrawn="1"/>
            </p:nvSpPr>
            <p:spPr bwMode="auto">
              <a:xfrm>
                <a:off x="2219" y="2526"/>
                <a:ext cx="3" cy="4"/>
              </a:xfrm>
              <a:custGeom>
                <a:avLst/>
                <a:gdLst>
                  <a:gd name="T0" fmla="*/ 3 w 3"/>
                  <a:gd name="T1" fmla="*/ 4 h 4"/>
                  <a:gd name="T2" fmla="*/ 3 w 3"/>
                  <a:gd name="T3" fmla="*/ 2 h 4"/>
                  <a:gd name="T4" fmla="*/ 2 w 3"/>
                  <a:gd name="T5" fmla="*/ 1 h 4"/>
                  <a:gd name="T6" fmla="*/ 3 w 3"/>
                  <a:gd name="T7" fmla="*/ 0 h 4"/>
                  <a:gd name="T8" fmla="*/ 2 w 3"/>
                  <a:gd name="T9" fmla="*/ 1 h 4"/>
                  <a:gd name="T10" fmla="*/ 1 w 3"/>
                  <a:gd name="T11" fmla="*/ 0 h 4"/>
                  <a:gd name="T12" fmla="*/ 2 w 3"/>
                  <a:gd name="T13" fmla="*/ 1 h 4"/>
                  <a:gd name="T14" fmla="*/ 3 w 3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1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0" y="0"/>
                      <a:pt x="2" y="2"/>
                      <a:pt x="2" y="1"/>
                    </a:cubicBezTo>
                    <a:cubicBezTo>
                      <a:pt x="2" y="2"/>
                      <a:pt x="2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9" name="Freeform 635"/>
              <p:cNvSpPr>
                <a:spLocks/>
              </p:cNvSpPr>
              <p:nvPr userDrawn="1"/>
            </p:nvSpPr>
            <p:spPr bwMode="auto">
              <a:xfrm>
                <a:off x="2230" y="2528"/>
                <a:ext cx="18" cy="7"/>
              </a:xfrm>
              <a:custGeom>
                <a:avLst/>
                <a:gdLst>
                  <a:gd name="T0" fmla="*/ 9 w 17"/>
                  <a:gd name="T1" fmla="*/ 6 h 7"/>
                  <a:gd name="T2" fmla="*/ 14 w 17"/>
                  <a:gd name="T3" fmla="*/ 4 h 7"/>
                  <a:gd name="T4" fmla="*/ 1 w 17"/>
                  <a:gd name="T5" fmla="*/ 2 h 7"/>
                  <a:gd name="T6" fmla="*/ 8 w 17"/>
                  <a:gd name="T7" fmla="*/ 6 h 7"/>
                  <a:gd name="T8" fmla="*/ 9 w 17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9" y="6"/>
                    </a:moveTo>
                    <a:cubicBezTo>
                      <a:pt x="11" y="5"/>
                      <a:pt x="17" y="5"/>
                      <a:pt x="14" y="4"/>
                    </a:cubicBezTo>
                    <a:cubicBezTo>
                      <a:pt x="11" y="2"/>
                      <a:pt x="1" y="0"/>
                      <a:pt x="1" y="2"/>
                    </a:cubicBezTo>
                    <a:cubicBezTo>
                      <a:pt x="0" y="4"/>
                      <a:pt x="7" y="5"/>
                      <a:pt x="8" y="6"/>
                    </a:cubicBezTo>
                    <a:cubicBezTo>
                      <a:pt x="9" y="6"/>
                      <a:pt x="7" y="7"/>
                      <a:pt x="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0" name="Freeform 636"/>
              <p:cNvSpPr>
                <a:spLocks/>
              </p:cNvSpPr>
              <p:nvPr userDrawn="1"/>
            </p:nvSpPr>
            <p:spPr bwMode="auto">
              <a:xfrm>
                <a:off x="2250" y="2529"/>
                <a:ext cx="9" cy="11"/>
              </a:xfrm>
              <a:custGeom>
                <a:avLst/>
                <a:gdLst>
                  <a:gd name="T0" fmla="*/ 4 w 9"/>
                  <a:gd name="T1" fmla="*/ 10 h 11"/>
                  <a:gd name="T2" fmla="*/ 8 w 9"/>
                  <a:gd name="T3" fmla="*/ 11 h 11"/>
                  <a:gd name="T4" fmla="*/ 7 w 9"/>
                  <a:gd name="T5" fmla="*/ 4 h 11"/>
                  <a:gd name="T6" fmla="*/ 2 w 9"/>
                  <a:gd name="T7" fmla="*/ 1 h 11"/>
                  <a:gd name="T8" fmla="*/ 5 w 9"/>
                  <a:gd name="T9" fmla="*/ 4 h 11"/>
                  <a:gd name="T10" fmla="*/ 4 w 9"/>
                  <a:gd name="T11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1">
                    <a:moveTo>
                      <a:pt x="4" y="10"/>
                    </a:moveTo>
                    <a:cubicBezTo>
                      <a:pt x="6" y="10"/>
                      <a:pt x="7" y="10"/>
                      <a:pt x="8" y="11"/>
                    </a:cubicBezTo>
                    <a:cubicBezTo>
                      <a:pt x="9" y="11"/>
                      <a:pt x="9" y="6"/>
                      <a:pt x="7" y="4"/>
                    </a:cubicBezTo>
                    <a:cubicBezTo>
                      <a:pt x="6" y="3"/>
                      <a:pt x="4" y="0"/>
                      <a:pt x="2" y="1"/>
                    </a:cubicBezTo>
                    <a:cubicBezTo>
                      <a:pt x="0" y="1"/>
                      <a:pt x="5" y="2"/>
                      <a:pt x="5" y="4"/>
                    </a:cubicBezTo>
                    <a:cubicBezTo>
                      <a:pt x="6" y="6"/>
                      <a:pt x="3" y="10"/>
                      <a:pt x="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1" name="Freeform 637"/>
              <p:cNvSpPr>
                <a:spLocks/>
              </p:cNvSpPr>
              <p:nvPr userDrawn="1"/>
            </p:nvSpPr>
            <p:spPr bwMode="auto">
              <a:xfrm>
                <a:off x="2333" y="2558"/>
                <a:ext cx="9" cy="7"/>
              </a:xfrm>
              <a:custGeom>
                <a:avLst/>
                <a:gdLst>
                  <a:gd name="T0" fmla="*/ 1 w 8"/>
                  <a:gd name="T1" fmla="*/ 5 h 7"/>
                  <a:gd name="T2" fmla="*/ 3 w 8"/>
                  <a:gd name="T3" fmla="*/ 6 h 7"/>
                  <a:gd name="T4" fmla="*/ 7 w 8"/>
                  <a:gd name="T5" fmla="*/ 4 h 7"/>
                  <a:gd name="T6" fmla="*/ 6 w 8"/>
                  <a:gd name="T7" fmla="*/ 0 h 7"/>
                  <a:gd name="T8" fmla="*/ 1 w 8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1" y="5"/>
                    </a:moveTo>
                    <a:cubicBezTo>
                      <a:pt x="0" y="4"/>
                      <a:pt x="3" y="7"/>
                      <a:pt x="3" y="6"/>
                    </a:cubicBezTo>
                    <a:cubicBezTo>
                      <a:pt x="4" y="6"/>
                      <a:pt x="4" y="5"/>
                      <a:pt x="7" y="4"/>
                    </a:cubicBezTo>
                    <a:cubicBezTo>
                      <a:pt x="8" y="4"/>
                      <a:pt x="7" y="2"/>
                      <a:pt x="6" y="0"/>
                    </a:cubicBezTo>
                    <a:cubicBezTo>
                      <a:pt x="4" y="1"/>
                      <a:pt x="2" y="5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2" name="Freeform 638"/>
              <p:cNvSpPr>
                <a:spLocks/>
              </p:cNvSpPr>
              <p:nvPr userDrawn="1"/>
            </p:nvSpPr>
            <p:spPr bwMode="auto">
              <a:xfrm>
                <a:off x="2345" y="2557"/>
                <a:ext cx="4" cy="3"/>
              </a:xfrm>
              <a:custGeom>
                <a:avLst/>
                <a:gdLst>
                  <a:gd name="T0" fmla="*/ 0 w 4"/>
                  <a:gd name="T1" fmla="*/ 0 h 3"/>
                  <a:gd name="T2" fmla="*/ 3 w 4"/>
                  <a:gd name="T3" fmla="*/ 2 h 3"/>
                  <a:gd name="T4" fmla="*/ 0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1" y="2"/>
                      <a:pt x="3" y="3"/>
                      <a:pt x="3" y="2"/>
                    </a:cubicBezTo>
                    <a:cubicBezTo>
                      <a:pt x="4" y="2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3" name="Freeform 639"/>
              <p:cNvSpPr>
                <a:spLocks/>
              </p:cNvSpPr>
              <p:nvPr userDrawn="1"/>
            </p:nvSpPr>
            <p:spPr bwMode="auto">
              <a:xfrm>
                <a:off x="2384" y="2561"/>
                <a:ext cx="25" cy="24"/>
              </a:xfrm>
              <a:custGeom>
                <a:avLst/>
                <a:gdLst>
                  <a:gd name="T0" fmla="*/ 3 w 24"/>
                  <a:gd name="T1" fmla="*/ 23 h 23"/>
                  <a:gd name="T2" fmla="*/ 11 w 24"/>
                  <a:gd name="T3" fmla="*/ 15 h 23"/>
                  <a:gd name="T4" fmla="*/ 17 w 24"/>
                  <a:gd name="T5" fmla="*/ 20 h 23"/>
                  <a:gd name="T6" fmla="*/ 23 w 24"/>
                  <a:gd name="T7" fmla="*/ 10 h 23"/>
                  <a:gd name="T8" fmla="*/ 21 w 24"/>
                  <a:gd name="T9" fmla="*/ 10 h 23"/>
                  <a:gd name="T10" fmla="*/ 20 w 24"/>
                  <a:gd name="T11" fmla="*/ 3 h 23"/>
                  <a:gd name="T12" fmla="*/ 22 w 24"/>
                  <a:gd name="T13" fmla="*/ 0 h 23"/>
                  <a:gd name="T14" fmla="*/ 17 w 24"/>
                  <a:gd name="T15" fmla="*/ 2 h 23"/>
                  <a:gd name="T16" fmla="*/ 14 w 24"/>
                  <a:gd name="T17" fmla="*/ 5 h 23"/>
                  <a:gd name="T18" fmla="*/ 9 w 24"/>
                  <a:gd name="T19" fmla="*/ 1 h 23"/>
                  <a:gd name="T20" fmla="*/ 6 w 24"/>
                  <a:gd name="T21" fmla="*/ 5 h 23"/>
                  <a:gd name="T22" fmla="*/ 8 w 24"/>
                  <a:gd name="T23" fmla="*/ 9 h 23"/>
                  <a:gd name="T24" fmla="*/ 4 w 24"/>
                  <a:gd name="T25" fmla="*/ 13 h 23"/>
                  <a:gd name="T26" fmla="*/ 1 w 24"/>
                  <a:gd name="T27" fmla="*/ 15 h 23"/>
                  <a:gd name="T28" fmla="*/ 3 w 24"/>
                  <a:gd name="T2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23">
                    <a:moveTo>
                      <a:pt x="3" y="23"/>
                    </a:moveTo>
                    <a:cubicBezTo>
                      <a:pt x="6" y="23"/>
                      <a:pt x="9" y="15"/>
                      <a:pt x="11" y="15"/>
                    </a:cubicBezTo>
                    <a:cubicBezTo>
                      <a:pt x="13" y="15"/>
                      <a:pt x="15" y="21"/>
                      <a:pt x="17" y="20"/>
                    </a:cubicBezTo>
                    <a:cubicBezTo>
                      <a:pt x="19" y="18"/>
                      <a:pt x="24" y="12"/>
                      <a:pt x="23" y="10"/>
                    </a:cubicBezTo>
                    <a:cubicBezTo>
                      <a:pt x="23" y="9"/>
                      <a:pt x="22" y="9"/>
                      <a:pt x="21" y="10"/>
                    </a:cubicBezTo>
                    <a:cubicBezTo>
                      <a:pt x="22" y="8"/>
                      <a:pt x="19" y="4"/>
                      <a:pt x="20" y="3"/>
                    </a:cubicBezTo>
                    <a:cubicBezTo>
                      <a:pt x="20" y="3"/>
                      <a:pt x="24" y="0"/>
                      <a:pt x="22" y="0"/>
                    </a:cubicBezTo>
                    <a:cubicBezTo>
                      <a:pt x="20" y="0"/>
                      <a:pt x="18" y="1"/>
                      <a:pt x="17" y="2"/>
                    </a:cubicBezTo>
                    <a:cubicBezTo>
                      <a:pt x="16" y="2"/>
                      <a:pt x="17" y="5"/>
                      <a:pt x="14" y="5"/>
                    </a:cubicBezTo>
                    <a:cubicBezTo>
                      <a:pt x="11" y="5"/>
                      <a:pt x="10" y="1"/>
                      <a:pt x="9" y="1"/>
                    </a:cubicBezTo>
                    <a:cubicBezTo>
                      <a:pt x="7" y="1"/>
                      <a:pt x="6" y="3"/>
                      <a:pt x="6" y="5"/>
                    </a:cubicBezTo>
                    <a:cubicBezTo>
                      <a:pt x="6" y="7"/>
                      <a:pt x="8" y="8"/>
                      <a:pt x="8" y="9"/>
                    </a:cubicBezTo>
                    <a:cubicBezTo>
                      <a:pt x="9" y="11"/>
                      <a:pt x="6" y="11"/>
                      <a:pt x="4" y="13"/>
                    </a:cubicBezTo>
                    <a:cubicBezTo>
                      <a:pt x="2" y="14"/>
                      <a:pt x="2" y="14"/>
                      <a:pt x="1" y="15"/>
                    </a:cubicBezTo>
                    <a:cubicBezTo>
                      <a:pt x="0" y="15"/>
                      <a:pt x="0" y="23"/>
                      <a:pt x="3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4" name="Freeform 640"/>
              <p:cNvSpPr>
                <a:spLocks/>
              </p:cNvSpPr>
              <p:nvPr userDrawn="1"/>
            </p:nvSpPr>
            <p:spPr bwMode="auto">
              <a:xfrm>
                <a:off x="2403" y="2552"/>
                <a:ext cx="9" cy="12"/>
              </a:xfrm>
              <a:custGeom>
                <a:avLst/>
                <a:gdLst>
                  <a:gd name="T0" fmla="*/ 7 w 8"/>
                  <a:gd name="T1" fmla="*/ 12 h 12"/>
                  <a:gd name="T2" fmla="*/ 8 w 8"/>
                  <a:gd name="T3" fmla="*/ 7 h 12"/>
                  <a:gd name="T4" fmla="*/ 1 w 8"/>
                  <a:gd name="T5" fmla="*/ 2 h 12"/>
                  <a:gd name="T6" fmla="*/ 4 w 8"/>
                  <a:gd name="T7" fmla="*/ 8 h 12"/>
                  <a:gd name="T8" fmla="*/ 7 w 8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2">
                    <a:moveTo>
                      <a:pt x="7" y="12"/>
                    </a:moveTo>
                    <a:cubicBezTo>
                      <a:pt x="8" y="12"/>
                      <a:pt x="7" y="8"/>
                      <a:pt x="8" y="7"/>
                    </a:cubicBezTo>
                    <a:cubicBezTo>
                      <a:pt x="6" y="6"/>
                      <a:pt x="2" y="0"/>
                      <a:pt x="1" y="2"/>
                    </a:cubicBezTo>
                    <a:cubicBezTo>
                      <a:pt x="0" y="2"/>
                      <a:pt x="4" y="7"/>
                      <a:pt x="4" y="8"/>
                    </a:cubicBezTo>
                    <a:cubicBezTo>
                      <a:pt x="4" y="8"/>
                      <a:pt x="6" y="12"/>
                      <a:pt x="7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5" name="Freeform 641"/>
              <p:cNvSpPr>
                <a:spLocks/>
              </p:cNvSpPr>
              <p:nvPr userDrawn="1"/>
            </p:nvSpPr>
            <p:spPr bwMode="auto">
              <a:xfrm>
                <a:off x="2412" y="2558"/>
                <a:ext cx="1" cy="2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1 h 2"/>
                  <a:gd name="T4" fmla="*/ 0 w 1"/>
                  <a:gd name="T5" fmla="*/ 1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6" name="Freeform 642"/>
              <p:cNvSpPr>
                <a:spLocks/>
              </p:cNvSpPr>
              <p:nvPr userDrawn="1"/>
            </p:nvSpPr>
            <p:spPr bwMode="auto">
              <a:xfrm>
                <a:off x="2608" y="2804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7" name="Freeform 643"/>
              <p:cNvSpPr>
                <a:spLocks/>
              </p:cNvSpPr>
              <p:nvPr userDrawn="1"/>
            </p:nvSpPr>
            <p:spPr bwMode="auto">
              <a:xfrm>
                <a:off x="2605" y="2804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0 h 2"/>
                  <a:gd name="T4" fmla="*/ 0 w 3"/>
                  <a:gd name="T5" fmla="*/ 0 h 2"/>
                  <a:gd name="T6" fmla="*/ 2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2"/>
                      <a:pt x="2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1" y="1"/>
                      <a:pt x="2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8" name="Freeform 644"/>
              <p:cNvSpPr>
                <a:spLocks/>
              </p:cNvSpPr>
              <p:nvPr userDrawn="1"/>
            </p:nvSpPr>
            <p:spPr bwMode="auto">
              <a:xfrm>
                <a:off x="2610" y="2800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9" name="Freeform 645"/>
              <p:cNvSpPr>
                <a:spLocks/>
              </p:cNvSpPr>
              <p:nvPr userDrawn="1"/>
            </p:nvSpPr>
            <p:spPr bwMode="auto">
              <a:xfrm>
                <a:off x="2598" y="2803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0" name="Freeform 646"/>
              <p:cNvSpPr>
                <a:spLocks/>
              </p:cNvSpPr>
              <p:nvPr userDrawn="1"/>
            </p:nvSpPr>
            <p:spPr bwMode="auto">
              <a:xfrm>
                <a:off x="2599" y="2799"/>
                <a:ext cx="7" cy="5"/>
              </a:xfrm>
              <a:custGeom>
                <a:avLst/>
                <a:gdLst>
                  <a:gd name="T0" fmla="*/ 5 w 6"/>
                  <a:gd name="T1" fmla="*/ 0 h 4"/>
                  <a:gd name="T2" fmla="*/ 0 w 6"/>
                  <a:gd name="T3" fmla="*/ 3 h 4"/>
                  <a:gd name="T4" fmla="*/ 5 w 6"/>
                  <a:gd name="T5" fmla="*/ 4 h 4"/>
                  <a:gd name="T6" fmla="*/ 4 w 6"/>
                  <a:gd name="T7" fmla="*/ 3 h 4"/>
                  <a:gd name="T8" fmla="*/ 5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5" y="0"/>
                    </a:moveTo>
                    <a:cubicBezTo>
                      <a:pt x="5" y="0"/>
                      <a:pt x="2" y="3"/>
                      <a:pt x="0" y="3"/>
                    </a:cubicBezTo>
                    <a:cubicBezTo>
                      <a:pt x="2" y="4"/>
                      <a:pt x="3" y="4"/>
                      <a:pt x="5" y="4"/>
                    </a:cubicBezTo>
                    <a:cubicBezTo>
                      <a:pt x="5" y="3"/>
                      <a:pt x="4" y="3"/>
                      <a:pt x="4" y="3"/>
                    </a:cubicBezTo>
                    <a:cubicBezTo>
                      <a:pt x="5" y="2"/>
                      <a:pt x="6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1" name="Freeform 647"/>
              <p:cNvSpPr>
                <a:spLocks/>
              </p:cNvSpPr>
              <p:nvPr userDrawn="1"/>
            </p:nvSpPr>
            <p:spPr bwMode="auto">
              <a:xfrm>
                <a:off x="2605" y="2799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2" name="Freeform 648"/>
              <p:cNvSpPr>
                <a:spLocks/>
              </p:cNvSpPr>
              <p:nvPr userDrawn="1"/>
            </p:nvSpPr>
            <p:spPr bwMode="auto">
              <a:xfrm>
                <a:off x="2618" y="2786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3" name="Freeform 649"/>
              <p:cNvSpPr>
                <a:spLocks/>
              </p:cNvSpPr>
              <p:nvPr userDrawn="1"/>
            </p:nvSpPr>
            <p:spPr bwMode="auto">
              <a:xfrm>
                <a:off x="2617" y="2790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1 w 1"/>
                  <a:gd name="T5" fmla="*/ 2 h 2"/>
                  <a:gd name="T6" fmla="*/ 1 w 1"/>
                  <a:gd name="T7" fmla="*/ 0 h 2"/>
                  <a:gd name="T8" fmla="*/ 1 w 1"/>
                  <a:gd name="T9" fmla="*/ 2 h 2"/>
                  <a:gd name="T10" fmla="*/ 1 w 1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0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4" name="Freeform 650"/>
              <p:cNvSpPr>
                <a:spLocks/>
              </p:cNvSpPr>
              <p:nvPr userDrawn="1"/>
            </p:nvSpPr>
            <p:spPr bwMode="auto">
              <a:xfrm>
                <a:off x="2619" y="278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5" name="Freeform 651"/>
              <p:cNvSpPr>
                <a:spLocks/>
              </p:cNvSpPr>
              <p:nvPr userDrawn="1"/>
            </p:nvSpPr>
            <p:spPr bwMode="auto">
              <a:xfrm>
                <a:off x="2618" y="2788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0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6" name="Freeform 652"/>
              <p:cNvSpPr>
                <a:spLocks/>
              </p:cNvSpPr>
              <p:nvPr userDrawn="1"/>
            </p:nvSpPr>
            <p:spPr bwMode="auto">
              <a:xfrm>
                <a:off x="2629" y="2778"/>
                <a:ext cx="3" cy="3"/>
              </a:xfrm>
              <a:custGeom>
                <a:avLst/>
                <a:gdLst>
                  <a:gd name="T0" fmla="*/ 2 w 3"/>
                  <a:gd name="T1" fmla="*/ 1 h 2"/>
                  <a:gd name="T2" fmla="*/ 0 w 3"/>
                  <a:gd name="T3" fmla="*/ 1 h 2"/>
                  <a:gd name="T4" fmla="*/ 2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3" y="0"/>
                      <a:pt x="1" y="1"/>
                      <a:pt x="0" y="1"/>
                    </a:cubicBezTo>
                    <a:cubicBezTo>
                      <a:pt x="1" y="1"/>
                      <a:pt x="2" y="2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7" name="Freeform 653"/>
              <p:cNvSpPr>
                <a:spLocks/>
              </p:cNvSpPr>
              <p:nvPr userDrawn="1"/>
            </p:nvSpPr>
            <p:spPr bwMode="auto">
              <a:xfrm>
                <a:off x="2628" y="2780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8" name="Freeform 654"/>
              <p:cNvSpPr>
                <a:spLocks/>
              </p:cNvSpPr>
              <p:nvPr userDrawn="1"/>
            </p:nvSpPr>
            <p:spPr bwMode="auto">
              <a:xfrm>
                <a:off x="2622" y="2776"/>
                <a:ext cx="6" cy="5"/>
              </a:xfrm>
              <a:custGeom>
                <a:avLst/>
                <a:gdLst>
                  <a:gd name="T0" fmla="*/ 0 w 5"/>
                  <a:gd name="T1" fmla="*/ 0 h 4"/>
                  <a:gd name="T2" fmla="*/ 0 w 5"/>
                  <a:gd name="T3" fmla="*/ 2 h 4"/>
                  <a:gd name="T4" fmla="*/ 5 w 5"/>
                  <a:gd name="T5" fmla="*/ 3 h 4"/>
                  <a:gd name="T6" fmla="*/ 4 w 5"/>
                  <a:gd name="T7" fmla="*/ 2 h 4"/>
                  <a:gd name="T8" fmla="*/ 0 w 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4" y="4"/>
                      <a:pt x="5" y="3"/>
                    </a:cubicBezTo>
                    <a:cubicBezTo>
                      <a:pt x="5" y="3"/>
                      <a:pt x="5" y="3"/>
                      <a:pt x="4" y="2"/>
                    </a:cubicBezTo>
                    <a:cubicBezTo>
                      <a:pt x="3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9" name="Freeform 655"/>
              <p:cNvSpPr>
                <a:spLocks/>
              </p:cNvSpPr>
              <p:nvPr userDrawn="1"/>
            </p:nvSpPr>
            <p:spPr bwMode="auto">
              <a:xfrm>
                <a:off x="2402" y="3727"/>
                <a:ext cx="19" cy="28"/>
              </a:xfrm>
              <a:custGeom>
                <a:avLst/>
                <a:gdLst>
                  <a:gd name="T0" fmla="*/ 10 w 18"/>
                  <a:gd name="T1" fmla="*/ 7 h 27"/>
                  <a:gd name="T2" fmla="*/ 6 w 18"/>
                  <a:gd name="T3" fmla="*/ 0 h 27"/>
                  <a:gd name="T4" fmla="*/ 4 w 18"/>
                  <a:gd name="T5" fmla="*/ 8 h 27"/>
                  <a:gd name="T6" fmla="*/ 1 w 18"/>
                  <a:gd name="T7" fmla="*/ 10 h 27"/>
                  <a:gd name="T8" fmla="*/ 8 w 18"/>
                  <a:gd name="T9" fmla="*/ 12 h 27"/>
                  <a:gd name="T10" fmla="*/ 2 w 18"/>
                  <a:gd name="T11" fmla="*/ 20 h 27"/>
                  <a:gd name="T12" fmla="*/ 9 w 18"/>
                  <a:gd name="T13" fmla="*/ 23 h 27"/>
                  <a:gd name="T14" fmla="*/ 7 w 18"/>
                  <a:gd name="T15" fmla="*/ 25 h 27"/>
                  <a:gd name="T16" fmla="*/ 14 w 18"/>
                  <a:gd name="T17" fmla="*/ 26 h 27"/>
                  <a:gd name="T18" fmla="*/ 16 w 18"/>
                  <a:gd name="T19" fmla="*/ 19 h 27"/>
                  <a:gd name="T20" fmla="*/ 9 w 18"/>
                  <a:gd name="T21" fmla="*/ 16 h 27"/>
                  <a:gd name="T22" fmla="*/ 17 w 18"/>
                  <a:gd name="T23" fmla="*/ 10 h 27"/>
                  <a:gd name="T24" fmla="*/ 18 w 18"/>
                  <a:gd name="T25" fmla="*/ 6 h 27"/>
                  <a:gd name="T26" fmla="*/ 10 w 18"/>
                  <a:gd name="T27" fmla="*/ 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27">
                    <a:moveTo>
                      <a:pt x="10" y="7"/>
                    </a:moveTo>
                    <a:cubicBezTo>
                      <a:pt x="7" y="7"/>
                      <a:pt x="7" y="0"/>
                      <a:pt x="6" y="0"/>
                    </a:cubicBezTo>
                    <a:cubicBezTo>
                      <a:pt x="4" y="0"/>
                      <a:pt x="6" y="7"/>
                      <a:pt x="4" y="8"/>
                    </a:cubicBezTo>
                    <a:cubicBezTo>
                      <a:pt x="3" y="9"/>
                      <a:pt x="0" y="9"/>
                      <a:pt x="1" y="10"/>
                    </a:cubicBezTo>
                    <a:cubicBezTo>
                      <a:pt x="3" y="11"/>
                      <a:pt x="8" y="11"/>
                      <a:pt x="8" y="12"/>
                    </a:cubicBezTo>
                    <a:cubicBezTo>
                      <a:pt x="7" y="14"/>
                      <a:pt x="1" y="19"/>
                      <a:pt x="2" y="20"/>
                    </a:cubicBezTo>
                    <a:cubicBezTo>
                      <a:pt x="3" y="21"/>
                      <a:pt x="9" y="22"/>
                      <a:pt x="9" y="23"/>
                    </a:cubicBezTo>
                    <a:cubicBezTo>
                      <a:pt x="9" y="25"/>
                      <a:pt x="6" y="24"/>
                      <a:pt x="7" y="25"/>
                    </a:cubicBezTo>
                    <a:cubicBezTo>
                      <a:pt x="9" y="25"/>
                      <a:pt x="12" y="27"/>
                      <a:pt x="14" y="26"/>
                    </a:cubicBezTo>
                    <a:cubicBezTo>
                      <a:pt x="17" y="25"/>
                      <a:pt x="16" y="21"/>
                      <a:pt x="16" y="19"/>
                    </a:cubicBezTo>
                    <a:cubicBezTo>
                      <a:pt x="16" y="16"/>
                      <a:pt x="9" y="17"/>
                      <a:pt x="9" y="16"/>
                    </a:cubicBezTo>
                    <a:cubicBezTo>
                      <a:pt x="8" y="15"/>
                      <a:pt x="17" y="11"/>
                      <a:pt x="17" y="10"/>
                    </a:cubicBezTo>
                    <a:cubicBezTo>
                      <a:pt x="17" y="9"/>
                      <a:pt x="17" y="9"/>
                      <a:pt x="18" y="6"/>
                    </a:cubicBezTo>
                    <a:cubicBezTo>
                      <a:pt x="18" y="3"/>
                      <a:pt x="13" y="7"/>
                      <a:pt x="1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0" name="Freeform 656"/>
              <p:cNvSpPr>
                <a:spLocks/>
              </p:cNvSpPr>
              <p:nvPr userDrawn="1"/>
            </p:nvSpPr>
            <p:spPr bwMode="auto">
              <a:xfrm>
                <a:off x="2539" y="3977"/>
                <a:ext cx="3" cy="5"/>
              </a:xfrm>
              <a:custGeom>
                <a:avLst/>
                <a:gdLst>
                  <a:gd name="T0" fmla="*/ 2 w 3"/>
                  <a:gd name="T1" fmla="*/ 2 h 5"/>
                  <a:gd name="T2" fmla="*/ 3 w 3"/>
                  <a:gd name="T3" fmla="*/ 3 h 5"/>
                  <a:gd name="T4" fmla="*/ 1 w 3"/>
                  <a:gd name="T5" fmla="*/ 0 h 5"/>
                  <a:gd name="T6" fmla="*/ 2 w 3"/>
                  <a:gd name="T7" fmla="*/ 2 h 5"/>
                  <a:gd name="T8" fmla="*/ 0 w 3"/>
                  <a:gd name="T9" fmla="*/ 4 h 5"/>
                  <a:gd name="T10" fmla="*/ 0 w 3"/>
                  <a:gd name="T11" fmla="*/ 5 h 5"/>
                  <a:gd name="T12" fmla="*/ 2 w 3"/>
                  <a:gd name="T13" fmla="*/ 2 h 5"/>
                  <a:gd name="T14" fmla="*/ 2 w 3"/>
                  <a:gd name="T1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5">
                    <a:moveTo>
                      <a:pt x="2" y="2"/>
                    </a:moveTo>
                    <a:cubicBezTo>
                      <a:pt x="2" y="2"/>
                      <a:pt x="3" y="3"/>
                      <a:pt x="3" y="3"/>
                    </a:cubicBezTo>
                    <a:cubicBezTo>
                      <a:pt x="3" y="2"/>
                      <a:pt x="2" y="1"/>
                      <a:pt x="1" y="0"/>
                    </a:cubicBezTo>
                    <a:cubicBezTo>
                      <a:pt x="1" y="1"/>
                      <a:pt x="1" y="1"/>
                      <a:pt x="2" y="2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4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1" name="Freeform 657"/>
              <p:cNvSpPr>
                <a:spLocks noEditPoints="1"/>
              </p:cNvSpPr>
              <p:nvPr userDrawn="1"/>
            </p:nvSpPr>
            <p:spPr bwMode="auto">
              <a:xfrm>
                <a:off x="2510" y="3972"/>
                <a:ext cx="32" cy="35"/>
              </a:xfrm>
              <a:custGeom>
                <a:avLst/>
                <a:gdLst>
                  <a:gd name="T0" fmla="*/ 30 w 31"/>
                  <a:gd name="T1" fmla="*/ 19 h 33"/>
                  <a:gd name="T2" fmla="*/ 31 w 31"/>
                  <a:gd name="T3" fmla="*/ 14 h 33"/>
                  <a:gd name="T4" fmla="*/ 28 w 31"/>
                  <a:gd name="T5" fmla="*/ 9 h 33"/>
                  <a:gd name="T6" fmla="*/ 26 w 31"/>
                  <a:gd name="T7" fmla="*/ 15 h 33"/>
                  <a:gd name="T8" fmla="*/ 22 w 31"/>
                  <a:gd name="T9" fmla="*/ 13 h 33"/>
                  <a:gd name="T10" fmla="*/ 20 w 31"/>
                  <a:gd name="T11" fmla="*/ 8 h 33"/>
                  <a:gd name="T12" fmla="*/ 20 w 31"/>
                  <a:gd name="T13" fmla="*/ 8 h 33"/>
                  <a:gd name="T14" fmla="*/ 19 w 31"/>
                  <a:gd name="T15" fmla="*/ 1 h 33"/>
                  <a:gd name="T16" fmla="*/ 12 w 31"/>
                  <a:gd name="T17" fmla="*/ 2 h 33"/>
                  <a:gd name="T18" fmla="*/ 14 w 31"/>
                  <a:gd name="T19" fmla="*/ 6 h 33"/>
                  <a:gd name="T20" fmla="*/ 18 w 31"/>
                  <a:gd name="T21" fmla="*/ 8 h 33"/>
                  <a:gd name="T22" fmla="*/ 14 w 31"/>
                  <a:gd name="T23" fmla="*/ 13 h 33"/>
                  <a:gd name="T24" fmla="*/ 10 w 31"/>
                  <a:gd name="T25" fmla="*/ 14 h 33"/>
                  <a:gd name="T26" fmla="*/ 4 w 31"/>
                  <a:gd name="T27" fmla="*/ 14 h 33"/>
                  <a:gd name="T28" fmla="*/ 11 w 31"/>
                  <a:gd name="T29" fmla="*/ 19 h 33"/>
                  <a:gd name="T30" fmla="*/ 12 w 31"/>
                  <a:gd name="T31" fmla="*/ 19 h 33"/>
                  <a:gd name="T32" fmla="*/ 12 w 31"/>
                  <a:gd name="T33" fmla="*/ 20 h 33"/>
                  <a:gd name="T34" fmla="*/ 11 w 31"/>
                  <a:gd name="T35" fmla="*/ 22 h 33"/>
                  <a:gd name="T36" fmla="*/ 7 w 31"/>
                  <a:gd name="T37" fmla="*/ 23 h 33"/>
                  <a:gd name="T38" fmla="*/ 10 w 31"/>
                  <a:gd name="T39" fmla="*/ 24 h 33"/>
                  <a:gd name="T40" fmla="*/ 8 w 31"/>
                  <a:gd name="T41" fmla="*/ 25 h 33"/>
                  <a:gd name="T42" fmla="*/ 7 w 31"/>
                  <a:gd name="T43" fmla="*/ 26 h 33"/>
                  <a:gd name="T44" fmla="*/ 4 w 31"/>
                  <a:gd name="T45" fmla="*/ 30 h 33"/>
                  <a:gd name="T46" fmla="*/ 12 w 31"/>
                  <a:gd name="T47" fmla="*/ 32 h 33"/>
                  <a:gd name="T48" fmla="*/ 21 w 31"/>
                  <a:gd name="T49" fmla="*/ 30 h 33"/>
                  <a:gd name="T50" fmla="*/ 18 w 31"/>
                  <a:gd name="T51" fmla="*/ 28 h 33"/>
                  <a:gd name="T52" fmla="*/ 21 w 31"/>
                  <a:gd name="T53" fmla="*/ 18 h 33"/>
                  <a:gd name="T54" fmla="*/ 30 w 31"/>
                  <a:gd name="T55" fmla="*/ 19 h 33"/>
                  <a:gd name="T56" fmla="*/ 12 w 31"/>
                  <a:gd name="T57" fmla="*/ 26 h 33"/>
                  <a:gd name="T58" fmla="*/ 13 w 31"/>
                  <a:gd name="T59" fmla="*/ 26 h 33"/>
                  <a:gd name="T60" fmla="*/ 12 w 31"/>
                  <a:gd name="T61" fmla="*/ 2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1" h="33">
                    <a:moveTo>
                      <a:pt x="30" y="19"/>
                    </a:moveTo>
                    <a:cubicBezTo>
                      <a:pt x="30" y="17"/>
                      <a:pt x="30" y="15"/>
                      <a:pt x="31" y="14"/>
                    </a:cubicBezTo>
                    <a:cubicBezTo>
                      <a:pt x="31" y="13"/>
                      <a:pt x="29" y="11"/>
                      <a:pt x="28" y="9"/>
                    </a:cubicBezTo>
                    <a:cubicBezTo>
                      <a:pt x="28" y="12"/>
                      <a:pt x="27" y="15"/>
                      <a:pt x="26" y="15"/>
                    </a:cubicBezTo>
                    <a:cubicBezTo>
                      <a:pt x="25" y="15"/>
                      <a:pt x="24" y="14"/>
                      <a:pt x="22" y="13"/>
                    </a:cubicBezTo>
                    <a:cubicBezTo>
                      <a:pt x="20" y="12"/>
                      <a:pt x="20" y="9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1" y="8"/>
                      <a:pt x="20" y="1"/>
                      <a:pt x="19" y="1"/>
                    </a:cubicBezTo>
                    <a:cubicBezTo>
                      <a:pt x="17" y="0"/>
                      <a:pt x="12" y="1"/>
                      <a:pt x="12" y="2"/>
                    </a:cubicBezTo>
                    <a:cubicBezTo>
                      <a:pt x="11" y="3"/>
                      <a:pt x="13" y="6"/>
                      <a:pt x="14" y="6"/>
                    </a:cubicBezTo>
                    <a:cubicBezTo>
                      <a:pt x="15" y="6"/>
                      <a:pt x="17" y="7"/>
                      <a:pt x="18" y="8"/>
                    </a:cubicBezTo>
                    <a:cubicBezTo>
                      <a:pt x="17" y="10"/>
                      <a:pt x="16" y="14"/>
                      <a:pt x="14" y="13"/>
                    </a:cubicBezTo>
                    <a:cubicBezTo>
                      <a:pt x="12" y="13"/>
                      <a:pt x="13" y="15"/>
                      <a:pt x="10" y="14"/>
                    </a:cubicBezTo>
                    <a:cubicBezTo>
                      <a:pt x="7" y="14"/>
                      <a:pt x="3" y="12"/>
                      <a:pt x="4" y="14"/>
                    </a:cubicBezTo>
                    <a:cubicBezTo>
                      <a:pt x="5" y="16"/>
                      <a:pt x="8" y="19"/>
                      <a:pt x="11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2" y="19"/>
                      <a:pt x="12" y="19"/>
                      <a:pt x="12" y="20"/>
                    </a:cubicBezTo>
                    <a:cubicBezTo>
                      <a:pt x="12" y="21"/>
                      <a:pt x="12" y="22"/>
                      <a:pt x="11" y="22"/>
                    </a:cubicBezTo>
                    <a:cubicBezTo>
                      <a:pt x="10" y="22"/>
                      <a:pt x="9" y="22"/>
                      <a:pt x="7" y="23"/>
                    </a:cubicBezTo>
                    <a:cubicBezTo>
                      <a:pt x="8" y="23"/>
                      <a:pt x="9" y="23"/>
                      <a:pt x="10" y="24"/>
                    </a:cubicBezTo>
                    <a:cubicBezTo>
                      <a:pt x="9" y="24"/>
                      <a:pt x="9" y="25"/>
                      <a:pt x="8" y="25"/>
                    </a:cubicBezTo>
                    <a:cubicBezTo>
                      <a:pt x="7" y="25"/>
                      <a:pt x="7" y="25"/>
                      <a:pt x="7" y="26"/>
                    </a:cubicBezTo>
                    <a:cubicBezTo>
                      <a:pt x="7" y="27"/>
                      <a:pt x="0" y="29"/>
                      <a:pt x="4" y="30"/>
                    </a:cubicBezTo>
                    <a:cubicBezTo>
                      <a:pt x="7" y="31"/>
                      <a:pt x="10" y="31"/>
                      <a:pt x="12" y="32"/>
                    </a:cubicBezTo>
                    <a:cubicBezTo>
                      <a:pt x="13" y="32"/>
                      <a:pt x="21" y="33"/>
                      <a:pt x="21" y="30"/>
                    </a:cubicBezTo>
                    <a:cubicBezTo>
                      <a:pt x="21" y="30"/>
                      <a:pt x="20" y="29"/>
                      <a:pt x="18" y="28"/>
                    </a:cubicBezTo>
                    <a:cubicBezTo>
                      <a:pt x="19" y="26"/>
                      <a:pt x="19" y="19"/>
                      <a:pt x="21" y="18"/>
                    </a:cubicBezTo>
                    <a:cubicBezTo>
                      <a:pt x="23" y="16"/>
                      <a:pt x="30" y="21"/>
                      <a:pt x="30" y="19"/>
                    </a:cubicBezTo>
                    <a:close/>
                    <a:moveTo>
                      <a:pt x="12" y="26"/>
                    </a:moveTo>
                    <a:cubicBezTo>
                      <a:pt x="11" y="25"/>
                      <a:pt x="12" y="26"/>
                      <a:pt x="13" y="26"/>
                    </a:cubicBezTo>
                    <a:cubicBezTo>
                      <a:pt x="12" y="26"/>
                      <a:pt x="12" y="26"/>
                      <a:pt x="12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2" name="Freeform 658"/>
              <p:cNvSpPr>
                <a:spLocks/>
              </p:cNvSpPr>
              <p:nvPr userDrawn="1"/>
            </p:nvSpPr>
            <p:spPr bwMode="auto">
              <a:xfrm>
                <a:off x="2508" y="3991"/>
                <a:ext cx="9" cy="7"/>
              </a:xfrm>
              <a:custGeom>
                <a:avLst/>
                <a:gdLst>
                  <a:gd name="T0" fmla="*/ 3 w 9"/>
                  <a:gd name="T1" fmla="*/ 6 h 6"/>
                  <a:gd name="T2" fmla="*/ 9 w 9"/>
                  <a:gd name="T3" fmla="*/ 5 h 6"/>
                  <a:gd name="T4" fmla="*/ 2 w 9"/>
                  <a:gd name="T5" fmla="*/ 1 h 6"/>
                  <a:gd name="T6" fmla="*/ 3 w 9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6">
                    <a:moveTo>
                      <a:pt x="3" y="6"/>
                    </a:moveTo>
                    <a:cubicBezTo>
                      <a:pt x="4" y="6"/>
                      <a:pt x="6" y="5"/>
                      <a:pt x="9" y="5"/>
                    </a:cubicBezTo>
                    <a:cubicBezTo>
                      <a:pt x="6" y="4"/>
                      <a:pt x="4" y="2"/>
                      <a:pt x="2" y="1"/>
                    </a:cubicBezTo>
                    <a:cubicBezTo>
                      <a:pt x="0" y="0"/>
                      <a:pt x="1" y="6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3" name="Freeform 659"/>
              <p:cNvSpPr>
                <a:spLocks/>
              </p:cNvSpPr>
              <p:nvPr userDrawn="1"/>
            </p:nvSpPr>
            <p:spPr bwMode="auto">
              <a:xfrm>
                <a:off x="2534" y="3972"/>
                <a:ext cx="6" cy="5"/>
              </a:xfrm>
              <a:custGeom>
                <a:avLst/>
                <a:gdLst>
                  <a:gd name="T0" fmla="*/ 3 w 6"/>
                  <a:gd name="T1" fmla="*/ 0 h 4"/>
                  <a:gd name="T2" fmla="*/ 0 w 6"/>
                  <a:gd name="T3" fmla="*/ 0 h 4"/>
                  <a:gd name="T4" fmla="*/ 3 w 6"/>
                  <a:gd name="T5" fmla="*/ 2 h 4"/>
                  <a:gd name="T6" fmla="*/ 6 w 6"/>
                  <a:gd name="T7" fmla="*/ 4 h 4"/>
                  <a:gd name="T8" fmla="*/ 3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cubicBezTo>
                      <a:pt x="3" y="2"/>
                      <a:pt x="4" y="3"/>
                      <a:pt x="6" y="4"/>
                    </a:cubicBezTo>
                    <a:cubicBezTo>
                      <a:pt x="4" y="2"/>
                      <a:pt x="3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4" name="Freeform 660"/>
              <p:cNvSpPr>
                <a:spLocks/>
              </p:cNvSpPr>
              <p:nvPr userDrawn="1"/>
            </p:nvSpPr>
            <p:spPr bwMode="auto">
              <a:xfrm>
                <a:off x="2530" y="3970"/>
                <a:ext cx="4" cy="2"/>
              </a:xfrm>
              <a:custGeom>
                <a:avLst/>
                <a:gdLst>
                  <a:gd name="T0" fmla="*/ 2 w 4"/>
                  <a:gd name="T1" fmla="*/ 1 h 2"/>
                  <a:gd name="T2" fmla="*/ 4 w 4"/>
                  <a:gd name="T3" fmla="*/ 2 h 2"/>
                  <a:gd name="T4" fmla="*/ 2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1"/>
                    </a:moveTo>
                    <a:cubicBezTo>
                      <a:pt x="0" y="1"/>
                      <a:pt x="2" y="2"/>
                      <a:pt x="4" y="2"/>
                    </a:cubicBezTo>
                    <a:cubicBezTo>
                      <a:pt x="3" y="1"/>
                      <a:pt x="3" y="0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5" name="Freeform 661"/>
              <p:cNvSpPr>
                <a:spLocks/>
              </p:cNvSpPr>
              <p:nvPr userDrawn="1"/>
            </p:nvSpPr>
            <p:spPr bwMode="auto">
              <a:xfrm>
                <a:off x="2544" y="3971"/>
                <a:ext cx="28" cy="33"/>
              </a:xfrm>
              <a:custGeom>
                <a:avLst/>
                <a:gdLst>
                  <a:gd name="T0" fmla="*/ 21 w 27"/>
                  <a:gd name="T1" fmla="*/ 9 h 31"/>
                  <a:gd name="T2" fmla="*/ 19 w 27"/>
                  <a:gd name="T3" fmla="*/ 11 h 31"/>
                  <a:gd name="T4" fmla="*/ 19 w 27"/>
                  <a:gd name="T5" fmla="*/ 10 h 31"/>
                  <a:gd name="T6" fmla="*/ 16 w 27"/>
                  <a:gd name="T7" fmla="*/ 7 h 31"/>
                  <a:gd name="T8" fmla="*/ 16 w 27"/>
                  <a:gd name="T9" fmla="*/ 6 h 31"/>
                  <a:gd name="T10" fmla="*/ 11 w 27"/>
                  <a:gd name="T11" fmla="*/ 0 h 31"/>
                  <a:gd name="T12" fmla="*/ 8 w 27"/>
                  <a:gd name="T13" fmla="*/ 3 h 31"/>
                  <a:gd name="T14" fmla="*/ 5 w 27"/>
                  <a:gd name="T15" fmla="*/ 5 h 31"/>
                  <a:gd name="T16" fmla="*/ 9 w 27"/>
                  <a:gd name="T17" fmla="*/ 9 h 31"/>
                  <a:gd name="T18" fmla="*/ 9 w 27"/>
                  <a:gd name="T19" fmla="*/ 14 h 31"/>
                  <a:gd name="T20" fmla="*/ 7 w 27"/>
                  <a:gd name="T21" fmla="*/ 17 h 31"/>
                  <a:gd name="T22" fmla="*/ 3 w 27"/>
                  <a:gd name="T23" fmla="*/ 13 h 31"/>
                  <a:gd name="T24" fmla="*/ 0 w 27"/>
                  <a:gd name="T25" fmla="*/ 17 h 31"/>
                  <a:gd name="T26" fmla="*/ 1 w 27"/>
                  <a:gd name="T27" fmla="*/ 25 h 31"/>
                  <a:gd name="T28" fmla="*/ 6 w 27"/>
                  <a:gd name="T29" fmla="*/ 31 h 31"/>
                  <a:gd name="T30" fmla="*/ 12 w 27"/>
                  <a:gd name="T31" fmla="*/ 24 h 31"/>
                  <a:gd name="T32" fmla="*/ 10 w 27"/>
                  <a:gd name="T33" fmla="*/ 24 h 31"/>
                  <a:gd name="T34" fmla="*/ 10 w 27"/>
                  <a:gd name="T35" fmla="*/ 23 h 31"/>
                  <a:gd name="T36" fmla="*/ 10 w 27"/>
                  <a:gd name="T37" fmla="*/ 23 h 31"/>
                  <a:gd name="T38" fmla="*/ 22 w 27"/>
                  <a:gd name="T39" fmla="*/ 22 h 31"/>
                  <a:gd name="T40" fmla="*/ 22 w 27"/>
                  <a:gd name="T41" fmla="*/ 15 h 31"/>
                  <a:gd name="T42" fmla="*/ 26 w 27"/>
                  <a:gd name="T43" fmla="*/ 9 h 31"/>
                  <a:gd name="T44" fmla="*/ 21 w 27"/>
                  <a:gd name="T45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7" h="31">
                    <a:moveTo>
                      <a:pt x="21" y="9"/>
                    </a:moveTo>
                    <a:cubicBezTo>
                      <a:pt x="20" y="10"/>
                      <a:pt x="19" y="11"/>
                      <a:pt x="19" y="11"/>
                    </a:cubicBezTo>
                    <a:cubicBezTo>
                      <a:pt x="19" y="9"/>
                      <a:pt x="21" y="10"/>
                      <a:pt x="19" y="10"/>
                    </a:cubicBezTo>
                    <a:cubicBezTo>
                      <a:pt x="18" y="9"/>
                      <a:pt x="17" y="7"/>
                      <a:pt x="16" y="7"/>
                    </a:cubicBezTo>
                    <a:cubicBezTo>
                      <a:pt x="16" y="7"/>
                      <a:pt x="16" y="6"/>
                      <a:pt x="16" y="6"/>
                    </a:cubicBezTo>
                    <a:cubicBezTo>
                      <a:pt x="16" y="4"/>
                      <a:pt x="14" y="1"/>
                      <a:pt x="11" y="0"/>
                    </a:cubicBezTo>
                    <a:cubicBezTo>
                      <a:pt x="8" y="0"/>
                      <a:pt x="9" y="1"/>
                      <a:pt x="8" y="3"/>
                    </a:cubicBezTo>
                    <a:cubicBezTo>
                      <a:pt x="8" y="4"/>
                      <a:pt x="7" y="4"/>
                      <a:pt x="5" y="5"/>
                    </a:cubicBezTo>
                    <a:cubicBezTo>
                      <a:pt x="4" y="6"/>
                      <a:pt x="9" y="7"/>
                      <a:pt x="9" y="9"/>
                    </a:cubicBezTo>
                    <a:cubicBezTo>
                      <a:pt x="9" y="11"/>
                      <a:pt x="9" y="13"/>
                      <a:pt x="9" y="14"/>
                    </a:cubicBezTo>
                    <a:cubicBezTo>
                      <a:pt x="10" y="15"/>
                      <a:pt x="7" y="17"/>
                      <a:pt x="7" y="17"/>
                    </a:cubicBezTo>
                    <a:cubicBezTo>
                      <a:pt x="7" y="18"/>
                      <a:pt x="5" y="13"/>
                      <a:pt x="3" y="13"/>
                    </a:cubicBezTo>
                    <a:cubicBezTo>
                      <a:pt x="1" y="13"/>
                      <a:pt x="0" y="15"/>
                      <a:pt x="0" y="17"/>
                    </a:cubicBezTo>
                    <a:cubicBezTo>
                      <a:pt x="0" y="19"/>
                      <a:pt x="1" y="23"/>
                      <a:pt x="1" y="25"/>
                    </a:cubicBezTo>
                    <a:cubicBezTo>
                      <a:pt x="3" y="27"/>
                      <a:pt x="5" y="30"/>
                      <a:pt x="6" y="31"/>
                    </a:cubicBezTo>
                    <a:cubicBezTo>
                      <a:pt x="8" y="30"/>
                      <a:pt x="13" y="25"/>
                      <a:pt x="12" y="24"/>
                    </a:cubicBezTo>
                    <a:cubicBezTo>
                      <a:pt x="12" y="24"/>
                      <a:pt x="11" y="24"/>
                      <a:pt x="10" y="24"/>
                    </a:cubicBezTo>
                    <a:cubicBezTo>
                      <a:pt x="10" y="24"/>
                      <a:pt x="10" y="23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3" y="23"/>
                      <a:pt x="21" y="24"/>
                      <a:pt x="22" y="22"/>
                    </a:cubicBezTo>
                    <a:cubicBezTo>
                      <a:pt x="23" y="21"/>
                      <a:pt x="21" y="15"/>
                      <a:pt x="22" y="15"/>
                    </a:cubicBezTo>
                    <a:cubicBezTo>
                      <a:pt x="23" y="14"/>
                      <a:pt x="27" y="10"/>
                      <a:pt x="26" y="9"/>
                    </a:cubicBezTo>
                    <a:cubicBezTo>
                      <a:pt x="25" y="9"/>
                      <a:pt x="22" y="9"/>
                      <a:pt x="2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6" name="Freeform 662"/>
              <p:cNvSpPr>
                <a:spLocks/>
              </p:cNvSpPr>
              <p:nvPr userDrawn="1"/>
            </p:nvSpPr>
            <p:spPr bwMode="auto">
              <a:xfrm>
                <a:off x="2565" y="398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7" name="Freeform 663"/>
              <p:cNvSpPr>
                <a:spLocks/>
              </p:cNvSpPr>
              <p:nvPr userDrawn="1"/>
            </p:nvSpPr>
            <p:spPr bwMode="auto">
              <a:xfrm>
                <a:off x="2547" y="4003"/>
                <a:ext cx="3" cy="3"/>
              </a:xfrm>
              <a:custGeom>
                <a:avLst/>
                <a:gdLst>
                  <a:gd name="T0" fmla="*/ 0 w 3"/>
                  <a:gd name="T1" fmla="*/ 1 h 3"/>
                  <a:gd name="T2" fmla="*/ 3 w 3"/>
                  <a:gd name="T3" fmla="*/ 2 h 3"/>
                  <a:gd name="T4" fmla="*/ 3 w 3"/>
                  <a:gd name="T5" fmla="*/ 1 h 3"/>
                  <a:gd name="T6" fmla="*/ 2 w 3"/>
                  <a:gd name="T7" fmla="*/ 2 h 3"/>
                  <a:gd name="T8" fmla="*/ 0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1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1" y="2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8" name="Freeform 664"/>
              <p:cNvSpPr>
                <a:spLocks/>
              </p:cNvSpPr>
              <p:nvPr userDrawn="1"/>
            </p:nvSpPr>
            <p:spPr bwMode="auto">
              <a:xfrm>
                <a:off x="2537" y="3998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9" name="Freeform 665"/>
              <p:cNvSpPr>
                <a:spLocks/>
              </p:cNvSpPr>
              <p:nvPr userDrawn="1"/>
            </p:nvSpPr>
            <p:spPr bwMode="auto">
              <a:xfrm>
                <a:off x="2537" y="3995"/>
                <a:ext cx="8" cy="6"/>
              </a:xfrm>
              <a:custGeom>
                <a:avLst/>
                <a:gdLst>
                  <a:gd name="T0" fmla="*/ 0 w 8"/>
                  <a:gd name="T1" fmla="*/ 2 h 5"/>
                  <a:gd name="T2" fmla="*/ 8 w 8"/>
                  <a:gd name="T3" fmla="*/ 4 h 5"/>
                  <a:gd name="T4" fmla="*/ 8 w 8"/>
                  <a:gd name="T5" fmla="*/ 2 h 5"/>
                  <a:gd name="T6" fmla="*/ 7 w 8"/>
                  <a:gd name="T7" fmla="*/ 1 h 5"/>
                  <a:gd name="T8" fmla="*/ 0 w 8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0" y="2"/>
                    </a:moveTo>
                    <a:cubicBezTo>
                      <a:pt x="2" y="3"/>
                      <a:pt x="7" y="5"/>
                      <a:pt x="8" y="4"/>
                    </a:cubicBezTo>
                    <a:cubicBezTo>
                      <a:pt x="8" y="4"/>
                      <a:pt x="8" y="3"/>
                      <a:pt x="8" y="2"/>
                    </a:cubicBezTo>
                    <a:cubicBezTo>
                      <a:pt x="7" y="2"/>
                      <a:pt x="7" y="2"/>
                      <a:pt x="7" y="1"/>
                    </a:cubicBezTo>
                    <a:cubicBezTo>
                      <a:pt x="5" y="0"/>
                      <a:pt x="2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0" name="Freeform 666"/>
              <p:cNvSpPr>
                <a:spLocks/>
              </p:cNvSpPr>
              <p:nvPr userDrawn="1"/>
            </p:nvSpPr>
            <p:spPr bwMode="auto">
              <a:xfrm>
                <a:off x="2474" y="4082"/>
                <a:ext cx="4" cy="5"/>
              </a:xfrm>
              <a:custGeom>
                <a:avLst/>
                <a:gdLst>
                  <a:gd name="T0" fmla="*/ 3 w 4"/>
                  <a:gd name="T1" fmla="*/ 2 h 5"/>
                  <a:gd name="T2" fmla="*/ 0 w 4"/>
                  <a:gd name="T3" fmla="*/ 3 h 5"/>
                  <a:gd name="T4" fmla="*/ 1 w 4"/>
                  <a:gd name="T5" fmla="*/ 4 h 5"/>
                  <a:gd name="T6" fmla="*/ 3 w 4"/>
                  <a:gd name="T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3" y="2"/>
                    </a:moveTo>
                    <a:cubicBezTo>
                      <a:pt x="2" y="3"/>
                      <a:pt x="2" y="3"/>
                      <a:pt x="0" y="3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3" y="5"/>
                      <a:pt x="4" y="0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1" name="Freeform 667"/>
              <p:cNvSpPr>
                <a:spLocks/>
              </p:cNvSpPr>
              <p:nvPr userDrawn="1"/>
            </p:nvSpPr>
            <p:spPr bwMode="auto">
              <a:xfrm>
                <a:off x="2460" y="4076"/>
                <a:ext cx="14" cy="14"/>
              </a:xfrm>
              <a:custGeom>
                <a:avLst/>
                <a:gdLst>
                  <a:gd name="T0" fmla="*/ 9 w 14"/>
                  <a:gd name="T1" fmla="*/ 1 h 14"/>
                  <a:gd name="T2" fmla="*/ 7 w 14"/>
                  <a:gd name="T3" fmla="*/ 7 h 14"/>
                  <a:gd name="T4" fmla="*/ 0 w 14"/>
                  <a:gd name="T5" fmla="*/ 12 h 14"/>
                  <a:gd name="T6" fmla="*/ 7 w 14"/>
                  <a:gd name="T7" fmla="*/ 13 h 14"/>
                  <a:gd name="T8" fmla="*/ 12 w 14"/>
                  <a:gd name="T9" fmla="*/ 10 h 14"/>
                  <a:gd name="T10" fmla="*/ 14 w 14"/>
                  <a:gd name="T11" fmla="*/ 9 h 14"/>
                  <a:gd name="T12" fmla="*/ 9 w 14"/>
                  <a:gd name="T13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14">
                    <a:moveTo>
                      <a:pt x="9" y="1"/>
                    </a:moveTo>
                    <a:cubicBezTo>
                      <a:pt x="6" y="2"/>
                      <a:pt x="9" y="7"/>
                      <a:pt x="7" y="7"/>
                    </a:cubicBezTo>
                    <a:cubicBezTo>
                      <a:pt x="5" y="8"/>
                      <a:pt x="0" y="11"/>
                      <a:pt x="0" y="12"/>
                    </a:cubicBezTo>
                    <a:cubicBezTo>
                      <a:pt x="0" y="14"/>
                      <a:pt x="4" y="14"/>
                      <a:pt x="7" y="13"/>
                    </a:cubicBezTo>
                    <a:cubicBezTo>
                      <a:pt x="11" y="13"/>
                      <a:pt x="9" y="11"/>
                      <a:pt x="12" y="10"/>
                    </a:cubicBezTo>
                    <a:cubicBezTo>
                      <a:pt x="13" y="9"/>
                      <a:pt x="13" y="9"/>
                      <a:pt x="14" y="9"/>
                    </a:cubicBezTo>
                    <a:cubicBezTo>
                      <a:pt x="12" y="7"/>
                      <a:pt x="10" y="0"/>
                      <a:pt x="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2" name="Freeform 668"/>
              <p:cNvSpPr>
                <a:spLocks/>
              </p:cNvSpPr>
              <p:nvPr userDrawn="1"/>
            </p:nvSpPr>
            <p:spPr bwMode="auto">
              <a:xfrm>
                <a:off x="2272" y="4061"/>
                <a:ext cx="5" cy="2"/>
              </a:xfrm>
              <a:custGeom>
                <a:avLst/>
                <a:gdLst>
                  <a:gd name="T0" fmla="*/ 1 w 5"/>
                  <a:gd name="T1" fmla="*/ 1 h 2"/>
                  <a:gd name="T2" fmla="*/ 4 w 5"/>
                  <a:gd name="T3" fmla="*/ 0 h 2"/>
                  <a:gd name="T4" fmla="*/ 2 w 5"/>
                  <a:gd name="T5" fmla="*/ 0 h 2"/>
                  <a:gd name="T6" fmla="*/ 1 w 5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1" y="1"/>
                    </a:moveTo>
                    <a:cubicBezTo>
                      <a:pt x="0" y="2"/>
                      <a:pt x="5" y="1"/>
                      <a:pt x="4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3" name="Freeform 669"/>
              <p:cNvSpPr>
                <a:spLocks/>
              </p:cNvSpPr>
              <p:nvPr userDrawn="1"/>
            </p:nvSpPr>
            <p:spPr bwMode="auto">
              <a:xfrm>
                <a:off x="2272" y="4028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4" name="Freeform 670"/>
              <p:cNvSpPr>
                <a:spLocks noEditPoints="1"/>
              </p:cNvSpPr>
              <p:nvPr userDrawn="1"/>
            </p:nvSpPr>
            <p:spPr bwMode="auto">
              <a:xfrm>
                <a:off x="2252" y="4012"/>
                <a:ext cx="14" cy="14"/>
              </a:xfrm>
              <a:custGeom>
                <a:avLst/>
                <a:gdLst>
                  <a:gd name="T0" fmla="*/ 10 w 13"/>
                  <a:gd name="T1" fmla="*/ 8 h 13"/>
                  <a:gd name="T2" fmla="*/ 9 w 13"/>
                  <a:gd name="T3" fmla="*/ 3 h 13"/>
                  <a:gd name="T4" fmla="*/ 10 w 13"/>
                  <a:gd name="T5" fmla="*/ 2 h 13"/>
                  <a:gd name="T6" fmla="*/ 10 w 13"/>
                  <a:gd name="T7" fmla="*/ 2 h 13"/>
                  <a:gd name="T8" fmla="*/ 9 w 13"/>
                  <a:gd name="T9" fmla="*/ 3 h 13"/>
                  <a:gd name="T10" fmla="*/ 9 w 13"/>
                  <a:gd name="T11" fmla="*/ 2 h 13"/>
                  <a:gd name="T12" fmla="*/ 10 w 13"/>
                  <a:gd name="T13" fmla="*/ 2 h 13"/>
                  <a:gd name="T14" fmla="*/ 10 w 13"/>
                  <a:gd name="T15" fmla="*/ 0 h 13"/>
                  <a:gd name="T16" fmla="*/ 8 w 13"/>
                  <a:gd name="T17" fmla="*/ 0 h 13"/>
                  <a:gd name="T18" fmla="*/ 8 w 13"/>
                  <a:gd name="T19" fmla="*/ 0 h 13"/>
                  <a:gd name="T20" fmla="*/ 8 w 13"/>
                  <a:gd name="T21" fmla="*/ 6 h 13"/>
                  <a:gd name="T22" fmla="*/ 4 w 13"/>
                  <a:gd name="T23" fmla="*/ 6 h 13"/>
                  <a:gd name="T24" fmla="*/ 1 w 13"/>
                  <a:gd name="T25" fmla="*/ 6 h 13"/>
                  <a:gd name="T26" fmla="*/ 5 w 13"/>
                  <a:gd name="T27" fmla="*/ 12 h 13"/>
                  <a:gd name="T28" fmla="*/ 4 w 13"/>
                  <a:gd name="T29" fmla="*/ 13 h 13"/>
                  <a:gd name="T30" fmla="*/ 8 w 13"/>
                  <a:gd name="T31" fmla="*/ 11 h 13"/>
                  <a:gd name="T32" fmla="*/ 10 w 13"/>
                  <a:gd name="T33" fmla="*/ 8 h 13"/>
                  <a:gd name="T34" fmla="*/ 5 w 13"/>
                  <a:gd name="T35" fmla="*/ 12 h 13"/>
                  <a:gd name="T36" fmla="*/ 5 w 13"/>
                  <a:gd name="T37" fmla="*/ 12 h 13"/>
                  <a:gd name="T38" fmla="*/ 5 w 13"/>
                  <a:gd name="T39" fmla="*/ 12 h 13"/>
                  <a:gd name="T40" fmla="*/ 5 w 13"/>
                  <a:gd name="T41" fmla="*/ 12 h 13"/>
                  <a:gd name="T42" fmla="*/ 6 w 13"/>
                  <a:gd name="T43" fmla="*/ 9 h 13"/>
                  <a:gd name="T44" fmla="*/ 5 w 13"/>
                  <a:gd name="T45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" h="13">
                    <a:moveTo>
                      <a:pt x="10" y="8"/>
                    </a:moveTo>
                    <a:cubicBezTo>
                      <a:pt x="10" y="7"/>
                      <a:pt x="10" y="5"/>
                      <a:pt x="9" y="3"/>
                    </a:cubicBezTo>
                    <a:cubicBezTo>
                      <a:pt x="10" y="3"/>
                      <a:pt x="13" y="4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9" y="3"/>
                      <a:pt x="9" y="2"/>
                      <a:pt x="9" y="2"/>
                    </a:cubicBezTo>
                    <a:cubicBezTo>
                      <a:pt x="9" y="2"/>
                      <a:pt x="9" y="2"/>
                      <a:pt x="10" y="2"/>
                    </a:cubicBezTo>
                    <a:cubicBezTo>
                      <a:pt x="10" y="2"/>
                      <a:pt x="11" y="1"/>
                      <a:pt x="10" y="0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1"/>
                      <a:pt x="8" y="5"/>
                      <a:pt x="8" y="6"/>
                    </a:cubicBezTo>
                    <a:cubicBezTo>
                      <a:pt x="8" y="6"/>
                      <a:pt x="4" y="6"/>
                      <a:pt x="4" y="6"/>
                    </a:cubicBezTo>
                    <a:cubicBezTo>
                      <a:pt x="4" y="7"/>
                      <a:pt x="1" y="5"/>
                      <a:pt x="1" y="6"/>
                    </a:cubicBezTo>
                    <a:cubicBezTo>
                      <a:pt x="0" y="7"/>
                      <a:pt x="4" y="10"/>
                      <a:pt x="5" y="12"/>
                    </a:cubicBezTo>
                    <a:cubicBezTo>
                      <a:pt x="5" y="13"/>
                      <a:pt x="4" y="13"/>
                      <a:pt x="4" y="13"/>
                    </a:cubicBezTo>
                    <a:cubicBezTo>
                      <a:pt x="5" y="12"/>
                      <a:pt x="7" y="12"/>
                      <a:pt x="8" y="11"/>
                    </a:cubicBezTo>
                    <a:cubicBezTo>
                      <a:pt x="9" y="11"/>
                      <a:pt x="11" y="9"/>
                      <a:pt x="10" y="8"/>
                    </a:cubicBezTo>
                    <a:close/>
                    <a:moveTo>
                      <a:pt x="5" y="12"/>
                    </a:move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lose/>
                    <a:moveTo>
                      <a:pt x="5" y="12"/>
                    </a:moveTo>
                    <a:cubicBezTo>
                      <a:pt x="5" y="11"/>
                      <a:pt x="5" y="9"/>
                      <a:pt x="6" y="9"/>
                    </a:cubicBezTo>
                    <a:cubicBezTo>
                      <a:pt x="7" y="9"/>
                      <a:pt x="6" y="11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5" name="Freeform 671"/>
              <p:cNvSpPr>
                <a:spLocks/>
              </p:cNvSpPr>
              <p:nvPr userDrawn="1"/>
            </p:nvSpPr>
            <p:spPr bwMode="auto">
              <a:xfrm>
                <a:off x="2249" y="4015"/>
                <a:ext cx="2" cy="2"/>
              </a:xfrm>
              <a:custGeom>
                <a:avLst/>
                <a:gdLst>
                  <a:gd name="T0" fmla="*/ 0 w 2"/>
                  <a:gd name="T1" fmla="*/ 1 h 2"/>
                  <a:gd name="T2" fmla="*/ 1 w 2"/>
                  <a:gd name="T3" fmla="*/ 0 h 2"/>
                  <a:gd name="T4" fmla="*/ 1 w 2"/>
                  <a:gd name="T5" fmla="*/ 0 h 2"/>
                  <a:gd name="T6" fmla="*/ 0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0" y="2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6" name="Freeform 672"/>
              <p:cNvSpPr>
                <a:spLocks/>
              </p:cNvSpPr>
              <p:nvPr userDrawn="1"/>
            </p:nvSpPr>
            <p:spPr bwMode="auto">
              <a:xfrm>
                <a:off x="2246" y="4006"/>
                <a:ext cx="14" cy="10"/>
              </a:xfrm>
              <a:custGeom>
                <a:avLst/>
                <a:gdLst>
                  <a:gd name="T0" fmla="*/ 13 w 14"/>
                  <a:gd name="T1" fmla="*/ 2 h 10"/>
                  <a:gd name="T2" fmla="*/ 8 w 14"/>
                  <a:gd name="T3" fmla="*/ 2 h 10"/>
                  <a:gd name="T4" fmla="*/ 5 w 14"/>
                  <a:gd name="T5" fmla="*/ 0 h 10"/>
                  <a:gd name="T6" fmla="*/ 5 w 14"/>
                  <a:gd name="T7" fmla="*/ 0 h 10"/>
                  <a:gd name="T8" fmla="*/ 2 w 14"/>
                  <a:gd name="T9" fmla="*/ 2 h 10"/>
                  <a:gd name="T10" fmla="*/ 4 w 14"/>
                  <a:gd name="T11" fmla="*/ 5 h 10"/>
                  <a:gd name="T12" fmla="*/ 1 w 14"/>
                  <a:gd name="T13" fmla="*/ 7 h 10"/>
                  <a:gd name="T14" fmla="*/ 4 w 14"/>
                  <a:gd name="T15" fmla="*/ 7 h 10"/>
                  <a:gd name="T16" fmla="*/ 4 w 14"/>
                  <a:gd name="T17" fmla="*/ 9 h 10"/>
                  <a:gd name="T18" fmla="*/ 7 w 14"/>
                  <a:gd name="T19" fmla="*/ 10 h 10"/>
                  <a:gd name="T20" fmla="*/ 10 w 14"/>
                  <a:gd name="T21" fmla="*/ 6 h 10"/>
                  <a:gd name="T22" fmla="*/ 14 w 14"/>
                  <a:gd name="T23" fmla="*/ 6 h 10"/>
                  <a:gd name="T24" fmla="*/ 13 w 14"/>
                  <a:gd name="T25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10">
                    <a:moveTo>
                      <a:pt x="13" y="2"/>
                    </a:moveTo>
                    <a:cubicBezTo>
                      <a:pt x="13" y="0"/>
                      <a:pt x="9" y="3"/>
                      <a:pt x="8" y="2"/>
                    </a:cubicBezTo>
                    <a:cubicBezTo>
                      <a:pt x="6" y="2"/>
                      <a:pt x="6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2"/>
                      <a:pt x="3" y="1"/>
                      <a:pt x="2" y="2"/>
                    </a:cubicBezTo>
                    <a:cubicBezTo>
                      <a:pt x="1" y="2"/>
                      <a:pt x="4" y="4"/>
                      <a:pt x="4" y="5"/>
                    </a:cubicBezTo>
                    <a:cubicBezTo>
                      <a:pt x="3" y="6"/>
                      <a:pt x="0" y="7"/>
                      <a:pt x="1" y="7"/>
                    </a:cubicBezTo>
                    <a:cubicBezTo>
                      <a:pt x="2" y="8"/>
                      <a:pt x="4" y="7"/>
                      <a:pt x="4" y="7"/>
                    </a:cubicBezTo>
                    <a:cubicBezTo>
                      <a:pt x="5" y="8"/>
                      <a:pt x="4" y="9"/>
                      <a:pt x="4" y="9"/>
                    </a:cubicBezTo>
                    <a:cubicBezTo>
                      <a:pt x="5" y="9"/>
                      <a:pt x="6" y="10"/>
                      <a:pt x="7" y="10"/>
                    </a:cubicBezTo>
                    <a:cubicBezTo>
                      <a:pt x="7" y="10"/>
                      <a:pt x="9" y="7"/>
                      <a:pt x="10" y="6"/>
                    </a:cubicBezTo>
                    <a:cubicBezTo>
                      <a:pt x="11" y="6"/>
                      <a:pt x="12" y="6"/>
                      <a:pt x="14" y="6"/>
                    </a:cubicBezTo>
                    <a:cubicBezTo>
                      <a:pt x="13" y="4"/>
                      <a:pt x="14" y="3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7" name="Freeform 673"/>
              <p:cNvSpPr>
                <a:spLocks/>
              </p:cNvSpPr>
              <p:nvPr userDrawn="1"/>
            </p:nvSpPr>
            <p:spPr bwMode="auto">
              <a:xfrm>
                <a:off x="2260" y="4005"/>
                <a:ext cx="9" cy="5"/>
              </a:xfrm>
              <a:custGeom>
                <a:avLst/>
                <a:gdLst>
                  <a:gd name="T0" fmla="*/ 0 w 8"/>
                  <a:gd name="T1" fmla="*/ 3 h 5"/>
                  <a:gd name="T2" fmla="*/ 5 w 8"/>
                  <a:gd name="T3" fmla="*/ 5 h 5"/>
                  <a:gd name="T4" fmla="*/ 8 w 8"/>
                  <a:gd name="T5" fmla="*/ 3 h 5"/>
                  <a:gd name="T6" fmla="*/ 2 w 8"/>
                  <a:gd name="T7" fmla="*/ 0 h 5"/>
                  <a:gd name="T8" fmla="*/ 0 w 8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0" y="3"/>
                    </a:moveTo>
                    <a:cubicBezTo>
                      <a:pt x="0" y="4"/>
                      <a:pt x="2" y="4"/>
                      <a:pt x="5" y="5"/>
                    </a:cubicBezTo>
                    <a:cubicBezTo>
                      <a:pt x="6" y="4"/>
                      <a:pt x="8" y="4"/>
                      <a:pt x="8" y="3"/>
                    </a:cubicBezTo>
                    <a:cubicBezTo>
                      <a:pt x="8" y="2"/>
                      <a:pt x="4" y="1"/>
                      <a:pt x="2" y="0"/>
                    </a:cubicBezTo>
                    <a:cubicBezTo>
                      <a:pt x="1" y="2"/>
                      <a:pt x="0" y="3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8" name="Freeform 674"/>
              <p:cNvSpPr>
                <a:spLocks/>
              </p:cNvSpPr>
              <p:nvPr userDrawn="1"/>
            </p:nvSpPr>
            <p:spPr bwMode="auto">
              <a:xfrm>
                <a:off x="2262" y="4010"/>
                <a:ext cx="5" cy="3"/>
              </a:xfrm>
              <a:custGeom>
                <a:avLst/>
                <a:gdLst>
                  <a:gd name="T0" fmla="*/ 1 w 4"/>
                  <a:gd name="T1" fmla="*/ 2 h 3"/>
                  <a:gd name="T2" fmla="*/ 4 w 4"/>
                  <a:gd name="T3" fmla="*/ 1 h 3"/>
                  <a:gd name="T4" fmla="*/ 3 w 4"/>
                  <a:gd name="T5" fmla="*/ 0 h 3"/>
                  <a:gd name="T6" fmla="*/ 1 w 4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1" y="2"/>
                    </a:moveTo>
                    <a:cubicBezTo>
                      <a:pt x="1" y="3"/>
                      <a:pt x="3" y="1"/>
                      <a:pt x="4" y="1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1" y="1"/>
                      <a:pt x="0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9" name="Freeform 675"/>
              <p:cNvSpPr>
                <a:spLocks/>
              </p:cNvSpPr>
              <p:nvPr userDrawn="1"/>
            </p:nvSpPr>
            <p:spPr bwMode="auto">
              <a:xfrm>
                <a:off x="2267" y="4011"/>
                <a:ext cx="4" cy="12"/>
              </a:xfrm>
              <a:custGeom>
                <a:avLst/>
                <a:gdLst>
                  <a:gd name="T0" fmla="*/ 1 w 4"/>
                  <a:gd name="T1" fmla="*/ 7 h 11"/>
                  <a:gd name="T2" fmla="*/ 0 w 4"/>
                  <a:gd name="T3" fmla="*/ 11 h 11"/>
                  <a:gd name="T4" fmla="*/ 1 w 4"/>
                  <a:gd name="T5" fmla="*/ 9 h 11"/>
                  <a:gd name="T6" fmla="*/ 1 w 4"/>
                  <a:gd name="T7" fmla="*/ 9 h 11"/>
                  <a:gd name="T8" fmla="*/ 2 w 4"/>
                  <a:gd name="T9" fmla="*/ 6 h 11"/>
                  <a:gd name="T10" fmla="*/ 3 w 4"/>
                  <a:gd name="T11" fmla="*/ 4 h 11"/>
                  <a:gd name="T12" fmla="*/ 3 w 4"/>
                  <a:gd name="T13" fmla="*/ 4 h 11"/>
                  <a:gd name="T14" fmla="*/ 3 w 4"/>
                  <a:gd name="T15" fmla="*/ 2 h 11"/>
                  <a:gd name="T16" fmla="*/ 3 w 4"/>
                  <a:gd name="T17" fmla="*/ 1 h 11"/>
                  <a:gd name="T18" fmla="*/ 0 w 4"/>
                  <a:gd name="T19" fmla="*/ 0 h 11"/>
                  <a:gd name="T20" fmla="*/ 1 w 4"/>
                  <a:gd name="T21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11">
                    <a:moveTo>
                      <a:pt x="1" y="7"/>
                    </a:moveTo>
                    <a:cubicBezTo>
                      <a:pt x="0" y="9"/>
                      <a:pt x="0" y="10"/>
                      <a:pt x="0" y="11"/>
                    </a:cubicBezTo>
                    <a:cubicBezTo>
                      <a:pt x="0" y="11"/>
                      <a:pt x="1" y="10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2" y="8"/>
                      <a:pt x="2" y="6"/>
                    </a:cubicBezTo>
                    <a:cubicBezTo>
                      <a:pt x="3" y="5"/>
                      <a:pt x="3" y="5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4" y="2"/>
                      <a:pt x="4" y="3"/>
                      <a:pt x="3" y="1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1" y="0"/>
                      <a:pt x="1" y="5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0" name="Freeform 676"/>
              <p:cNvSpPr>
                <a:spLocks/>
              </p:cNvSpPr>
              <p:nvPr userDrawn="1"/>
            </p:nvSpPr>
            <p:spPr bwMode="auto">
              <a:xfrm>
                <a:off x="2267" y="401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1" name="Freeform 677"/>
              <p:cNvSpPr>
                <a:spLocks/>
              </p:cNvSpPr>
              <p:nvPr userDrawn="1"/>
            </p:nvSpPr>
            <p:spPr bwMode="auto">
              <a:xfrm>
                <a:off x="2262" y="4002"/>
                <a:ext cx="5" cy="3"/>
              </a:xfrm>
              <a:custGeom>
                <a:avLst/>
                <a:gdLst>
                  <a:gd name="T0" fmla="*/ 3 w 4"/>
                  <a:gd name="T1" fmla="*/ 0 h 3"/>
                  <a:gd name="T2" fmla="*/ 0 w 4"/>
                  <a:gd name="T3" fmla="*/ 3 h 3"/>
                  <a:gd name="T4" fmla="*/ 0 w 4"/>
                  <a:gd name="T5" fmla="*/ 3 h 3"/>
                  <a:gd name="T6" fmla="*/ 3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3" y="0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2"/>
                      <a:pt x="4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2" name="Freeform 678"/>
              <p:cNvSpPr>
                <a:spLocks/>
              </p:cNvSpPr>
              <p:nvPr userDrawn="1"/>
            </p:nvSpPr>
            <p:spPr bwMode="auto">
              <a:xfrm>
                <a:off x="2272" y="4018"/>
                <a:ext cx="0" cy="2"/>
              </a:xfrm>
              <a:custGeom>
                <a:avLst/>
                <a:gdLst>
                  <a:gd name="T0" fmla="*/ 0 h 2"/>
                  <a:gd name="T1" fmla="*/ 1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3" name="Freeform 679"/>
              <p:cNvSpPr>
                <a:spLocks/>
              </p:cNvSpPr>
              <p:nvPr userDrawn="1"/>
            </p:nvSpPr>
            <p:spPr bwMode="auto">
              <a:xfrm>
                <a:off x="2270" y="4015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0 w 2"/>
                  <a:gd name="T5" fmla="*/ 0 h 1"/>
                  <a:gd name="T6" fmla="*/ 1 w 2"/>
                  <a:gd name="T7" fmla="*/ 1 h 1"/>
                  <a:gd name="T8" fmla="*/ 2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4" name="Freeform 680"/>
              <p:cNvSpPr>
                <a:spLocks/>
              </p:cNvSpPr>
              <p:nvPr userDrawn="1"/>
            </p:nvSpPr>
            <p:spPr bwMode="auto">
              <a:xfrm>
                <a:off x="2272" y="4016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5" name="Freeform 681"/>
              <p:cNvSpPr>
                <a:spLocks/>
              </p:cNvSpPr>
              <p:nvPr userDrawn="1"/>
            </p:nvSpPr>
            <p:spPr bwMode="auto">
              <a:xfrm>
                <a:off x="2242" y="3988"/>
                <a:ext cx="4" cy="6"/>
              </a:xfrm>
              <a:custGeom>
                <a:avLst/>
                <a:gdLst>
                  <a:gd name="T0" fmla="*/ 3 w 4"/>
                  <a:gd name="T1" fmla="*/ 1 h 6"/>
                  <a:gd name="T2" fmla="*/ 2 w 4"/>
                  <a:gd name="T3" fmla="*/ 2 h 6"/>
                  <a:gd name="T4" fmla="*/ 3 w 4"/>
                  <a:gd name="T5" fmla="*/ 5 h 6"/>
                  <a:gd name="T6" fmla="*/ 4 w 4"/>
                  <a:gd name="T7" fmla="*/ 6 h 6"/>
                  <a:gd name="T8" fmla="*/ 4 w 4"/>
                  <a:gd name="T9" fmla="*/ 5 h 6"/>
                  <a:gd name="T10" fmla="*/ 3 w 4"/>
                  <a:gd name="T1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3" y="1"/>
                    </a:moveTo>
                    <a:cubicBezTo>
                      <a:pt x="3" y="0"/>
                      <a:pt x="1" y="3"/>
                      <a:pt x="2" y="2"/>
                    </a:cubicBezTo>
                    <a:cubicBezTo>
                      <a:pt x="3" y="2"/>
                      <a:pt x="0" y="4"/>
                      <a:pt x="3" y="5"/>
                    </a:cubicBezTo>
                    <a:cubicBezTo>
                      <a:pt x="3" y="6"/>
                      <a:pt x="3" y="6"/>
                      <a:pt x="4" y="6"/>
                    </a:cubicBezTo>
                    <a:cubicBezTo>
                      <a:pt x="4" y="6"/>
                      <a:pt x="4" y="6"/>
                      <a:pt x="4" y="5"/>
                    </a:cubicBezTo>
                    <a:cubicBezTo>
                      <a:pt x="4" y="4"/>
                      <a:pt x="3" y="3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6" name="Freeform 682"/>
              <p:cNvSpPr>
                <a:spLocks/>
              </p:cNvSpPr>
              <p:nvPr userDrawn="1"/>
            </p:nvSpPr>
            <p:spPr bwMode="auto">
              <a:xfrm>
                <a:off x="2240" y="3992"/>
                <a:ext cx="20" cy="14"/>
              </a:xfrm>
              <a:custGeom>
                <a:avLst/>
                <a:gdLst>
                  <a:gd name="T0" fmla="*/ 14 w 20"/>
                  <a:gd name="T1" fmla="*/ 5 h 13"/>
                  <a:gd name="T2" fmla="*/ 20 w 20"/>
                  <a:gd name="T3" fmla="*/ 4 h 13"/>
                  <a:gd name="T4" fmla="*/ 12 w 20"/>
                  <a:gd name="T5" fmla="*/ 1 h 13"/>
                  <a:gd name="T6" fmla="*/ 6 w 20"/>
                  <a:gd name="T7" fmla="*/ 2 h 13"/>
                  <a:gd name="T8" fmla="*/ 4 w 20"/>
                  <a:gd name="T9" fmla="*/ 5 h 13"/>
                  <a:gd name="T10" fmla="*/ 0 w 20"/>
                  <a:gd name="T11" fmla="*/ 6 h 13"/>
                  <a:gd name="T12" fmla="*/ 3 w 20"/>
                  <a:gd name="T13" fmla="*/ 10 h 13"/>
                  <a:gd name="T14" fmla="*/ 11 w 20"/>
                  <a:gd name="T15" fmla="*/ 13 h 13"/>
                  <a:gd name="T16" fmla="*/ 11 w 20"/>
                  <a:gd name="T17" fmla="*/ 13 h 13"/>
                  <a:gd name="T18" fmla="*/ 11 w 20"/>
                  <a:gd name="T19" fmla="*/ 13 h 13"/>
                  <a:gd name="T20" fmla="*/ 11 w 20"/>
                  <a:gd name="T21" fmla="*/ 13 h 13"/>
                  <a:gd name="T22" fmla="*/ 11 w 20"/>
                  <a:gd name="T23" fmla="*/ 13 h 13"/>
                  <a:gd name="T24" fmla="*/ 11 w 20"/>
                  <a:gd name="T25" fmla="*/ 13 h 13"/>
                  <a:gd name="T26" fmla="*/ 11 w 20"/>
                  <a:gd name="T27" fmla="*/ 13 h 13"/>
                  <a:gd name="T28" fmla="*/ 14 w 20"/>
                  <a:gd name="T29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" h="13">
                    <a:moveTo>
                      <a:pt x="14" y="5"/>
                    </a:moveTo>
                    <a:cubicBezTo>
                      <a:pt x="15" y="5"/>
                      <a:pt x="20" y="6"/>
                      <a:pt x="20" y="4"/>
                    </a:cubicBezTo>
                    <a:cubicBezTo>
                      <a:pt x="20" y="2"/>
                      <a:pt x="15" y="2"/>
                      <a:pt x="12" y="1"/>
                    </a:cubicBezTo>
                    <a:cubicBezTo>
                      <a:pt x="10" y="0"/>
                      <a:pt x="8" y="2"/>
                      <a:pt x="6" y="2"/>
                    </a:cubicBezTo>
                    <a:cubicBezTo>
                      <a:pt x="5" y="3"/>
                      <a:pt x="4" y="4"/>
                      <a:pt x="4" y="5"/>
                    </a:cubicBezTo>
                    <a:cubicBezTo>
                      <a:pt x="3" y="6"/>
                      <a:pt x="0" y="5"/>
                      <a:pt x="0" y="6"/>
                    </a:cubicBezTo>
                    <a:cubicBezTo>
                      <a:pt x="0" y="8"/>
                      <a:pt x="2" y="10"/>
                      <a:pt x="3" y="10"/>
                    </a:cubicBezTo>
                    <a:cubicBezTo>
                      <a:pt x="5" y="10"/>
                      <a:pt x="9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3" y="12"/>
                      <a:pt x="13" y="6"/>
                      <a:pt x="1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7" name="Freeform 683"/>
              <p:cNvSpPr>
                <a:spLocks/>
              </p:cNvSpPr>
              <p:nvPr userDrawn="1"/>
            </p:nvSpPr>
            <p:spPr bwMode="auto">
              <a:xfrm>
                <a:off x="2236" y="3976"/>
                <a:ext cx="4" cy="2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2 h 2"/>
                  <a:gd name="T4" fmla="*/ 1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0" y="1"/>
                      <a:pt x="1" y="1"/>
                      <a:pt x="3" y="2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8" name="Freeform 684"/>
              <p:cNvSpPr>
                <a:spLocks/>
              </p:cNvSpPr>
              <p:nvPr userDrawn="1"/>
            </p:nvSpPr>
            <p:spPr bwMode="auto">
              <a:xfrm>
                <a:off x="2238" y="3978"/>
                <a:ext cx="12" cy="11"/>
              </a:xfrm>
              <a:custGeom>
                <a:avLst/>
                <a:gdLst>
                  <a:gd name="T0" fmla="*/ 1 w 11"/>
                  <a:gd name="T1" fmla="*/ 6 h 11"/>
                  <a:gd name="T2" fmla="*/ 8 w 11"/>
                  <a:gd name="T3" fmla="*/ 6 h 11"/>
                  <a:gd name="T4" fmla="*/ 8 w 11"/>
                  <a:gd name="T5" fmla="*/ 10 h 11"/>
                  <a:gd name="T6" fmla="*/ 10 w 11"/>
                  <a:gd name="T7" fmla="*/ 9 h 11"/>
                  <a:gd name="T8" fmla="*/ 10 w 11"/>
                  <a:gd name="T9" fmla="*/ 9 h 11"/>
                  <a:gd name="T10" fmla="*/ 9 w 11"/>
                  <a:gd name="T11" fmla="*/ 1 h 11"/>
                  <a:gd name="T12" fmla="*/ 4 w 11"/>
                  <a:gd name="T13" fmla="*/ 1 h 11"/>
                  <a:gd name="T14" fmla="*/ 3 w 11"/>
                  <a:gd name="T15" fmla="*/ 1 h 11"/>
                  <a:gd name="T16" fmla="*/ 1 w 11"/>
                  <a:gd name="T17" fmla="*/ 0 h 11"/>
                  <a:gd name="T18" fmla="*/ 1 w 11"/>
                  <a:gd name="T1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11">
                    <a:moveTo>
                      <a:pt x="1" y="6"/>
                    </a:moveTo>
                    <a:cubicBezTo>
                      <a:pt x="2" y="7"/>
                      <a:pt x="7" y="4"/>
                      <a:pt x="8" y="6"/>
                    </a:cubicBezTo>
                    <a:cubicBezTo>
                      <a:pt x="8" y="7"/>
                      <a:pt x="7" y="10"/>
                      <a:pt x="8" y="10"/>
                    </a:cubicBezTo>
                    <a:cubicBezTo>
                      <a:pt x="9" y="11"/>
                      <a:pt x="10" y="10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9" y="8"/>
                      <a:pt x="11" y="2"/>
                      <a:pt x="9" y="1"/>
                    </a:cubicBezTo>
                    <a:cubicBezTo>
                      <a:pt x="7" y="1"/>
                      <a:pt x="5" y="1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2" y="2"/>
                      <a:pt x="0" y="5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9" name="Freeform 685"/>
              <p:cNvSpPr>
                <a:spLocks/>
              </p:cNvSpPr>
              <p:nvPr userDrawn="1"/>
            </p:nvSpPr>
            <p:spPr bwMode="auto">
              <a:xfrm>
                <a:off x="2240" y="39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0" name="Freeform 686"/>
              <p:cNvSpPr>
                <a:spLocks/>
              </p:cNvSpPr>
              <p:nvPr userDrawn="1"/>
            </p:nvSpPr>
            <p:spPr bwMode="auto">
              <a:xfrm>
                <a:off x="2249" y="3984"/>
                <a:ext cx="4" cy="3"/>
              </a:xfrm>
              <a:custGeom>
                <a:avLst/>
                <a:gdLst>
                  <a:gd name="T0" fmla="*/ 4 w 4"/>
                  <a:gd name="T1" fmla="*/ 3 h 3"/>
                  <a:gd name="T2" fmla="*/ 2 w 4"/>
                  <a:gd name="T3" fmla="*/ 0 h 3"/>
                  <a:gd name="T4" fmla="*/ 0 w 4"/>
                  <a:gd name="T5" fmla="*/ 3 h 3"/>
                  <a:gd name="T6" fmla="*/ 4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1" y="2"/>
                      <a:pt x="0" y="3"/>
                    </a:cubicBezTo>
                    <a:cubicBezTo>
                      <a:pt x="1" y="3"/>
                      <a:pt x="3" y="2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1" name="Freeform 687"/>
              <p:cNvSpPr>
                <a:spLocks/>
              </p:cNvSpPr>
              <p:nvPr userDrawn="1"/>
            </p:nvSpPr>
            <p:spPr bwMode="auto">
              <a:xfrm>
                <a:off x="2242" y="3978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2" name="Freeform 688"/>
              <p:cNvSpPr>
                <a:spLocks/>
              </p:cNvSpPr>
              <p:nvPr userDrawn="1"/>
            </p:nvSpPr>
            <p:spPr bwMode="auto">
              <a:xfrm>
                <a:off x="2253" y="3987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3" name="Freeform 689"/>
              <p:cNvSpPr>
                <a:spLocks/>
              </p:cNvSpPr>
              <p:nvPr userDrawn="1"/>
            </p:nvSpPr>
            <p:spPr bwMode="auto">
              <a:xfrm>
                <a:off x="2248" y="3967"/>
                <a:ext cx="5" cy="11"/>
              </a:xfrm>
              <a:custGeom>
                <a:avLst/>
                <a:gdLst>
                  <a:gd name="T0" fmla="*/ 2 w 5"/>
                  <a:gd name="T1" fmla="*/ 0 h 10"/>
                  <a:gd name="T2" fmla="*/ 1 w 5"/>
                  <a:gd name="T3" fmla="*/ 5 h 10"/>
                  <a:gd name="T4" fmla="*/ 1 w 5"/>
                  <a:gd name="T5" fmla="*/ 9 h 10"/>
                  <a:gd name="T6" fmla="*/ 5 w 5"/>
                  <a:gd name="T7" fmla="*/ 9 h 10"/>
                  <a:gd name="T8" fmla="*/ 2 w 5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0">
                    <a:moveTo>
                      <a:pt x="2" y="0"/>
                    </a:moveTo>
                    <a:cubicBezTo>
                      <a:pt x="1" y="0"/>
                      <a:pt x="1" y="4"/>
                      <a:pt x="1" y="5"/>
                    </a:cubicBezTo>
                    <a:cubicBezTo>
                      <a:pt x="2" y="7"/>
                      <a:pt x="0" y="9"/>
                      <a:pt x="1" y="9"/>
                    </a:cubicBezTo>
                    <a:cubicBezTo>
                      <a:pt x="2" y="10"/>
                      <a:pt x="4" y="9"/>
                      <a:pt x="5" y="9"/>
                    </a:cubicBezTo>
                    <a:cubicBezTo>
                      <a:pt x="4" y="7"/>
                      <a:pt x="4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4" name="Freeform 690"/>
              <p:cNvSpPr>
                <a:spLocks/>
              </p:cNvSpPr>
              <p:nvPr userDrawn="1"/>
            </p:nvSpPr>
            <p:spPr bwMode="auto">
              <a:xfrm>
                <a:off x="2252" y="3977"/>
                <a:ext cx="4" cy="9"/>
              </a:xfrm>
              <a:custGeom>
                <a:avLst/>
                <a:gdLst>
                  <a:gd name="T0" fmla="*/ 3 w 4"/>
                  <a:gd name="T1" fmla="*/ 0 h 9"/>
                  <a:gd name="T2" fmla="*/ 1 w 4"/>
                  <a:gd name="T3" fmla="*/ 0 h 9"/>
                  <a:gd name="T4" fmla="*/ 1 w 4"/>
                  <a:gd name="T5" fmla="*/ 0 h 9"/>
                  <a:gd name="T6" fmla="*/ 0 w 4"/>
                  <a:gd name="T7" fmla="*/ 4 h 9"/>
                  <a:gd name="T8" fmla="*/ 2 w 4"/>
                  <a:gd name="T9" fmla="*/ 9 h 9"/>
                  <a:gd name="T10" fmla="*/ 3 w 4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9">
                    <a:moveTo>
                      <a:pt x="3" y="0"/>
                    </a:moveTo>
                    <a:cubicBezTo>
                      <a:pt x="3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3" y="2"/>
                      <a:pt x="0" y="3"/>
                      <a:pt x="0" y="4"/>
                    </a:cubicBezTo>
                    <a:cubicBezTo>
                      <a:pt x="0" y="4"/>
                      <a:pt x="1" y="8"/>
                      <a:pt x="2" y="9"/>
                    </a:cubicBezTo>
                    <a:cubicBezTo>
                      <a:pt x="2" y="7"/>
                      <a:pt x="4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5" name="Freeform 691"/>
              <p:cNvSpPr>
                <a:spLocks/>
              </p:cNvSpPr>
              <p:nvPr userDrawn="1"/>
            </p:nvSpPr>
            <p:spPr bwMode="auto">
              <a:xfrm>
                <a:off x="2248" y="3971"/>
                <a:ext cx="1" cy="4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1 h 3"/>
                  <a:gd name="T4" fmla="*/ 1 w 1"/>
                  <a:gd name="T5" fmla="*/ 1 h 3"/>
                  <a:gd name="T6" fmla="*/ 1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3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6" name="Freeform 692"/>
              <p:cNvSpPr>
                <a:spLocks/>
              </p:cNvSpPr>
              <p:nvPr userDrawn="1"/>
            </p:nvSpPr>
            <p:spPr bwMode="auto">
              <a:xfrm>
                <a:off x="2254" y="3986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7" name="Freeform 693"/>
              <p:cNvSpPr>
                <a:spLocks/>
              </p:cNvSpPr>
              <p:nvPr userDrawn="1"/>
            </p:nvSpPr>
            <p:spPr bwMode="auto">
              <a:xfrm>
                <a:off x="2228" y="3959"/>
                <a:ext cx="16" cy="23"/>
              </a:xfrm>
              <a:custGeom>
                <a:avLst/>
                <a:gdLst>
                  <a:gd name="T0" fmla="*/ 12 w 15"/>
                  <a:gd name="T1" fmla="*/ 12 h 22"/>
                  <a:gd name="T2" fmla="*/ 7 w 15"/>
                  <a:gd name="T3" fmla="*/ 4 h 22"/>
                  <a:gd name="T4" fmla="*/ 11 w 15"/>
                  <a:gd name="T5" fmla="*/ 5 h 22"/>
                  <a:gd name="T6" fmla="*/ 15 w 15"/>
                  <a:gd name="T7" fmla="*/ 1 h 22"/>
                  <a:gd name="T8" fmla="*/ 10 w 15"/>
                  <a:gd name="T9" fmla="*/ 3 h 22"/>
                  <a:gd name="T10" fmla="*/ 8 w 15"/>
                  <a:gd name="T11" fmla="*/ 2 h 22"/>
                  <a:gd name="T12" fmla="*/ 2 w 15"/>
                  <a:gd name="T13" fmla="*/ 2 h 22"/>
                  <a:gd name="T14" fmla="*/ 1 w 15"/>
                  <a:gd name="T15" fmla="*/ 12 h 22"/>
                  <a:gd name="T16" fmla="*/ 4 w 15"/>
                  <a:gd name="T17" fmla="*/ 15 h 22"/>
                  <a:gd name="T18" fmla="*/ 3 w 15"/>
                  <a:gd name="T19" fmla="*/ 16 h 22"/>
                  <a:gd name="T20" fmla="*/ 6 w 15"/>
                  <a:gd name="T21" fmla="*/ 22 h 22"/>
                  <a:gd name="T22" fmla="*/ 9 w 15"/>
                  <a:gd name="T23" fmla="*/ 16 h 22"/>
                  <a:gd name="T24" fmla="*/ 9 w 15"/>
                  <a:gd name="T25" fmla="*/ 15 h 22"/>
                  <a:gd name="T26" fmla="*/ 12 w 15"/>
                  <a:gd name="T27" fmla="*/ 1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" h="22">
                    <a:moveTo>
                      <a:pt x="12" y="12"/>
                    </a:moveTo>
                    <a:cubicBezTo>
                      <a:pt x="13" y="11"/>
                      <a:pt x="6" y="4"/>
                      <a:pt x="7" y="4"/>
                    </a:cubicBezTo>
                    <a:cubicBezTo>
                      <a:pt x="7" y="3"/>
                      <a:pt x="11" y="6"/>
                      <a:pt x="11" y="5"/>
                    </a:cubicBezTo>
                    <a:cubicBezTo>
                      <a:pt x="11" y="4"/>
                      <a:pt x="15" y="2"/>
                      <a:pt x="15" y="1"/>
                    </a:cubicBezTo>
                    <a:cubicBezTo>
                      <a:pt x="14" y="1"/>
                      <a:pt x="11" y="3"/>
                      <a:pt x="10" y="3"/>
                    </a:cubicBezTo>
                    <a:cubicBezTo>
                      <a:pt x="8" y="3"/>
                      <a:pt x="8" y="0"/>
                      <a:pt x="8" y="2"/>
                    </a:cubicBezTo>
                    <a:cubicBezTo>
                      <a:pt x="8" y="4"/>
                      <a:pt x="3" y="1"/>
                      <a:pt x="2" y="2"/>
                    </a:cubicBezTo>
                    <a:cubicBezTo>
                      <a:pt x="1" y="3"/>
                      <a:pt x="0" y="11"/>
                      <a:pt x="1" y="12"/>
                    </a:cubicBezTo>
                    <a:cubicBezTo>
                      <a:pt x="2" y="12"/>
                      <a:pt x="3" y="14"/>
                      <a:pt x="4" y="15"/>
                    </a:cubicBezTo>
                    <a:cubicBezTo>
                      <a:pt x="4" y="15"/>
                      <a:pt x="3" y="15"/>
                      <a:pt x="3" y="16"/>
                    </a:cubicBezTo>
                    <a:cubicBezTo>
                      <a:pt x="3" y="17"/>
                      <a:pt x="4" y="22"/>
                      <a:pt x="6" y="22"/>
                    </a:cubicBezTo>
                    <a:cubicBezTo>
                      <a:pt x="7" y="22"/>
                      <a:pt x="8" y="17"/>
                      <a:pt x="9" y="16"/>
                    </a:cubicBezTo>
                    <a:cubicBezTo>
                      <a:pt x="9" y="16"/>
                      <a:pt x="9" y="15"/>
                      <a:pt x="9" y="15"/>
                    </a:cubicBezTo>
                    <a:cubicBezTo>
                      <a:pt x="11" y="14"/>
                      <a:pt x="12" y="13"/>
                      <a:pt x="1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8" name="Freeform 694"/>
              <p:cNvSpPr>
                <a:spLocks/>
              </p:cNvSpPr>
              <p:nvPr userDrawn="1"/>
            </p:nvSpPr>
            <p:spPr bwMode="auto">
              <a:xfrm>
                <a:off x="2223" y="3952"/>
                <a:ext cx="6" cy="5"/>
              </a:xfrm>
              <a:custGeom>
                <a:avLst/>
                <a:gdLst>
                  <a:gd name="T0" fmla="*/ 1 w 6"/>
                  <a:gd name="T1" fmla="*/ 1 h 5"/>
                  <a:gd name="T2" fmla="*/ 4 w 6"/>
                  <a:gd name="T3" fmla="*/ 5 h 5"/>
                  <a:gd name="T4" fmla="*/ 3 w 6"/>
                  <a:gd name="T5" fmla="*/ 0 h 5"/>
                  <a:gd name="T6" fmla="*/ 1 w 6"/>
                  <a:gd name="T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1" y="1"/>
                    </a:moveTo>
                    <a:cubicBezTo>
                      <a:pt x="1" y="2"/>
                      <a:pt x="3" y="5"/>
                      <a:pt x="4" y="5"/>
                    </a:cubicBezTo>
                    <a:cubicBezTo>
                      <a:pt x="6" y="4"/>
                      <a:pt x="3" y="2"/>
                      <a:pt x="3" y="0"/>
                    </a:cubicBezTo>
                    <a:cubicBezTo>
                      <a:pt x="2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9" name="Freeform 695"/>
              <p:cNvSpPr>
                <a:spLocks/>
              </p:cNvSpPr>
              <p:nvPr userDrawn="1"/>
            </p:nvSpPr>
            <p:spPr bwMode="auto">
              <a:xfrm>
                <a:off x="2196" y="3856"/>
                <a:ext cx="15" cy="18"/>
              </a:xfrm>
              <a:custGeom>
                <a:avLst/>
                <a:gdLst>
                  <a:gd name="T0" fmla="*/ 12 w 15"/>
                  <a:gd name="T1" fmla="*/ 16 h 17"/>
                  <a:gd name="T2" fmla="*/ 5 w 15"/>
                  <a:gd name="T3" fmla="*/ 10 h 17"/>
                  <a:gd name="T4" fmla="*/ 11 w 15"/>
                  <a:gd name="T5" fmla="*/ 0 h 17"/>
                  <a:gd name="T6" fmla="*/ 1 w 15"/>
                  <a:gd name="T7" fmla="*/ 6 h 17"/>
                  <a:gd name="T8" fmla="*/ 1 w 15"/>
                  <a:gd name="T9" fmla="*/ 13 h 17"/>
                  <a:gd name="T10" fmla="*/ 6 w 15"/>
                  <a:gd name="T11" fmla="*/ 16 h 17"/>
                  <a:gd name="T12" fmla="*/ 10 w 15"/>
                  <a:gd name="T13" fmla="*/ 16 h 17"/>
                  <a:gd name="T14" fmla="*/ 13 w 15"/>
                  <a:gd name="T15" fmla="*/ 16 h 17"/>
                  <a:gd name="T16" fmla="*/ 14 w 15"/>
                  <a:gd name="T17" fmla="*/ 14 h 17"/>
                  <a:gd name="T18" fmla="*/ 12 w 15"/>
                  <a:gd name="T1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7">
                    <a:moveTo>
                      <a:pt x="12" y="16"/>
                    </a:moveTo>
                    <a:cubicBezTo>
                      <a:pt x="10" y="15"/>
                      <a:pt x="6" y="11"/>
                      <a:pt x="5" y="10"/>
                    </a:cubicBezTo>
                    <a:cubicBezTo>
                      <a:pt x="5" y="9"/>
                      <a:pt x="12" y="1"/>
                      <a:pt x="11" y="0"/>
                    </a:cubicBezTo>
                    <a:cubicBezTo>
                      <a:pt x="10" y="0"/>
                      <a:pt x="2" y="4"/>
                      <a:pt x="1" y="6"/>
                    </a:cubicBezTo>
                    <a:cubicBezTo>
                      <a:pt x="1" y="7"/>
                      <a:pt x="0" y="12"/>
                      <a:pt x="1" y="13"/>
                    </a:cubicBezTo>
                    <a:cubicBezTo>
                      <a:pt x="2" y="15"/>
                      <a:pt x="4" y="15"/>
                      <a:pt x="6" y="16"/>
                    </a:cubicBezTo>
                    <a:cubicBezTo>
                      <a:pt x="7" y="17"/>
                      <a:pt x="10" y="15"/>
                      <a:pt x="10" y="16"/>
                    </a:cubicBezTo>
                    <a:cubicBezTo>
                      <a:pt x="11" y="16"/>
                      <a:pt x="12" y="17"/>
                      <a:pt x="13" y="16"/>
                    </a:cubicBezTo>
                    <a:cubicBezTo>
                      <a:pt x="15" y="15"/>
                      <a:pt x="15" y="16"/>
                      <a:pt x="14" y="14"/>
                    </a:cubicBezTo>
                    <a:cubicBezTo>
                      <a:pt x="13" y="12"/>
                      <a:pt x="14" y="16"/>
                      <a:pt x="12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0" name="Freeform 696"/>
              <p:cNvSpPr>
                <a:spLocks/>
              </p:cNvSpPr>
              <p:nvPr userDrawn="1"/>
            </p:nvSpPr>
            <p:spPr bwMode="auto">
              <a:xfrm>
                <a:off x="2204" y="3809"/>
                <a:ext cx="1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1" name="Freeform 697"/>
              <p:cNvSpPr>
                <a:spLocks/>
              </p:cNvSpPr>
              <p:nvPr userDrawn="1"/>
            </p:nvSpPr>
            <p:spPr bwMode="auto">
              <a:xfrm>
                <a:off x="2201" y="3803"/>
                <a:ext cx="12" cy="13"/>
              </a:xfrm>
              <a:custGeom>
                <a:avLst/>
                <a:gdLst>
                  <a:gd name="T0" fmla="*/ 2 w 12"/>
                  <a:gd name="T1" fmla="*/ 0 h 12"/>
                  <a:gd name="T2" fmla="*/ 6 w 12"/>
                  <a:gd name="T3" fmla="*/ 8 h 12"/>
                  <a:gd name="T4" fmla="*/ 4 w 12"/>
                  <a:gd name="T5" fmla="*/ 7 h 12"/>
                  <a:gd name="T6" fmla="*/ 4 w 12"/>
                  <a:gd name="T7" fmla="*/ 12 h 12"/>
                  <a:gd name="T8" fmla="*/ 12 w 12"/>
                  <a:gd name="T9" fmla="*/ 10 h 12"/>
                  <a:gd name="T10" fmla="*/ 7 w 12"/>
                  <a:gd name="T11" fmla="*/ 7 h 12"/>
                  <a:gd name="T12" fmla="*/ 2 w 12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0" y="0"/>
                      <a:pt x="6" y="8"/>
                      <a:pt x="6" y="8"/>
                    </a:cubicBezTo>
                    <a:cubicBezTo>
                      <a:pt x="5" y="9"/>
                      <a:pt x="4" y="8"/>
                      <a:pt x="4" y="7"/>
                    </a:cubicBezTo>
                    <a:cubicBezTo>
                      <a:pt x="4" y="9"/>
                      <a:pt x="3" y="12"/>
                      <a:pt x="4" y="12"/>
                    </a:cubicBezTo>
                    <a:cubicBezTo>
                      <a:pt x="5" y="12"/>
                      <a:pt x="12" y="12"/>
                      <a:pt x="12" y="10"/>
                    </a:cubicBezTo>
                    <a:cubicBezTo>
                      <a:pt x="12" y="9"/>
                      <a:pt x="9" y="8"/>
                      <a:pt x="7" y="7"/>
                    </a:cubicBezTo>
                    <a:cubicBezTo>
                      <a:pt x="5" y="6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2" name="Freeform 698"/>
              <p:cNvSpPr>
                <a:spLocks/>
              </p:cNvSpPr>
              <p:nvPr userDrawn="1"/>
            </p:nvSpPr>
            <p:spPr bwMode="auto">
              <a:xfrm>
                <a:off x="2213" y="3807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3" name="Freeform 699"/>
              <p:cNvSpPr>
                <a:spLocks/>
              </p:cNvSpPr>
              <p:nvPr userDrawn="1"/>
            </p:nvSpPr>
            <p:spPr bwMode="auto">
              <a:xfrm>
                <a:off x="2213" y="3808"/>
                <a:ext cx="3" cy="4"/>
              </a:xfrm>
              <a:custGeom>
                <a:avLst/>
                <a:gdLst>
                  <a:gd name="T0" fmla="*/ 0 w 2"/>
                  <a:gd name="T1" fmla="*/ 0 h 3"/>
                  <a:gd name="T2" fmla="*/ 1 w 2"/>
                  <a:gd name="T3" fmla="*/ 3 h 3"/>
                  <a:gd name="T4" fmla="*/ 0 w 2"/>
                  <a:gd name="T5" fmla="*/ 0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0" y="1"/>
                      <a:pt x="1" y="3"/>
                      <a:pt x="1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4" name="Freeform 700"/>
              <p:cNvSpPr>
                <a:spLocks/>
              </p:cNvSpPr>
              <p:nvPr userDrawn="1"/>
            </p:nvSpPr>
            <p:spPr bwMode="auto">
              <a:xfrm>
                <a:off x="2212" y="3806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5" name="Freeform 701"/>
              <p:cNvSpPr>
                <a:spLocks/>
              </p:cNvSpPr>
              <p:nvPr userDrawn="1"/>
            </p:nvSpPr>
            <p:spPr bwMode="auto">
              <a:xfrm>
                <a:off x="2210" y="3804"/>
                <a:ext cx="3" cy="4"/>
              </a:xfrm>
              <a:custGeom>
                <a:avLst/>
                <a:gdLst>
                  <a:gd name="T0" fmla="*/ 2 w 3"/>
                  <a:gd name="T1" fmla="*/ 3 h 4"/>
                  <a:gd name="T2" fmla="*/ 2 w 3"/>
                  <a:gd name="T3" fmla="*/ 2 h 4"/>
                  <a:gd name="T4" fmla="*/ 1 w 3"/>
                  <a:gd name="T5" fmla="*/ 1 h 4"/>
                  <a:gd name="T6" fmla="*/ 3 w 3"/>
                  <a:gd name="T7" fmla="*/ 4 h 4"/>
                  <a:gd name="T8" fmla="*/ 2 w 3"/>
                  <a:gd name="T9" fmla="*/ 3 h 4"/>
                  <a:gd name="T10" fmla="*/ 2 w 3"/>
                  <a:gd name="T1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2" y="3"/>
                    </a:move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1"/>
                      <a:pt x="1" y="1"/>
                    </a:cubicBezTo>
                    <a:cubicBezTo>
                      <a:pt x="0" y="0"/>
                      <a:pt x="2" y="3"/>
                      <a:pt x="3" y="4"/>
                    </a:cubicBezTo>
                    <a:cubicBezTo>
                      <a:pt x="3" y="4"/>
                      <a:pt x="3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6" name="Freeform 702"/>
              <p:cNvSpPr>
                <a:spLocks/>
              </p:cNvSpPr>
              <p:nvPr userDrawn="1"/>
            </p:nvSpPr>
            <p:spPr bwMode="auto">
              <a:xfrm>
                <a:off x="2390" y="2526"/>
                <a:ext cx="9" cy="14"/>
              </a:xfrm>
              <a:custGeom>
                <a:avLst/>
                <a:gdLst>
                  <a:gd name="T0" fmla="*/ 6 w 9"/>
                  <a:gd name="T1" fmla="*/ 6 h 14"/>
                  <a:gd name="T2" fmla="*/ 5 w 9"/>
                  <a:gd name="T3" fmla="*/ 7 h 14"/>
                  <a:gd name="T4" fmla="*/ 3 w 9"/>
                  <a:gd name="T5" fmla="*/ 6 h 14"/>
                  <a:gd name="T6" fmla="*/ 4 w 9"/>
                  <a:gd name="T7" fmla="*/ 8 h 14"/>
                  <a:gd name="T8" fmla="*/ 1 w 9"/>
                  <a:gd name="T9" fmla="*/ 10 h 14"/>
                  <a:gd name="T10" fmla="*/ 1 w 9"/>
                  <a:gd name="T11" fmla="*/ 14 h 14"/>
                  <a:gd name="T12" fmla="*/ 4 w 9"/>
                  <a:gd name="T13" fmla="*/ 11 h 14"/>
                  <a:gd name="T14" fmla="*/ 4 w 9"/>
                  <a:gd name="T15" fmla="*/ 8 h 14"/>
                  <a:gd name="T16" fmla="*/ 6 w 9"/>
                  <a:gd name="T17" fmla="*/ 9 h 14"/>
                  <a:gd name="T18" fmla="*/ 9 w 9"/>
                  <a:gd name="T19" fmla="*/ 5 h 14"/>
                  <a:gd name="T20" fmla="*/ 8 w 9"/>
                  <a:gd name="T21" fmla="*/ 1 h 14"/>
                  <a:gd name="T22" fmla="*/ 6 w 9"/>
                  <a:gd name="T23" fmla="*/ 7 h 14"/>
                  <a:gd name="T24" fmla="*/ 5 w 9"/>
                  <a:gd name="T25" fmla="*/ 7 h 14"/>
                  <a:gd name="T26" fmla="*/ 6 w 9"/>
                  <a:gd name="T27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" h="14">
                    <a:moveTo>
                      <a:pt x="6" y="6"/>
                    </a:moveTo>
                    <a:cubicBezTo>
                      <a:pt x="5" y="6"/>
                      <a:pt x="5" y="7"/>
                      <a:pt x="5" y="7"/>
                    </a:cubicBezTo>
                    <a:cubicBezTo>
                      <a:pt x="4" y="7"/>
                      <a:pt x="3" y="7"/>
                      <a:pt x="3" y="6"/>
                    </a:cubicBezTo>
                    <a:cubicBezTo>
                      <a:pt x="3" y="7"/>
                      <a:pt x="4" y="7"/>
                      <a:pt x="4" y="8"/>
                    </a:cubicBezTo>
                    <a:cubicBezTo>
                      <a:pt x="3" y="9"/>
                      <a:pt x="1" y="9"/>
                      <a:pt x="1" y="10"/>
                    </a:cubicBezTo>
                    <a:cubicBezTo>
                      <a:pt x="0" y="11"/>
                      <a:pt x="1" y="13"/>
                      <a:pt x="1" y="14"/>
                    </a:cubicBezTo>
                    <a:cubicBezTo>
                      <a:pt x="2" y="14"/>
                      <a:pt x="4" y="13"/>
                      <a:pt x="4" y="11"/>
                    </a:cubicBezTo>
                    <a:cubicBezTo>
                      <a:pt x="5" y="11"/>
                      <a:pt x="5" y="9"/>
                      <a:pt x="4" y="8"/>
                    </a:cubicBezTo>
                    <a:cubicBezTo>
                      <a:pt x="5" y="9"/>
                      <a:pt x="5" y="9"/>
                      <a:pt x="6" y="9"/>
                    </a:cubicBezTo>
                    <a:cubicBezTo>
                      <a:pt x="7" y="9"/>
                      <a:pt x="9" y="7"/>
                      <a:pt x="9" y="5"/>
                    </a:cubicBezTo>
                    <a:cubicBezTo>
                      <a:pt x="9" y="4"/>
                      <a:pt x="9" y="0"/>
                      <a:pt x="8" y="1"/>
                    </a:cubicBezTo>
                    <a:cubicBezTo>
                      <a:pt x="6" y="1"/>
                      <a:pt x="8" y="7"/>
                      <a:pt x="6" y="7"/>
                    </a:cubicBezTo>
                    <a:cubicBezTo>
                      <a:pt x="6" y="7"/>
                      <a:pt x="6" y="7"/>
                      <a:pt x="5" y="7"/>
                    </a:cubicBezTo>
                    <a:cubicBezTo>
                      <a:pt x="6" y="7"/>
                      <a:pt x="7" y="7"/>
                      <a:pt x="6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7" name="Freeform 703"/>
              <p:cNvSpPr>
                <a:spLocks/>
              </p:cNvSpPr>
              <p:nvPr userDrawn="1"/>
            </p:nvSpPr>
            <p:spPr bwMode="auto">
              <a:xfrm>
                <a:off x="2389" y="2540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1"/>
                      <a:pt x="1" y="0"/>
                      <a:pt x="2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8" name="Freeform 704"/>
              <p:cNvSpPr>
                <a:spLocks/>
              </p:cNvSpPr>
              <p:nvPr userDrawn="1"/>
            </p:nvSpPr>
            <p:spPr bwMode="auto">
              <a:xfrm>
                <a:off x="2391" y="2531"/>
                <a:ext cx="2" cy="1"/>
              </a:xfrm>
              <a:custGeom>
                <a:avLst/>
                <a:gdLst>
                  <a:gd name="T0" fmla="*/ 1 w 2"/>
                  <a:gd name="T1" fmla="*/ 0 h 1"/>
                  <a:gd name="T2" fmla="*/ 2 w 2"/>
                  <a:gd name="T3" fmla="*/ 1 h 1"/>
                  <a:gd name="T4" fmla="*/ 1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0" y="0"/>
                      <a:pt x="1" y="0"/>
                      <a:pt x="2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9" name="Freeform 705"/>
              <p:cNvSpPr>
                <a:spLocks/>
              </p:cNvSpPr>
              <p:nvPr userDrawn="1"/>
            </p:nvSpPr>
            <p:spPr bwMode="auto">
              <a:xfrm>
                <a:off x="2427" y="2512"/>
                <a:ext cx="14" cy="14"/>
              </a:xfrm>
              <a:custGeom>
                <a:avLst/>
                <a:gdLst>
                  <a:gd name="T0" fmla="*/ 6 w 13"/>
                  <a:gd name="T1" fmla="*/ 2 h 13"/>
                  <a:gd name="T2" fmla="*/ 3 w 13"/>
                  <a:gd name="T3" fmla="*/ 12 h 13"/>
                  <a:gd name="T4" fmla="*/ 11 w 13"/>
                  <a:gd name="T5" fmla="*/ 5 h 13"/>
                  <a:gd name="T6" fmla="*/ 10 w 13"/>
                  <a:gd name="T7" fmla="*/ 4 h 13"/>
                  <a:gd name="T8" fmla="*/ 6 w 13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3">
                    <a:moveTo>
                      <a:pt x="6" y="2"/>
                    </a:moveTo>
                    <a:cubicBezTo>
                      <a:pt x="3" y="3"/>
                      <a:pt x="0" y="11"/>
                      <a:pt x="3" y="12"/>
                    </a:cubicBezTo>
                    <a:cubicBezTo>
                      <a:pt x="6" y="13"/>
                      <a:pt x="10" y="6"/>
                      <a:pt x="11" y="5"/>
                    </a:cubicBezTo>
                    <a:cubicBezTo>
                      <a:pt x="13" y="4"/>
                      <a:pt x="12" y="6"/>
                      <a:pt x="10" y="4"/>
                    </a:cubicBezTo>
                    <a:cubicBezTo>
                      <a:pt x="9" y="2"/>
                      <a:pt x="8" y="0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0" name="Freeform 706"/>
              <p:cNvSpPr>
                <a:spLocks/>
              </p:cNvSpPr>
              <p:nvPr userDrawn="1"/>
            </p:nvSpPr>
            <p:spPr bwMode="auto">
              <a:xfrm>
                <a:off x="2395" y="2492"/>
                <a:ext cx="19" cy="31"/>
              </a:xfrm>
              <a:custGeom>
                <a:avLst/>
                <a:gdLst>
                  <a:gd name="T0" fmla="*/ 18 w 18"/>
                  <a:gd name="T1" fmla="*/ 3 h 29"/>
                  <a:gd name="T2" fmla="*/ 7 w 18"/>
                  <a:gd name="T3" fmla="*/ 0 h 29"/>
                  <a:gd name="T4" fmla="*/ 8 w 18"/>
                  <a:gd name="T5" fmla="*/ 5 h 29"/>
                  <a:gd name="T6" fmla="*/ 9 w 18"/>
                  <a:gd name="T7" fmla="*/ 11 h 29"/>
                  <a:gd name="T8" fmla="*/ 8 w 18"/>
                  <a:gd name="T9" fmla="*/ 14 h 29"/>
                  <a:gd name="T10" fmla="*/ 8 w 18"/>
                  <a:gd name="T11" fmla="*/ 14 h 29"/>
                  <a:gd name="T12" fmla="*/ 0 w 18"/>
                  <a:gd name="T13" fmla="*/ 15 h 29"/>
                  <a:gd name="T14" fmla="*/ 3 w 18"/>
                  <a:gd name="T15" fmla="*/ 22 h 29"/>
                  <a:gd name="T16" fmla="*/ 6 w 18"/>
                  <a:gd name="T17" fmla="*/ 23 h 29"/>
                  <a:gd name="T18" fmla="*/ 11 w 18"/>
                  <a:gd name="T19" fmla="*/ 25 h 29"/>
                  <a:gd name="T20" fmla="*/ 9 w 18"/>
                  <a:gd name="T21" fmla="*/ 15 h 29"/>
                  <a:gd name="T22" fmla="*/ 10 w 18"/>
                  <a:gd name="T23" fmla="*/ 15 h 29"/>
                  <a:gd name="T24" fmla="*/ 15 w 18"/>
                  <a:gd name="T25" fmla="*/ 11 h 29"/>
                  <a:gd name="T26" fmla="*/ 18 w 18"/>
                  <a:gd name="T27" fmla="*/ 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29">
                    <a:moveTo>
                      <a:pt x="18" y="3"/>
                    </a:moveTo>
                    <a:cubicBezTo>
                      <a:pt x="17" y="1"/>
                      <a:pt x="8" y="0"/>
                      <a:pt x="7" y="0"/>
                    </a:cubicBezTo>
                    <a:cubicBezTo>
                      <a:pt x="6" y="1"/>
                      <a:pt x="8" y="4"/>
                      <a:pt x="8" y="5"/>
                    </a:cubicBezTo>
                    <a:cubicBezTo>
                      <a:pt x="7" y="8"/>
                      <a:pt x="9" y="10"/>
                      <a:pt x="9" y="11"/>
                    </a:cubicBezTo>
                    <a:cubicBezTo>
                      <a:pt x="9" y="12"/>
                      <a:pt x="8" y="13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7" y="14"/>
                      <a:pt x="1" y="14"/>
                      <a:pt x="0" y="15"/>
                    </a:cubicBezTo>
                    <a:cubicBezTo>
                      <a:pt x="0" y="17"/>
                      <a:pt x="3" y="20"/>
                      <a:pt x="3" y="22"/>
                    </a:cubicBezTo>
                    <a:cubicBezTo>
                      <a:pt x="2" y="24"/>
                      <a:pt x="4" y="22"/>
                      <a:pt x="6" y="23"/>
                    </a:cubicBezTo>
                    <a:cubicBezTo>
                      <a:pt x="7" y="25"/>
                      <a:pt x="11" y="29"/>
                      <a:pt x="11" y="25"/>
                    </a:cubicBezTo>
                    <a:cubicBezTo>
                      <a:pt x="11" y="22"/>
                      <a:pt x="10" y="17"/>
                      <a:pt x="9" y="15"/>
                    </a:cubicBezTo>
                    <a:cubicBezTo>
                      <a:pt x="9" y="15"/>
                      <a:pt x="9" y="15"/>
                      <a:pt x="10" y="15"/>
                    </a:cubicBezTo>
                    <a:cubicBezTo>
                      <a:pt x="13" y="14"/>
                      <a:pt x="15" y="13"/>
                      <a:pt x="15" y="11"/>
                    </a:cubicBezTo>
                    <a:cubicBezTo>
                      <a:pt x="16" y="9"/>
                      <a:pt x="18" y="4"/>
                      <a:pt x="1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1" name="Freeform 707"/>
              <p:cNvSpPr>
                <a:spLocks/>
              </p:cNvSpPr>
              <p:nvPr userDrawn="1"/>
            </p:nvSpPr>
            <p:spPr bwMode="auto">
              <a:xfrm>
                <a:off x="2404" y="2487"/>
                <a:ext cx="6" cy="6"/>
              </a:xfrm>
              <a:custGeom>
                <a:avLst/>
                <a:gdLst>
                  <a:gd name="T0" fmla="*/ 3 w 5"/>
                  <a:gd name="T1" fmla="*/ 1 h 6"/>
                  <a:gd name="T2" fmla="*/ 0 w 5"/>
                  <a:gd name="T3" fmla="*/ 1 h 6"/>
                  <a:gd name="T4" fmla="*/ 1 w 5"/>
                  <a:gd name="T5" fmla="*/ 2 h 6"/>
                  <a:gd name="T6" fmla="*/ 3 w 5"/>
                  <a:gd name="T7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3" y="1"/>
                    </a:moveTo>
                    <a:cubicBezTo>
                      <a:pt x="3" y="0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6"/>
                      <a:pt x="5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2" name="Freeform 708"/>
              <p:cNvSpPr>
                <a:spLocks/>
              </p:cNvSpPr>
              <p:nvPr userDrawn="1"/>
            </p:nvSpPr>
            <p:spPr bwMode="auto">
              <a:xfrm>
                <a:off x="2395" y="2472"/>
                <a:ext cx="9" cy="16"/>
              </a:xfrm>
              <a:custGeom>
                <a:avLst/>
                <a:gdLst>
                  <a:gd name="T0" fmla="*/ 1 w 9"/>
                  <a:gd name="T1" fmla="*/ 13 h 15"/>
                  <a:gd name="T2" fmla="*/ 7 w 9"/>
                  <a:gd name="T3" fmla="*/ 14 h 15"/>
                  <a:gd name="T4" fmla="*/ 9 w 9"/>
                  <a:gd name="T5" fmla="*/ 15 h 15"/>
                  <a:gd name="T6" fmla="*/ 7 w 9"/>
                  <a:gd name="T7" fmla="*/ 9 h 15"/>
                  <a:gd name="T8" fmla="*/ 6 w 9"/>
                  <a:gd name="T9" fmla="*/ 0 h 15"/>
                  <a:gd name="T10" fmla="*/ 2 w 9"/>
                  <a:gd name="T11" fmla="*/ 5 h 15"/>
                  <a:gd name="T12" fmla="*/ 1 w 9"/>
                  <a:gd name="T13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5">
                    <a:moveTo>
                      <a:pt x="1" y="13"/>
                    </a:moveTo>
                    <a:cubicBezTo>
                      <a:pt x="2" y="15"/>
                      <a:pt x="7" y="13"/>
                      <a:pt x="7" y="14"/>
                    </a:cubicBezTo>
                    <a:cubicBezTo>
                      <a:pt x="8" y="15"/>
                      <a:pt x="8" y="15"/>
                      <a:pt x="9" y="15"/>
                    </a:cubicBezTo>
                    <a:cubicBezTo>
                      <a:pt x="8" y="12"/>
                      <a:pt x="8" y="9"/>
                      <a:pt x="7" y="9"/>
                    </a:cubicBezTo>
                    <a:cubicBezTo>
                      <a:pt x="7" y="8"/>
                      <a:pt x="9" y="0"/>
                      <a:pt x="6" y="0"/>
                    </a:cubicBezTo>
                    <a:cubicBezTo>
                      <a:pt x="4" y="1"/>
                      <a:pt x="3" y="5"/>
                      <a:pt x="2" y="5"/>
                    </a:cubicBezTo>
                    <a:cubicBezTo>
                      <a:pt x="1" y="7"/>
                      <a:pt x="0" y="12"/>
                      <a:pt x="1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3" name="Freeform 709"/>
              <p:cNvSpPr>
                <a:spLocks/>
              </p:cNvSpPr>
              <p:nvPr userDrawn="1"/>
            </p:nvSpPr>
            <p:spPr bwMode="auto">
              <a:xfrm>
                <a:off x="2395" y="2462"/>
                <a:ext cx="5" cy="5"/>
              </a:xfrm>
              <a:custGeom>
                <a:avLst/>
                <a:gdLst>
                  <a:gd name="T0" fmla="*/ 4 w 5"/>
                  <a:gd name="T1" fmla="*/ 4 h 5"/>
                  <a:gd name="T2" fmla="*/ 1 w 5"/>
                  <a:gd name="T3" fmla="*/ 1 h 5"/>
                  <a:gd name="T4" fmla="*/ 5 w 5"/>
                  <a:gd name="T5" fmla="*/ 5 h 5"/>
                  <a:gd name="T6" fmla="*/ 5 w 5"/>
                  <a:gd name="T7" fmla="*/ 5 h 5"/>
                  <a:gd name="T8" fmla="*/ 4 w 5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4" y="4"/>
                    </a:moveTo>
                    <a:cubicBezTo>
                      <a:pt x="3" y="4"/>
                      <a:pt x="2" y="0"/>
                      <a:pt x="1" y="1"/>
                    </a:cubicBezTo>
                    <a:cubicBezTo>
                      <a:pt x="0" y="4"/>
                      <a:pt x="4" y="4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4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4" name="Freeform 710"/>
              <p:cNvSpPr>
                <a:spLocks/>
              </p:cNvSpPr>
              <p:nvPr userDrawn="1"/>
            </p:nvSpPr>
            <p:spPr bwMode="auto">
              <a:xfrm>
                <a:off x="2400" y="2467"/>
                <a:ext cx="1" cy="6"/>
              </a:xfrm>
              <a:custGeom>
                <a:avLst/>
                <a:gdLst>
                  <a:gd name="T0" fmla="*/ 0 w 1"/>
                  <a:gd name="T1" fmla="*/ 0 h 6"/>
                  <a:gd name="T2" fmla="*/ 1 w 1"/>
                  <a:gd name="T3" fmla="*/ 4 h 6"/>
                  <a:gd name="T4" fmla="*/ 0 w 1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6">
                    <a:moveTo>
                      <a:pt x="0" y="0"/>
                    </a:moveTo>
                    <a:cubicBezTo>
                      <a:pt x="1" y="1"/>
                      <a:pt x="1" y="2"/>
                      <a:pt x="1" y="4"/>
                    </a:cubicBezTo>
                    <a:cubicBezTo>
                      <a:pt x="0" y="6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5" name="Freeform 711"/>
              <p:cNvSpPr>
                <a:spLocks/>
              </p:cNvSpPr>
              <p:nvPr userDrawn="1"/>
            </p:nvSpPr>
            <p:spPr bwMode="auto">
              <a:xfrm>
                <a:off x="2386" y="2444"/>
                <a:ext cx="15" cy="17"/>
              </a:xfrm>
              <a:custGeom>
                <a:avLst/>
                <a:gdLst>
                  <a:gd name="T0" fmla="*/ 0 w 15"/>
                  <a:gd name="T1" fmla="*/ 2 h 16"/>
                  <a:gd name="T2" fmla="*/ 7 w 15"/>
                  <a:gd name="T3" fmla="*/ 7 h 16"/>
                  <a:gd name="T4" fmla="*/ 14 w 15"/>
                  <a:gd name="T5" fmla="*/ 11 h 16"/>
                  <a:gd name="T6" fmla="*/ 8 w 15"/>
                  <a:gd name="T7" fmla="*/ 1 h 16"/>
                  <a:gd name="T8" fmla="*/ 0 w 15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0" y="2"/>
                    </a:moveTo>
                    <a:cubicBezTo>
                      <a:pt x="0" y="4"/>
                      <a:pt x="6" y="5"/>
                      <a:pt x="7" y="7"/>
                    </a:cubicBezTo>
                    <a:cubicBezTo>
                      <a:pt x="8" y="9"/>
                      <a:pt x="13" y="16"/>
                      <a:pt x="14" y="11"/>
                    </a:cubicBezTo>
                    <a:cubicBezTo>
                      <a:pt x="15" y="6"/>
                      <a:pt x="11" y="2"/>
                      <a:pt x="8" y="1"/>
                    </a:cubicBezTo>
                    <a:cubicBezTo>
                      <a:pt x="5" y="0"/>
                      <a:pt x="0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6" name="Freeform 712"/>
              <p:cNvSpPr>
                <a:spLocks/>
              </p:cNvSpPr>
              <p:nvPr userDrawn="1"/>
            </p:nvSpPr>
            <p:spPr bwMode="auto">
              <a:xfrm>
                <a:off x="2398" y="2439"/>
                <a:ext cx="8" cy="10"/>
              </a:xfrm>
              <a:custGeom>
                <a:avLst/>
                <a:gdLst>
                  <a:gd name="T0" fmla="*/ 6 w 8"/>
                  <a:gd name="T1" fmla="*/ 1 h 10"/>
                  <a:gd name="T2" fmla="*/ 1 w 8"/>
                  <a:gd name="T3" fmla="*/ 1 h 10"/>
                  <a:gd name="T4" fmla="*/ 5 w 8"/>
                  <a:gd name="T5" fmla="*/ 5 h 10"/>
                  <a:gd name="T6" fmla="*/ 4 w 8"/>
                  <a:gd name="T7" fmla="*/ 9 h 10"/>
                  <a:gd name="T8" fmla="*/ 8 w 8"/>
                  <a:gd name="T9" fmla="*/ 8 h 10"/>
                  <a:gd name="T10" fmla="*/ 6 w 8"/>
                  <a:gd name="T11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0">
                    <a:moveTo>
                      <a:pt x="6" y="1"/>
                    </a:moveTo>
                    <a:cubicBezTo>
                      <a:pt x="5" y="0"/>
                      <a:pt x="3" y="1"/>
                      <a:pt x="1" y="1"/>
                    </a:cubicBezTo>
                    <a:cubicBezTo>
                      <a:pt x="0" y="2"/>
                      <a:pt x="4" y="2"/>
                      <a:pt x="5" y="5"/>
                    </a:cubicBezTo>
                    <a:cubicBezTo>
                      <a:pt x="5" y="7"/>
                      <a:pt x="4" y="9"/>
                      <a:pt x="4" y="9"/>
                    </a:cubicBezTo>
                    <a:cubicBezTo>
                      <a:pt x="5" y="10"/>
                      <a:pt x="8" y="10"/>
                      <a:pt x="8" y="8"/>
                    </a:cubicBezTo>
                    <a:cubicBezTo>
                      <a:pt x="7" y="6"/>
                      <a:pt x="6" y="1"/>
                      <a:pt x="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7" name="Freeform 713"/>
              <p:cNvSpPr>
                <a:spLocks/>
              </p:cNvSpPr>
              <p:nvPr userDrawn="1"/>
            </p:nvSpPr>
            <p:spPr bwMode="auto">
              <a:xfrm>
                <a:off x="2391" y="2428"/>
                <a:ext cx="5" cy="4"/>
              </a:xfrm>
              <a:custGeom>
                <a:avLst/>
                <a:gdLst>
                  <a:gd name="T0" fmla="*/ 4 w 5"/>
                  <a:gd name="T1" fmla="*/ 1 h 4"/>
                  <a:gd name="T2" fmla="*/ 0 w 5"/>
                  <a:gd name="T3" fmla="*/ 4 h 4"/>
                  <a:gd name="T4" fmla="*/ 4 w 5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4" y="1"/>
                    </a:moveTo>
                    <a:cubicBezTo>
                      <a:pt x="4" y="0"/>
                      <a:pt x="2" y="3"/>
                      <a:pt x="0" y="4"/>
                    </a:cubicBezTo>
                    <a:cubicBezTo>
                      <a:pt x="2" y="3"/>
                      <a:pt x="5" y="2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8" name="Freeform 714"/>
              <p:cNvSpPr>
                <a:spLocks/>
              </p:cNvSpPr>
              <p:nvPr userDrawn="1"/>
            </p:nvSpPr>
            <p:spPr bwMode="auto">
              <a:xfrm>
                <a:off x="2387" y="2428"/>
                <a:ext cx="3" cy="4"/>
              </a:xfrm>
              <a:custGeom>
                <a:avLst/>
                <a:gdLst>
                  <a:gd name="T0" fmla="*/ 2 w 3"/>
                  <a:gd name="T1" fmla="*/ 4 h 4"/>
                  <a:gd name="T2" fmla="*/ 3 w 3"/>
                  <a:gd name="T3" fmla="*/ 4 h 4"/>
                  <a:gd name="T4" fmla="*/ 2 w 3"/>
                  <a:gd name="T5" fmla="*/ 0 h 4"/>
                  <a:gd name="T6" fmla="*/ 2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2" y="4"/>
                      <a:pt x="3" y="4"/>
                      <a:pt x="3" y="4"/>
                    </a:cubicBezTo>
                    <a:cubicBezTo>
                      <a:pt x="1" y="3"/>
                      <a:pt x="2" y="0"/>
                      <a:pt x="2" y="0"/>
                    </a:cubicBezTo>
                    <a:cubicBezTo>
                      <a:pt x="1" y="2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9" name="Freeform 715"/>
              <p:cNvSpPr>
                <a:spLocks/>
              </p:cNvSpPr>
              <p:nvPr userDrawn="1"/>
            </p:nvSpPr>
            <p:spPr bwMode="auto">
              <a:xfrm>
                <a:off x="2390" y="2432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0" name="Freeform 716"/>
              <p:cNvSpPr>
                <a:spLocks/>
              </p:cNvSpPr>
              <p:nvPr userDrawn="1"/>
            </p:nvSpPr>
            <p:spPr bwMode="auto">
              <a:xfrm>
                <a:off x="2363" y="2420"/>
                <a:ext cx="12" cy="13"/>
              </a:xfrm>
              <a:custGeom>
                <a:avLst/>
                <a:gdLst>
                  <a:gd name="T0" fmla="*/ 9 w 12"/>
                  <a:gd name="T1" fmla="*/ 8 h 12"/>
                  <a:gd name="T2" fmla="*/ 1 w 12"/>
                  <a:gd name="T3" fmla="*/ 1 h 12"/>
                  <a:gd name="T4" fmla="*/ 2 w 12"/>
                  <a:gd name="T5" fmla="*/ 11 h 12"/>
                  <a:gd name="T6" fmla="*/ 11 w 12"/>
                  <a:gd name="T7" fmla="*/ 8 h 12"/>
                  <a:gd name="T8" fmla="*/ 9 w 12"/>
                  <a:gd name="T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9" y="8"/>
                    </a:moveTo>
                    <a:cubicBezTo>
                      <a:pt x="7" y="7"/>
                      <a:pt x="1" y="0"/>
                      <a:pt x="1" y="1"/>
                    </a:cubicBezTo>
                    <a:cubicBezTo>
                      <a:pt x="0" y="2"/>
                      <a:pt x="0" y="10"/>
                      <a:pt x="2" y="11"/>
                    </a:cubicBezTo>
                    <a:cubicBezTo>
                      <a:pt x="4" y="12"/>
                      <a:pt x="10" y="10"/>
                      <a:pt x="11" y="8"/>
                    </a:cubicBezTo>
                    <a:cubicBezTo>
                      <a:pt x="12" y="7"/>
                      <a:pt x="10" y="8"/>
                      <a:pt x="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1" name="Freeform 717"/>
              <p:cNvSpPr>
                <a:spLocks/>
              </p:cNvSpPr>
              <p:nvPr userDrawn="1"/>
            </p:nvSpPr>
            <p:spPr bwMode="auto">
              <a:xfrm>
                <a:off x="2274" y="2394"/>
                <a:ext cx="42" cy="22"/>
              </a:xfrm>
              <a:custGeom>
                <a:avLst/>
                <a:gdLst>
                  <a:gd name="T0" fmla="*/ 34 w 40"/>
                  <a:gd name="T1" fmla="*/ 11 h 21"/>
                  <a:gd name="T2" fmla="*/ 21 w 40"/>
                  <a:gd name="T3" fmla="*/ 1 h 21"/>
                  <a:gd name="T4" fmla="*/ 6 w 40"/>
                  <a:gd name="T5" fmla="*/ 5 h 21"/>
                  <a:gd name="T6" fmla="*/ 2 w 40"/>
                  <a:gd name="T7" fmla="*/ 17 h 21"/>
                  <a:gd name="T8" fmla="*/ 14 w 40"/>
                  <a:gd name="T9" fmla="*/ 18 h 21"/>
                  <a:gd name="T10" fmla="*/ 29 w 40"/>
                  <a:gd name="T11" fmla="*/ 18 h 21"/>
                  <a:gd name="T12" fmla="*/ 37 w 40"/>
                  <a:gd name="T13" fmla="*/ 14 h 21"/>
                  <a:gd name="T14" fmla="*/ 39 w 40"/>
                  <a:gd name="T15" fmla="*/ 10 h 21"/>
                  <a:gd name="T16" fmla="*/ 34 w 40"/>
                  <a:gd name="T17" fmla="*/ 1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21">
                    <a:moveTo>
                      <a:pt x="34" y="11"/>
                    </a:moveTo>
                    <a:cubicBezTo>
                      <a:pt x="29" y="11"/>
                      <a:pt x="26" y="0"/>
                      <a:pt x="21" y="1"/>
                    </a:cubicBezTo>
                    <a:cubicBezTo>
                      <a:pt x="16" y="1"/>
                      <a:pt x="7" y="4"/>
                      <a:pt x="6" y="5"/>
                    </a:cubicBezTo>
                    <a:cubicBezTo>
                      <a:pt x="3" y="8"/>
                      <a:pt x="0" y="14"/>
                      <a:pt x="2" y="17"/>
                    </a:cubicBezTo>
                    <a:cubicBezTo>
                      <a:pt x="4" y="21"/>
                      <a:pt x="8" y="19"/>
                      <a:pt x="14" y="18"/>
                    </a:cubicBezTo>
                    <a:cubicBezTo>
                      <a:pt x="20" y="18"/>
                      <a:pt x="27" y="21"/>
                      <a:pt x="29" y="18"/>
                    </a:cubicBezTo>
                    <a:cubicBezTo>
                      <a:pt x="31" y="15"/>
                      <a:pt x="35" y="15"/>
                      <a:pt x="37" y="14"/>
                    </a:cubicBezTo>
                    <a:cubicBezTo>
                      <a:pt x="39" y="13"/>
                      <a:pt x="40" y="12"/>
                      <a:pt x="39" y="10"/>
                    </a:cubicBezTo>
                    <a:cubicBezTo>
                      <a:pt x="37" y="8"/>
                      <a:pt x="40" y="11"/>
                      <a:pt x="3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2" name="Freeform 718"/>
              <p:cNvSpPr>
                <a:spLocks/>
              </p:cNvSpPr>
              <p:nvPr userDrawn="1"/>
            </p:nvSpPr>
            <p:spPr bwMode="auto">
              <a:xfrm>
                <a:off x="2387" y="2406"/>
                <a:ext cx="12" cy="16"/>
              </a:xfrm>
              <a:custGeom>
                <a:avLst/>
                <a:gdLst>
                  <a:gd name="T0" fmla="*/ 2 w 12"/>
                  <a:gd name="T1" fmla="*/ 15 h 16"/>
                  <a:gd name="T2" fmla="*/ 6 w 12"/>
                  <a:gd name="T3" fmla="*/ 13 h 16"/>
                  <a:gd name="T4" fmla="*/ 9 w 12"/>
                  <a:gd name="T5" fmla="*/ 8 h 16"/>
                  <a:gd name="T6" fmla="*/ 10 w 12"/>
                  <a:gd name="T7" fmla="*/ 0 h 16"/>
                  <a:gd name="T8" fmla="*/ 3 w 12"/>
                  <a:gd name="T9" fmla="*/ 5 h 16"/>
                  <a:gd name="T10" fmla="*/ 2 w 12"/>
                  <a:gd name="T11" fmla="*/ 8 h 16"/>
                  <a:gd name="T12" fmla="*/ 2 w 12"/>
                  <a:gd name="T13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6">
                    <a:moveTo>
                      <a:pt x="2" y="15"/>
                    </a:moveTo>
                    <a:cubicBezTo>
                      <a:pt x="4" y="16"/>
                      <a:pt x="6" y="15"/>
                      <a:pt x="6" y="13"/>
                    </a:cubicBezTo>
                    <a:cubicBezTo>
                      <a:pt x="7" y="10"/>
                      <a:pt x="8" y="9"/>
                      <a:pt x="9" y="8"/>
                    </a:cubicBezTo>
                    <a:cubicBezTo>
                      <a:pt x="10" y="8"/>
                      <a:pt x="12" y="0"/>
                      <a:pt x="10" y="0"/>
                    </a:cubicBezTo>
                    <a:cubicBezTo>
                      <a:pt x="7" y="0"/>
                      <a:pt x="4" y="5"/>
                      <a:pt x="3" y="5"/>
                    </a:cubicBezTo>
                    <a:cubicBezTo>
                      <a:pt x="1" y="6"/>
                      <a:pt x="3" y="7"/>
                      <a:pt x="2" y="8"/>
                    </a:cubicBezTo>
                    <a:cubicBezTo>
                      <a:pt x="2" y="11"/>
                      <a:pt x="0" y="14"/>
                      <a:pt x="2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3" name="Freeform 719"/>
              <p:cNvSpPr>
                <a:spLocks/>
              </p:cNvSpPr>
              <p:nvPr userDrawn="1"/>
            </p:nvSpPr>
            <p:spPr bwMode="auto">
              <a:xfrm>
                <a:off x="2356" y="2400"/>
                <a:ext cx="30" cy="20"/>
              </a:xfrm>
              <a:custGeom>
                <a:avLst/>
                <a:gdLst>
                  <a:gd name="T0" fmla="*/ 20 w 28"/>
                  <a:gd name="T1" fmla="*/ 14 h 19"/>
                  <a:gd name="T2" fmla="*/ 24 w 28"/>
                  <a:gd name="T3" fmla="*/ 18 h 19"/>
                  <a:gd name="T4" fmla="*/ 28 w 28"/>
                  <a:gd name="T5" fmla="*/ 15 h 19"/>
                  <a:gd name="T6" fmla="*/ 26 w 28"/>
                  <a:gd name="T7" fmla="*/ 7 h 19"/>
                  <a:gd name="T8" fmla="*/ 16 w 28"/>
                  <a:gd name="T9" fmla="*/ 7 h 19"/>
                  <a:gd name="T10" fmla="*/ 16 w 28"/>
                  <a:gd name="T11" fmla="*/ 4 h 19"/>
                  <a:gd name="T12" fmla="*/ 2 w 28"/>
                  <a:gd name="T13" fmla="*/ 2 h 19"/>
                  <a:gd name="T14" fmla="*/ 5 w 28"/>
                  <a:gd name="T15" fmla="*/ 8 h 19"/>
                  <a:gd name="T16" fmla="*/ 13 w 28"/>
                  <a:gd name="T17" fmla="*/ 14 h 19"/>
                  <a:gd name="T18" fmla="*/ 15 w 28"/>
                  <a:gd name="T19" fmla="*/ 10 h 19"/>
                  <a:gd name="T20" fmla="*/ 20 w 28"/>
                  <a:gd name="T21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19">
                    <a:moveTo>
                      <a:pt x="20" y="14"/>
                    </a:moveTo>
                    <a:cubicBezTo>
                      <a:pt x="22" y="15"/>
                      <a:pt x="23" y="19"/>
                      <a:pt x="24" y="18"/>
                    </a:cubicBezTo>
                    <a:cubicBezTo>
                      <a:pt x="25" y="18"/>
                      <a:pt x="28" y="17"/>
                      <a:pt x="28" y="15"/>
                    </a:cubicBezTo>
                    <a:cubicBezTo>
                      <a:pt x="28" y="13"/>
                      <a:pt x="28" y="7"/>
                      <a:pt x="26" y="7"/>
                    </a:cubicBezTo>
                    <a:cubicBezTo>
                      <a:pt x="24" y="7"/>
                      <a:pt x="18" y="7"/>
                      <a:pt x="16" y="7"/>
                    </a:cubicBezTo>
                    <a:cubicBezTo>
                      <a:pt x="16" y="6"/>
                      <a:pt x="16" y="5"/>
                      <a:pt x="16" y="4"/>
                    </a:cubicBezTo>
                    <a:cubicBezTo>
                      <a:pt x="15" y="1"/>
                      <a:pt x="3" y="0"/>
                      <a:pt x="2" y="2"/>
                    </a:cubicBezTo>
                    <a:cubicBezTo>
                      <a:pt x="0" y="4"/>
                      <a:pt x="3" y="6"/>
                      <a:pt x="5" y="8"/>
                    </a:cubicBezTo>
                    <a:cubicBezTo>
                      <a:pt x="7" y="9"/>
                      <a:pt x="11" y="15"/>
                      <a:pt x="13" y="14"/>
                    </a:cubicBezTo>
                    <a:cubicBezTo>
                      <a:pt x="13" y="13"/>
                      <a:pt x="14" y="11"/>
                      <a:pt x="15" y="10"/>
                    </a:cubicBezTo>
                    <a:cubicBezTo>
                      <a:pt x="16" y="11"/>
                      <a:pt x="18" y="14"/>
                      <a:pt x="20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4" name="Freeform 720"/>
              <p:cNvSpPr>
                <a:spLocks/>
              </p:cNvSpPr>
              <p:nvPr userDrawn="1"/>
            </p:nvSpPr>
            <p:spPr bwMode="auto">
              <a:xfrm>
                <a:off x="2316" y="2408"/>
                <a:ext cx="8" cy="8"/>
              </a:xfrm>
              <a:custGeom>
                <a:avLst/>
                <a:gdLst>
                  <a:gd name="T0" fmla="*/ 6 w 8"/>
                  <a:gd name="T1" fmla="*/ 4 h 8"/>
                  <a:gd name="T2" fmla="*/ 2 w 8"/>
                  <a:gd name="T3" fmla="*/ 2 h 8"/>
                  <a:gd name="T4" fmla="*/ 5 w 8"/>
                  <a:gd name="T5" fmla="*/ 7 h 8"/>
                  <a:gd name="T6" fmla="*/ 8 w 8"/>
                  <a:gd name="T7" fmla="*/ 4 h 8"/>
                  <a:gd name="T8" fmla="*/ 6 w 8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6" y="4"/>
                    </a:moveTo>
                    <a:cubicBezTo>
                      <a:pt x="6" y="5"/>
                      <a:pt x="4" y="3"/>
                      <a:pt x="2" y="2"/>
                    </a:cubicBezTo>
                    <a:cubicBezTo>
                      <a:pt x="0" y="0"/>
                      <a:pt x="3" y="8"/>
                      <a:pt x="5" y="7"/>
                    </a:cubicBezTo>
                    <a:cubicBezTo>
                      <a:pt x="6" y="7"/>
                      <a:pt x="7" y="5"/>
                      <a:pt x="8" y="4"/>
                    </a:cubicBezTo>
                    <a:cubicBezTo>
                      <a:pt x="8" y="4"/>
                      <a:pt x="7" y="4"/>
                      <a:pt x="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5" name="Freeform 721"/>
              <p:cNvSpPr>
                <a:spLocks/>
              </p:cNvSpPr>
              <p:nvPr userDrawn="1"/>
            </p:nvSpPr>
            <p:spPr bwMode="auto">
              <a:xfrm>
                <a:off x="2324" y="241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6" name="Freeform 722"/>
              <p:cNvSpPr>
                <a:spLocks/>
              </p:cNvSpPr>
              <p:nvPr userDrawn="1"/>
            </p:nvSpPr>
            <p:spPr bwMode="auto">
              <a:xfrm>
                <a:off x="2328" y="2413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7" name="Freeform 723"/>
              <p:cNvSpPr>
                <a:spLocks/>
              </p:cNvSpPr>
              <p:nvPr userDrawn="1"/>
            </p:nvSpPr>
            <p:spPr bwMode="auto">
              <a:xfrm>
                <a:off x="2328" y="2408"/>
                <a:ext cx="3" cy="5"/>
              </a:xfrm>
              <a:custGeom>
                <a:avLst/>
                <a:gdLst>
                  <a:gd name="T0" fmla="*/ 1 w 3"/>
                  <a:gd name="T1" fmla="*/ 1 h 5"/>
                  <a:gd name="T2" fmla="*/ 0 w 3"/>
                  <a:gd name="T3" fmla="*/ 5 h 5"/>
                  <a:gd name="T4" fmla="*/ 1 w 3"/>
                  <a:gd name="T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1" y="1"/>
                    </a:moveTo>
                    <a:cubicBezTo>
                      <a:pt x="0" y="1"/>
                      <a:pt x="0" y="3"/>
                      <a:pt x="0" y="5"/>
                    </a:cubicBezTo>
                    <a:cubicBezTo>
                      <a:pt x="1" y="4"/>
                      <a:pt x="3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8" name="Freeform 724"/>
              <p:cNvSpPr>
                <a:spLocks/>
              </p:cNvSpPr>
              <p:nvPr userDrawn="1"/>
            </p:nvSpPr>
            <p:spPr bwMode="auto">
              <a:xfrm>
                <a:off x="2329" y="2415"/>
                <a:ext cx="3" cy="5"/>
              </a:xfrm>
              <a:custGeom>
                <a:avLst/>
                <a:gdLst>
                  <a:gd name="T0" fmla="*/ 1 w 3"/>
                  <a:gd name="T1" fmla="*/ 5 h 5"/>
                  <a:gd name="T2" fmla="*/ 0 w 3"/>
                  <a:gd name="T3" fmla="*/ 0 h 5"/>
                  <a:gd name="T4" fmla="*/ 1 w 3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1" y="5"/>
                    </a:moveTo>
                    <a:cubicBezTo>
                      <a:pt x="3" y="5"/>
                      <a:pt x="0" y="2"/>
                      <a:pt x="0" y="0"/>
                    </a:cubicBezTo>
                    <a:cubicBezTo>
                      <a:pt x="0" y="3"/>
                      <a:pt x="1" y="5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9" name="Freeform 725"/>
              <p:cNvSpPr>
                <a:spLocks/>
              </p:cNvSpPr>
              <p:nvPr userDrawn="1"/>
            </p:nvSpPr>
            <p:spPr bwMode="auto">
              <a:xfrm>
                <a:off x="2132" y="2361"/>
                <a:ext cx="133" cy="62"/>
              </a:xfrm>
              <a:custGeom>
                <a:avLst/>
                <a:gdLst>
                  <a:gd name="T0" fmla="*/ 126 w 127"/>
                  <a:gd name="T1" fmla="*/ 35 h 60"/>
                  <a:gd name="T2" fmla="*/ 122 w 127"/>
                  <a:gd name="T3" fmla="*/ 29 h 60"/>
                  <a:gd name="T4" fmla="*/ 116 w 127"/>
                  <a:gd name="T5" fmla="*/ 28 h 60"/>
                  <a:gd name="T6" fmla="*/ 108 w 127"/>
                  <a:gd name="T7" fmla="*/ 29 h 60"/>
                  <a:gd name="T8" fmla="*/ 108 w 127"/>
                  <a:gd name="T9" fmla="*/ 29 h 60"/>
                  <a:gd name="T10" fmla="*/ 109 w 127"/>
                  <a:gd name="T11" fmla="*/ 21 h 60"/>
                  <a:gd name="T12" fmla="*/ 104 w 127"/>
                  <a:gd name="T13" fmla="*/ 13 h 60"/>
                  <a:gd name="T14" fmla="*/ 93 w 127"/>
                  <a:gd name="T15" fmla="*/ 15 h 60"/>
                  <a:gd name="T16" fmla="*/ 85 w 127"/>
                  <a:gd name="T17" fmla="*/ 4 h 60"/>
                  <a:gd name="T18" fmla="*/ 64 w 127"/>
                  <a:gd name="T19" fmla="*/ 8 h 60"/>
                  <a:gd name="T20" fmla="*/ 51 w 127"/>
                  <a:gd name="T21" fmla="*/ 12 h 60"/>
                  <a:gd name="T22" fmla="*/ 40 w 127"/>
                  <a:gd name="T23" fmla="*/ 12 h 60"/>
                  <a:gd name="T24" fmla="*/ 42 w 127"/>
                  <a:gd name="T25" fmla="*/ 8 h 60"/>
                  <a:gd name="T26" fmla="*/ 42 w 127"/>
                  <a:gd name="T27" fmla="*/ 8 h 60"/>
                  <a:gd name="T28" fmla="*/ 37 w 127"/>
                  <a:gd name="T29" fmla="*/ 0 h 60"/>
                  <a:gd name="T30" fmla="*/ 39 w 127"/>
                  <a:gd name="T31" fmla="*/ 3 h 60"/>
                  <a:gd name="T32" fmla="*/ 36 w 127"/>
                  <a:gd name="T33" fmla="*/ 12 h 60"/>
                  <a:gd name="T34" fmla="*/ 27 w 127"/>
                  <a:gd name="T35" fmla="*/ 10 h 60"/>
                  <a:gd name="T36" fmla="*/ 25 w 127"/>
                  <a:gd name="T37" fmla="*/ 20 h 60"/>
                  <a:gd name="T38" fmla="*/ 36 w 127"/>
                  <a:gd name="T39" fmla="*/ 17 h 60"/>
                  <a:gd name="T40" fmla="*/ 41 w 127"/>
                  <a:gd name="T41" fmla="*/ 22 h 60"/>
                  <a:gd name="T42" fmla="*/ 41 w 127"/>
                  <a:gd name="T43" fmla="*/ 31 h 60"/>
                  <a:gd name="T44" fmla="*/ 48 w 127"/>
                  <a:gd name="T45" fmla="*/ 39 h 60"/>
                  <a:gd name="T46" fmla="*/ 33 w 127"/>
                  <a:gd name="T47" fmla="*/ 35 h 60"/>
                  <a:gd name="T48" fmla="*/ 36 w 127"/>
                  <a:gd name="T49" fmla="*/ 28 h 60"/>
                  <a:gd name="T50" fmla="*/ 32 w 127"/>
                  <a:gd name="T51" fmla="*/ 25 h 60"/>
                  <a:gd name="T52" fmla="*/ 32 w 127"/>
                  <a:gd name="T53" fmla="*/ 25 h 60"/>
                  <a:gd name="T54" fmla="*/ 29 w 127"/>
                  <a:gd name="T55" fmla="*/ 33 h 60"/>
                  <a:gd name="T56" fmla="*/ 23 w 127"/>
                  <a:gd name="T57" fmla="*/ 33 h 60"/>
                  <a:gd name="T58" fmla="*/ 24 w 127"/>
                  <a:gd name="T59" fmla="*/ 36 h 60"/>
                  <a:gd name="T60" fmla="*/ 10 w 127"/>
                  <a:gd name="T61" fmla="*/ 39 h 60"/>
                  <a:gd name="T62" fmla="*/ 1 w 127"/>
                  <a:gd name="T63" fmla="*/ 37 h 60"/>
                  <a:gd name="T64" fmla="*/ 7 w 127"/>
                  <a:gd name="T65" fmla="*/ 42 h 60"/>
                  <a:gd name="T66" fmla="*/ 13 w 127"/>
                  <a:gd name="T67" fmla="*/ 52 h 60"/>
                  <a:gd name="T68" fmla="*/ 20 w 127"/>
                  <a:gd name="T69" fmla="*/ 49 h 60"/>
                  <a:gd name="T70" fmla="*/ 36 w 127"/>
                  <a:gd name="T71" fmla="*/ 54 h 60"/>
                  <a:gd name="T72" fmla="*/ 51 w 127"/>
                  <a:gd name="T73" fmla="*/ 49 h 60"/>
                  <a:gd name="T74" fmla="*/ 59 w 127"/>
                  <a:gd name="T75" fmla="*/ 60 h 60"/>
                  <a:gd name="T76" fmla="*/ 60 w 127"/>
                  <a:gd name="T77" fmla="*/ 51 h 60"/>
                  <a:gd name="T78" fmla="*/ 73 w 127"/>
                  <a:gd name="T79" fmla="*/ 46 h 60"/>
                  <a:gd name="T80" fmla="*/ 75 w 127"/>
                  <a:gd name="T81" fmla="*/ 48 h 60"/>
                  <a:gd name="T82" fmla="*/ 88 w 127"/>
                  <a:gd name="T83" fmla="*/ 45 h 60"/>
                  <a:gd name="T84" fmla="*/ 97 w 127"/>
                  <a:gd name="T85" fmla="*/ 37 h 60"/>
                  <a:gd name="T86" fmla="*/ 123 w 127"/>
                  <a:gd name="T87" fmla="*/ 45 h 60"/>
                  <a:gd name="T88" fmla="*/ 126 w 127"/>
                  <a:gd name="T89" fmla="*/ 3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27" h="60">
                    <a:moveTo>
                      <a:pt x="126" y="35"/>
                    </a:moveTo>
                    <a:cubicBezTo>
                      <a:pt x="126" y="33"/>
                      <a:pt x="123" y="31"/>
                      <a:pt x="122" y="29"/>
                    </a:cubicBezTo>
                    <a:cubicBezTo>
                      <a:pt x="120" y="28"/>
                      <a:pt x="118" y="29"/>
                      <a:pt x="116" y="28"/>
                    </a:cubicBezTo>
                    <a:cubicBezTo>
                      <a:pt x="115" y="27"/>
                      <a:pt x="111" y="29"/>
                      <a:pt x="108" y="29"/>
                    </a:cubicBezTo>
                    <a:cubicBezTo>
                      <a:pt x="108" y="29"/>
                      <a:pt x="108" y="29"/>
                      <a:pt x="108" y="29"/>
                    </a:cubicBezTo>
                    <a:cubicBezTo>
                      <a:pt x="108" y="27"/>
                      <a:pt x="109" y="22"/>
                      <a:pt x="109" y="21"/>
                    </a:cubicBezTo>
                    <a:cubicBezTo>
                      <a:pt x="109" y="19"/>
                      <a:pt x="107" y="13"/>
                      <a:pt x="104" y="13"/>
                    </a:cubicBezTo>
                    <a:cubicBezTo>
                      <a:pt x="101" y="12"/>
                      <a:pt x="96" y="17"/>
                      <a:pt x="93" y="15"/>
                    </a:cubicBezTo>
                    <a:cubicBezTo>
                      <a:pt x="91" y="13"/>
                      <a:pt x="92" y="6"/>
                      <a:pt x="85" y="4"/>
                    </a:cubicBezTo>
                    <a:cubicBezTo>
                      <a:pt x="78" y="1"/>
                      <a:pt x="70" y="8"/>
                      <a:pt x="64" y="8"/>
                    </a:cubicBezTo>
                    <a:cubicBezTo>
                      <a:pt x="58" y="9"/>
                      <a:pt x="55" y="12"/>
                      <a:pt x="51" y="12"/>
                    </a:cubicBezTo>
                    <a:cubicBezTo>
                      <a:pt x="47" y="12"/>
                      <a:pt x="43" y="12"/>
                      <a:pt x="40" y="12"/>
                    </a:cubicBezTo>
                    <a:cubicBezTo>
                      <a:pt x="41" y="10"/>
                      <a:pt x="42" y="9"/>
                      <a:pt x="42" y="8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1" y="7"/>
                      <a:pt x="39" y="0"/>
                      <a:pt x="37" y="0"/>
                    </a:cubicBezTo>
                    <a:cubicBezTo>
                      <a:pt x="36" y="0"/>
                      <a:pt x="39" y="2"/>
                      <a:pt x="39" y="3"/>
                    </a:cubicBezTo>
                    <a:cubicBezTo>
                      <a:pt x="39" y="4"/>
                      <a:pt x="37" y="9"/>
                      <a:pt x="36" y="12"/>
                    </a:cubicBezTo>
                    <a:cubicBezTo>
                      <a:pt x="34" y="11"/>
                      <a:pt x="32" y="10"/>
                      <a:pt x="27" y="10"/>
                    </a:cubicBezTo>
                    <a:cubicBezTo>
                      <a:pt x="20" y="10"/>
                      <a:pt x="23" y="19"/>
                      <a:pt x="25" y="20"/>
                    </a:cubicBezTo>
                    <a:cubicBezTo>
                      <a:pt x="28" y="22"/>
                      <a:pt x="33" y="16"/>
                      <a:pt x="36" y="17"/>
                    </a:cubicBezTo>
                    <a:cubicBezTo>
                      <a:pt x="39" y="18"/>
                      <a:pt x="40" y="20"/>
                      <a:pt x="41" y="22"/>
                    </a:cubicBezTo>
                    <a:cubicBezTo>
                      <a:pt x="41" y="25"/>
                      <a:pt x="40" y="27"/>
                      <a:pt x="41" y="31"/>
                    </a:cubicBezTo>
                    <a:cubicBezTo>
                      <a:pt x="42" y="34"/>
                      <a:pt x="49" y="38"/>
                      <a:pt x="48" y="39"/>
                    </a:cubicBezTo>
                    <a:cubicBezTo>
                      <a:pt x="47" y="41"/>
                      <a:pt x="41" y="36"/>
                      <a:pt x="33" y="35"/>
                    </a:cubicBezTo>
                    <a:cubicBezTo>
                      <a:pt x="35" y="34"/>
                      <a:pt x="37" y="31"/>
                      <a:pt x="36" y="28"/>
                    </a:cubicBezTo>
                    <a:cubicBezTo>
                      <a:pt x="35" y="25"/>
                      <a:pt x="33" y="24"/>
                      <a:pt x="32" y="25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31" y="27"/>
                      <a:pt x="31" y="32"/>
                      <a:pt x="29" y="33"/>
                    </a:cubicBezTo>
                    <a:cubicBezTo>
                      <a:pt x="28" y="34"/>
                      <a:pt x="23" y="32"/>
                      <a:pt x="23" y="33"/>
                    </a:cubicBezTo>
                    <a:cubicBezTo>
                      <a:pt x="22" y="34"/>
                      <a:pt x="23" y="35"/>
                      <a:pt x="24" y="36"/>
                    </a:cubicBezTo>
                    <a:cubicBezTo>
                      <a:pt x="18" y="38"/>
                      <a:pt x="14" y="41"/>
                      <a:pt x="10" y="39"/>
                    </a:cubicBezTo>
                    <a:cubicBezTo>
                      <a:pt x="5" y="35"/>
                      <a:pt x="2" y="35"/>
                      <a:pt x="1" y="37"/>
                    </a:cubicBezTo>
                    <a:cubicBezTo>
                      <a:pt x="0" y="39"/>
                      <a:pt x="5" y="40"/>
                      <a:pt x="7" y="42"/>
                    </a:cubicBezTo>
                    <a:cubicBezTo>
                      <a:pt x="10" y="44"/>
                      <a:pt x="11" y="52"/>
                      <a:pt x="13" y="52"/>
                    </a:cubicBezTo>
                    <a:cubicBezTo>
                      <a:pt x="15" y="52"/>
                      <a:pt x="17" y="49"/>
                      <a:pt x="20" y="49"/>
                    </a:cubicBezTo>
                    <a:cubicBezTo>
                      <a:pt x="23" y="50"/>
                      <a:pt x="30" y="54"/>
                      <a:pt x="36" y="54"/>
                    </a:cubicBezTo>
                    <a:cubicBezTo>
                      <a:pt x="42" y="55"/>
                      <a:pt x="47" y="48"/>
                      <a:pt x="51" y="49"/>
                    </a:cubicBezTo>
                    <a:cubicBezTo>
                      <a:pt x="54" y="50"/>
                      <a:pt x="56" y="59"/>
                      <a:pt x="59" y="60"/>
                    </a:cubicBezTo>
                    <a:cubicBezTo>
                      <a:pt x="62" y="60"/>
                      <a:pt x="59" y="54"/>
                      <a:pt x="60" y="51"/>
                    </a:cubicBezTo>
                    <a:cubicBezTo>
                      <a:pt x="60" y="49"/>
                      <a:pt x="71" y="50"/>
                      <a:pt x="73" y="46"/>
                    </a:cubicBezTo>
                    <a:cubicBezTo>
                      <a:pt x="75" y="43"/>
                      <a:pt x="74" y="46"/>
                      <a:pt x="75" y="48"/>
                    </a:cubicBezTo>
                    <a:cubicBezTo>
                      <a:pt x="77" y="51"/>
                      <a:pt x="84" y="48"/>
                      <a:pt x="88" y="45"/>
                    </a:cubicBezTo>
                    <a:cubicBezTo>
                      <a:pt x="92" y="41"/>
                      <a:pt x="92" y="39"/>
                      <a:pt x="97" y="37"/>
                    </a:cubicBezTo>
                    <a:cubicBezTo>
                      <a:pt x="103" y="35"/>
                      <a:pt x="118" y="45"/>
                      <a:pt x="123" y="45"/>
                    </a:cubicBezTo>
                    <a:cubicBezTo>
                      <a:pt x="127" y="45"/>
                      <a:pt x="126" y="37"/>
                      <a:pt x="126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0" name="Freeform 726"/>
              <p:cNvSpPr>
                <a:spLocks/>
              </p:cNvSpPr>
              <p:nvPr userDrawn="1"/>
            </p:nvSpPr>
            <p:spPr bwMode="auto">
              <a:xfrm>
                <a:off x="2164" y="2386"/>
                <a:ext cx="1" cy="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2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1" name="Freeform 727"/>
              <p:cNvSpPr>
                <a:spLocks/>
              </p:cNvSpPr>
              <p:nvPr userDrawn="1"/>
            </p:nvSpPr>
            <p:spPr bwMode="auto">
              <a:xfrm>
                <a:off x="2176" y="2366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0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1" y="3"/>
                      <a:pt x="1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2" name="Freeform 728"/>
              <p:cNvSpPr>
                <a:spLocks/>
              </p:cNvSpPr>
              <p:nvPr userDrawn="1"/>
            </p:nvSpPr>
            <p:spPr bwMode="auto">
              <a:xfrm>
                <a:off x="2151" y="2331"/>
                <a:ext cx="19" cy="22"/>
              </a:xfrm>
              <a:custGeom>
                <a:avLst/>
                <a:gdLst>
                  <a:gd name="T0" fmla="*/ 9 w 18"/>
                  <a:gd name="T1" fmla="*/ 7 h 21"/>
                  <a:gd name="T2" fmla="*/ 5 w 18"/>
                  <a:gd name="T3" fmla="*/ 9 h 21"/>
                  <a:gd name="T4" fmla="*/ 5 w 18"/>
                  <a:gd name="T5" fmla="*/ 12 h 21"/>
                  <a:gd name="T6" fmla="*/ 0 w 18"/>
                  <a:gd name="T7" fmla="*/ 13 h 21"/>
                  <a:gd name="T8" fmla="*/ 4 w 18"/>
                  <a:gd name="T9" fmla="*/ 14 h 21"/>
                  <a:gd name="T10" fmla="*/ 14 w 18"/>
                  <a:gd name="T11" fmla="*/ 19 h 21"/>
                  <a:gd name="T12" fmla="*/ 17 w 18"/>
                  <a:gd name="T13" fmla="*/ 11 h 21"/>
                  <a:gd name="T14" fmla="*/ 15 w 18"/>
                  <a:gd name="T15" fmla="*/ 1 h 21"/>
                  <a:gd name="T16" fmla="*/ 9 w 18"/>
                  <a:gd name="T17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21">
                    <a:moveTo>
                      <a:pt x="9" y="7"/>
                    </a:moveTo>
                    <a:cubicBezTo>
                      <a:pt x="8" y="8"/>
                      <a:pt x="8" y="8"/>
                      <a:pt x="5" y="9"/>
                    </a:cubicBezTo>
                    <a:cubicBezTo>
                      <a:pt x="5" y="9"/>
                      <a:pt x="5" y="12"/>
                      <a:pt x="5" y="12"/>
                    </a:cubicBezTo>
                    <a:cubicBezTo>
                      <a:pt x="4" y="12"/>
                      <a:pt x="0" y="11"/>
                      <a:pt x="0" y="13"/>
                    </a:cubicBezTo>
                    <a:cubicBezTo>
                      <a:pt x="0" y="16"/>
                      <a:pt x="3" y="14"/>
                      <a:pt x="4" y="14"/>
                    </a:cubicBezTo>
                    <a:cubicBezTo>
                      <a:pt x="6" y="14"/>
                      <a:pt x="12" y="21"/>
                      <a:pt x="14" y="19"/>
                    </a:cubicBezTo>
                    <a:cubicBezTo>
                      <a:pt x="16" y="16"/>
                      <a:pt x="17" y="12"/>
                      <a:pt x="17" y="11"/>
                    </a:cubicBezTo>
                    <a:cubicBezTo>
                      <a:pt x="18" y="9"/>
                      <a:pt x="18" y="0"/>
                      <a:pt x="15" y="1"/>
                    </a:cubicBezTo>
                    <a:cubicBezTo>
                      <a:pt x="12" y="2"/>
                      <a:pt x="10" y="7"/>
                      <a:pt x="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3" name="Freeform 729"/>
              <p:cNvSpPr>
                <a:spLocks/>
              </p:cNvSpPr>
              <p:nvPr userDrawn="1"/>
            </p:nvSpPr>
            <p:spPr bwMode="auto">
              <a:xfrm>
                <a:off x="2095" y="2410"/>
                <a:ext cx="2" cy="2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1" y="2"/>
                      <a:pt x="2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4" name="Freeform 730"/>
              <p:cNvSpPr>
                <a:spLocks/>
              </p:cNvSpPr>
              <p:nvPr userDrawn="1"/>
            </p:nvSpPr>
            <p:spPr bwMode="auto">
              <a:xfrm>
                <a:off x="2047" y="2394"/>
                <a:ext cx="51" cy="25"/>
              </a:xfrm>
              <a:custGeom>
                <a:avLst/>
                <a:gdLst>
                  <a:gd name="T0" fmla="*/ 48 w 49"/>
                  <a:gd name="T1" fmla="*/ 7 h 24"/>
                  <a:gd name="T2" fmla="*/ 42 w 49"/>
                  <a:gd name="T3" fmla="*/ 8 h 24"/>
                  <a:gd name="T4" fmla="*/ 36 w 49"/>
                  <a:gd name="T5" fmla="*/ 1 h 24"/>
                  <a:gd name="T6" fmla="*/ 8 w 49"/>
                  <a:gd name="T7" fmla="*/ 2 h 24"/>
                  <a:gd name="T8" fmla="*/ 1 w 49"/>
                  <a:gd name="T9" fmla="*/ 16 h 24"/>
                  <a:gd name="T10" fmla="*/ 13 w 49"/>
                  <a:gd name="T11" fmla="*/ 22 h 24"/>
                  <a:gd name="T12" fmla="*/ 25 w 49"/>
                  <a:gd name="T13" fmla="*/ 20 h 24"/>
                  <a:gd name="T14" fmla="*/ 33 w 49"/>
                  <a:gd name="T15" fmla="*/ 24 h 24"/>
                  <a:gd name="T16" fmla="*/ 42 w 49"/>
                  <a:gd name="T17" fmla="*/ 24 h 24"/>
                  <a:gd name="T18" fmla="*/ 46 w 49"/>
                  <a:gd name="T19" fmla="*/ 16 h 24"/>
                  <a:gd name="T20" fmla="*/ 46 w 49"/>
                  <a:gd name="T21" fmla="*/ 16 h 24"/>
                  <a:gd name="T22" fmla="*/ 46 w 49"/>
                  <a:gd name="T23" fmla="*/ 16 h 24"/>
                  <a:gd name="T24" fmla="*/ 48 w 49"/>
                  <a:gd name="T25" fmla="*/ 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" h="24">
                    <a:moveTo>
                      <a:pt x="48" y="7"/>
                    </a:moveTo>
                    <a:cubicBezTo>
                      <a:pt x="46" y="6"/>
                      <a:pt x="43" y="9"/>
                      <a:pt x="42" y="8"/>
                    </a:cubicBezTo>
                    <a:cubicBezTo>
                      <a:pt x="41" y="7"/>
                      <a:pt x="39" y="2"/>
                      <a:pt x="36" y="1"/>
                    </a:cubicBezTo>
                    <a:cubicBezTo>
                      <a:pt x="33" y="0"/>
                      <a:pt x="20" y="1"/>
                      <a:pt x="8" y="2"/>
                    </a:cubicBezTo>
                    <a:cubicBezTo>
                      <a:pt x="6" y="2"/>
                      <a:pt x="0" y="13"/>
                      <a:pt x="1" y="16"/>
                    </a:cubicBezTo>
                    <a:cubicBezTo>
                      <a:pt x="2" y="20"/>
                      <a:pt x="9" y="20"/>
                      <a:pt x="13" y="22"/>
                    </a:cubicBezTo>
                    <a:cubicBezTo>
                      <a:pt x="17" y="23"/>
                      <a:pt x="23" y="18"/>
                      <a:pt x="25" y="20"/>
                    </a:cubicBezTo>
                    <a:cubicBezTo>
                      <a:pt x="27" y="21"/>
                      <a:pt x="30" y="24"/>
                      <a:pt x="33" y="24"/>
                    </a:cubicBezTo>
                    <a:cubicBezTo>
                      <a:pt x="37" y="24"/>
                      <a:pt x="41" y="24"/>
                      <a:pt x="42" y="24"/>
                    </a:cubicBezTo>
                    <a:cubicBezTo>
                      <a:pt x="43" y="23"/>
                      <a:pt x="44" y="17"/>
                      <a:pt x="46" y="16"/>
                    </a:cubicBezTo>
                    <a:cubicBezTo>
                      <a:pt x="46" y="16"/>
                      <a:pt x="46" y="16"/>
                      <a:pt x="46" y="16"/>
                    </a:cubicBezTo>
                    <a:cubicBezTo>
                      <a:pt x="46" y="16"/>
                      <a:pt x="46" y="16"/>
                      <a:pt x="46" y="16"/>
                    </a:cubicBezTo>
                    <a:cubicBezTo>
                      <a:pt x="46" y="14"/>
                      <a:pt x="49" y="7"/>
                      <a:pt x="48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5" name="Freeform 731"/>
              <p:cNvSpPr>
                <a:spLocks/>
              </p:cNvSpPr>
              <p:nvPr userDrawn="1"/>
            </p:nvSpPr>
            <p:spPr bwMode="auto">
              <a:xfrm>
                <a:off x="2064" y="2209"/>
                <a:ext cx="13" cy="17"/>
              </a:xfrm>
              <a:custGeom>
                <a:avLst/>
                <a:gdLst>
                  <a:gd name="T0" fmla="*/ 11 w 12"/>
                  <a:gd name="T1" fmla="*/ 14 h 16"/>
                  <a:gd name="T2" fmla="*/ 12 w 12"/>
                  <a:gd name="T3" fmla="*/ 9 h 16"/>
                  <a:gd name="T4" fmla="*/ 5 w 12"/>
                  <a:gd name="T5" fmla="*/ 1 h 16"/>
                  <a:gd name="T6" fmla="*/ 0 w 12"/>
                  <a:gd name="T7" fmla="*/ 5 h 16"/>
                  <a:gd name="T8" fmla="*/ 0 w 12"/>
                  <a:gd name="T9" fmla="*/ 10 h 16"/>
                  <a:gd name="T10" fmla="*/ 11 w 12"/>
                  <a:gd name="T11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6">
                    <a:moveTo>
                      <a:pt x="11" y="14"/>
                    </a:moveTo>
                    <a:cubicBezTo>
                      <a:pt x="12" y="14"/>
                      <a:pt x="12" y="11"/>
                      <a:pt x="12" y="9"/>
                    </a:cubicBezTo>
                    <a:cubicBezTo>
                      <a:pt x="10" y="7"/>
                      <a:pt x="7" y="0"/>
                      <a:pt x="5" y="1"/>
                    </a:cubicBezTo>
                    <a:cubicBezTo>
                      <a:pt x="3" y="2"/>
                      <a:pt x="3" y="4"/>
                      <a:pt x="0" y="5"/>
                    </a:cubicBezTo>
                    <a:cubicBezTo>
                      <a:pt x="0" y="5"/>
                      <a:pt x="0" y="9"/>
                      <a:pt x="0" y="10"/>
                    </a:cubicBezTo>
                    <a:cubicBezTo>
                      <a:pt x="3" y="13"/>
                      <a:pt x="10" y="16"/>
                      <a:pt x="11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6" name="Freeform 732"/>
              <p:cNvSpPr>
                <a:spLocks/>
              </p:cNvSpPr>
              <p:nvPr userDrawn="1"/>
            </p:nvSpPr>
            <p:spPr bwMode="auto">
              <a:xfrm>
                <a:off x="2062" y="2216"/>
                <a:ext cx="2" cy="5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3 h 4"/>
                  <a:gd name="T4" fmla="*/ 1 w 2"/>
                  <a:gd name="T5" fmla="*/ 2 h 4"/>
                  <a:gd name="T6" fmla="*/ 2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3"/>
                    </a:cubicBezTo>
                    <a:cubicBezTo>
                      <a:pt x="2" y="3"/>
                      <a:pt x="2" y="3"/>
                      <a:pt x="1" y="2"/>
                    </a:cubicBezTo>
                    <a:cubicBezTo>
                      <a:pt x="0" y="0"/>
                      <a:pt x="1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7" name="Freeform 733"/>
              <p:cNvSpPr>
                <a:spLocks/>
              </p:cNvSpPr>
              <p:nvPr userDrawn="1"/>
            </p:nvSpPr>
            <p:spPr bwMode="auto">
              <a:xfrm>
                <a:off x="2077" y="2211"/>
                <a:ext cx="4" cy="9"/>
              </a:xfrm>
              <a:custGeom>
                <a:avLst/>
                <a:gdLst>
                  <a:gd name="T0" fmla="*/ 2 w 4"/>
                  <a:gd name="T1" fmla="*/ 5 h 8"/>
                  <a:gd name="T2" fmla="*/ 2 w 4"/>
                  <a:gd name="T3" fmla="*/ 1 h 8"/>
                  <a:gd name="T4" fmla="*/ 0 w 4"/>
                  <a:gd name="T5" fmla="*/ 7 h 8"/>
                  <a:gd name="T6" fmla="*/ 2 w 4"/>
                  <a:gd name="T7" fmla="*/ 7 h 8"/>
                  <a:gd name="T8" fmla="*/ 2 w 4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2" y="5"/>
                    </a:moveTo>
                    <a:cubicBezTo>
                      <a:pt x="1" y="6"/>
                      <a:pt x="4" y="2"/>
                      <a:pt x="2" y="1"/>
                    </a:cubicBezTo>
                    <a:cubicBezTo>
                      <a:pt x="1" y="0"/>
                      <a:pt x="1" y="4"/>
                      <a:pt x="0" y="7"/>
                    </a:cubicBezTo>
                    <a:cubicBezTo>
                      <a:pt x="1" y="7"/>
                      <a:pt x="1" y="7"/>
                      <a:pt x="2" y="7"/>
                    </a:cubicBezTo>
                    <a:cubicBezTo>
                      <a:pt x="4" y="8"/>
                      <a:pt x="2" y="4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8" name="Freeform 734"/>
              <p:cNvSpPr>
                <a:spLocks/>
              </p:cNvSpPr>
              <p:nvPr userDrawn="1"/>
            </p:nvSpPr>
            <p:spPr bwMode="auto">
              <a:xfrm>
                <a:off x="2082" y="2212"/>
                <a:ext cx="10" cy="8"/>
              </a:xfrm>
              <a:custGeom>
                <a:avLst/>
                <a:gdLst>
                  <a:gd name="T0" fmla="*/ 7 w 10"/>
                  <a:gd name="T1" fmla="*/ 3 h 7"/>
                  <a:gd name="T2" fmla="*/ 3 w 10"/>
                  <a:gd name="T3" fmla="*/ 0 h 7"/>
                  <a:gd name="T4" fmla="*/ 8 w 10"/>
                  <a:gd name="T5" fmla="*/ 6 h 7"/>
                  <a:gd name="T6" fmla="*/ 9 w 10"/>
                  <a:gd name="T7" fmla="*/ 7 h 7"/>
                  <a:gd name="T8" fmla="*/ 7 w 10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">
                    <a:moveTo>
                      <a:pt x="7" y="3"/>
                    </a:moveTo>
                    <a:cubicBezTo>
                      <a:pt x="5" y="2"/>
                      <a:pt x="5" y="0"/>
                      <a:pt x="3" y="0"/>
                    </a:cubicBezTo>
                    <a:cubicBezTo>
                      <a:pt x="0" y="1"/>
                      <a:pt x="7" y="4"/>
                      <a:pt x="8" y="6"/>
                    </a:cubicBezTo>
                    <a:cubicBezTo>
                      <a:pt x="8" y="7"/>
                      <a:pt x="9" y="7"/>
                      <a:pt x="9" y="7"/>
                    </a:cubicBezTo>
                    <a:cubicBezTo>
                      <a:pt x="8" y="5"/>
                      <a:pt x="10" y="3"/>
                      <a:pt x="7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9" name="Freeform 735"/>
              <p:cNvSpPr>
                <a:spLocks/>
              </p:cNvSpPr>
              <p:nvPr userDrawn="1"/>
            </p:nvSpPr>
            <p:spPr bwMode="auto">
              <a:xfrm>
                <a:off x="2091" y="2221"/>
                <a:ext cx="14" cy="21"/>
              </a:xfrm>
              <a:custGeom>
                <a:avLst/>
                <a:gdLst>
                  <a:gd name="T0" fmla="*/ 0 w 13"/>
                  <a:gd name="T1" fmla="*/ 7 h 20"/>
                  <a:gd name="T2" fmla="*/ 10 w 13"/>
                  <a:gd name="T3" fmla="*/ 12 h 20"/>
                  <a:gd name="T4" fmla="*/ 1 w 13"/>
                  <a:gd name="T5" fmla="*/ 0 h 20"/>
                  <a:gd name="T6" fmla="*/ 1 w 13"/>
                  <a:gd name="T7" fmla="*/ 0 h 20"/>
                  <a:gd name="T8" fmla="*/ 0 w 13"/>
                  <a:gd name="T9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0">
                    <a:moveTo>
                      <a:pt x="0" y="7"/>
                    </a:moveTo>
                    <a:cubicBezTo>
                      <a:pt x="0" y="9"/>
                      <a:pt x="7" y="20"/>
                      <a:pt x="10" y="12"/>
                    </a:cubicBezTo>
                    <a:cubicBezTo>
                      <a:pt x="13" y="5"/>
                      <a:pt x="4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4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0" name="Freeform 736"/>
              <p:cNvSpPr>
                <a:spLocks/>
              </p:cNvSpPr>
              <p:nvPr userDrawn="1"/>
            </p:nvSpPr>
            <p:spPr bwMode="auto">
              <a:xfrm>
                <a:off x="2091" y="222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1" name="Freeform 737"/>
              <p:cNvSpPr>
                <a:spLocks/>
              </p:cNvSpPr>
              <p:nvPr userDrawn="1"/>
            </p:nvSpPr>
            <p:spPr bwMode="auto">
              <a:xfrm>
                <a:off x="2084" y="2256"/>
                <a:ext cx="7" cy="2"/>
              </a:xfrm>
              <a:custGeom>
                <a:avLst/>
                <a:gdLst>
                  <a:gd name="T0" fmla="*/ 2 w 7"/>
                  <a:gd name="T1" fmla="*/ 2 h 2"/>
                  <a:gd name="T2" fmla="*/ 7 w 7"/>
                  <a:gd name="T3" fmla="*/ 2 h 2"/>
                  <a:gd name="T4" fmla="*/ 2 w 7"/>
                  <a:gd name="T5" fmla="*/ 0 h 2"/>
                  <a:gd name="T6" fmla="*/ 2 w 7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2" y="2"/>
                    </a:moveTo>
                    <a:cubicBezTo>
                      <a:pt x="3" y="2"/>
                      <a:pt x="5" y="2"/>
                      <a:pt x="7" y="2"/>
                    </a:cubicBezTo>
                    <a:cubicBezTo>
                      <a:pt x="6" y="1"/>
                      <a:pt x="5" y="0"/>
                      <a:pt x="2" y="0"/>
                    </a:cubicBezTo>
                    <a:cubicBezTo>
                      <a:pt x="0" y="0"/>
                      <a:pt x="0" y="1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2" name="Freeform 738"/>
              <p:cNvSpPr>
                <a:spLocks/>
              </p:cNvSpPr>
              <p:nvPr userDrawn="1"/>
            </p:nvSpPr>
            <p:spPr bwMode="auto">
              <a:xfrm>
                <a:off x="2091" y="2254"/>
                <a:ext cx="4" cy="4"/>
              </a:xfrm>
              <a:custGeom>
                <a:avLst/>
                <a:gdLst>
                  <a:gd name="T0" fmla="*/ 3 w 3"/>
                  <a:gd name="T1" fmla="*/ 2 h 4"/>
                  <a:gd name="T2" fmla="*/ 0 w 3"/>
                  <a:gd name="T3" fmla="*/ 4 h 4"/>
                  <a:gd name="T4" fmla="*/ 1 w 3"/>
                  <a:gd name="T5" fmla="*/ 4 h 4"/>
                  <a:gd name="T6" fmla="*/ 3 w 3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2"/>
                    </a:moveTo>
                    <a:cubicBezTo>
                      <a:pt x="2" y="3"/>
                      <a:pt x="1" y="3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4"/>
                      <a:pt x="3" y="0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3" name="Freeform 739"/>
              <p:cNvSpPr>
                <a:spLocks/>
              </p:cNvSpPr>
              <p:nvPr userDrawn="1"/>
            </p:nvSpPr>
            <p:spPr bwMode="auto">
              <a:xfrm>
                <a:off x="2104" y="2251"/>
                <a:ext cx="8" cy="8"/>
              </a:xfrm>
              <a:custGeom>
                <a:avLst/>
                <a:gdLst>
                  <a:gd name="T0" fmla="*/ 5 w 8"/>
                  <a:gd name="T1" fmla="*/ 8 h 8"/>
                  <a:gd name="T2" fmla="*/ 5 w 8"/>
                  <a:gd name="T3" fmla="*/ 5 h 8"/>
                  <a:gd name="T4" fmla="*/ 4 w 8"/>
                  <a:gd name="T5" fmla="*/ 0 h 8"/>
                  <a:gd name="T6" fmla="*/ 0 w 8"/>
                  <a:gd name="T7" fmla="*/ 5 h 8"/>
                  <a:gd name="T8" fmla="*/ 5 w 8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5" y="8"/>
                    </a:moveTo>
                    <a:cubicBezTo>
                      <a:pt x="8" y="8"/>
                      <a:pt x="5" y="7"/>
                      <a:pt x="5" y="5"/>
                    </a:cubicBezTo>
                    <a:cubicBezTo>
                      <a:pt x="4" y="3"/>
                      <a:pt x="4" y="1"/>
                      <a:pt x="4" y="0"/>
                    </a:cubicBezTo>
                    <a:cubicBezTo>
                      <a:pt x="2" y="2"/>
                      <a:pt x="1" y="4"/>
                      <a:pt x="0" y="5"/>
                    </a:cubicBezTo>
                    <a:cubicBezTo>
                      <a:pt x="0" y="6"/>
                      <a:pt x="2" y="8"/>
                      <a:pt x="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4" name="Freeform 740"/>
              <p:cNvSpPr>
                <a:spLocks/>
              </p:cNvSpPr>
              <p:nvPr userDrawn="1"/>
            </p:nvSpPr>
            <p:spPr bwMode="auto">
              <a:xfrm>
                <a:off x="2105" y="2248"/>
                <a:ext cx="4" cy="3"/>
              </a:xfrm>
              <a:custGeom>
                <a:avLst/>
                <a:gdLst>
                  <a:gd name="T0" fmla="*/ 4 w 4"/>
                  <a:gd name="T1" fmla="*/ 2 h 3"/>
                  <a:gd name="T2" fmla="*/ 3 w 4"/>
                  <a:gd name="T3" fmla="*/ 2 h 3"/>
                  <a:gd name="T4" fmla="*/ 2 w 4"/>
                  <a:gd name="T5" fmla="*/ 3 h 3"/>
                  <a:gd name="T6" fmla="*/ 3 w 4"/>
                  <a:gd name="T7" fmla="*/ 3 h 3"/>
                  <a:gd name="T8" fmla="*/ 4 w 4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cubicBezTo>
                      <a:pt x="4" y="2"/>
                      <a:pt x="3" y="2"/>
                      <a:pt x="3" y="2"/>
                    </a:cubicBezTo>
                    <a:cubicBezTo>
                      <a:pt x="4" y="0"/>
                      <a:pt x="0" y="2"/>
                      <a:pt x="2" y="3"/>
                    </a:cubicBezTo>
                    <a:cubicBezTo>
                      <a:pt x="2" y="3"/>
                      <a:pt x="2" y="3"/>
                      <a:pt x="3" y="3"/>
                    </a:cubicBezTo>
                    <a:cubicBezTo>
                      <a:pt x="3" y="2"/>
                      <a:pt x="4" y="2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5" name="Freeform 741"/>
              <p:cNvSpPr>
                <a:spLocks/>
              </p:cNvSpPr>
              <p:nvPr userDrawn="1"/>
            </p:nvSpPr>
            <p:spPr bwMode="auto">
              <a:xfrm>
                <a:off x="2066" y="2249"/>
                <a:ext cx="11" cy="24"/>
              </a:xfrm>
              <a:custGeom>
                <a:avLst/>
                <a:gdLst>
                  <a:gd name="T0" fmla="*/ 5 w 10"/>
                  <a:gd name="T1" fmla="*/ 23 h 23"/>
                  <a:gd name="T2" fmla="*/ 9 w 10"/>
                  <a:gd name="T3" fmla="*/ 15 h 23"/>
                  <a:gd name="T4" fmla="*/ 6 w 10"/>
                  <a:gd name="T5" fmla="*/ 14 h 23"/>
                  <a:gd name="T6" fmla="*/ 8 w 10"/>
                  <a:gd name="T7" fmla="*/ 1 h 23"/>
                  <a:gd name="T8" fmla="*/ 0 w 10"/>
                  <a:gd name="T9" fmla="*/ 7 h 23"/>
                  <a:gd name="T10" fmla="*/ 2 w 10"/>
                  <a:gd name="T11" fmla="*/ 13 h 23"/>
                  <a:gd name="T12" fmla="*/ 5 w 10"/>
                  <a:gd name="T1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23">
                    <a:moveTo>
                      <a:pt x="5" y="23"/>
                    </a:moveTo>
                    <a:cubicBezTo>
                      <a:pt x="6" y="23"/>
                      <a:pt x="7" y="16"/>
                      <a:pt x="9" y="15"/>
                    </a:cubicBezTo>
                    <a:cubicBezTo>
                      <a:pt x="8" y="15"/>
                      <a:pt x="7" y="16"/>
                      <a:pt x="6" y="14"/>
                    </a:cubicBezTo>
                    <a:cubicBezTo>
                      <a:pt x="5" y="11"/>
                      <a:pt x="10" y="1"/>
                      <a:pt x="8" y="1"/>
                    </a:cubicBezTo>
                    <a:cubicBezTo>
                      <a:pt x="7" y="0"/>
                      <a:pt x="0" y="5"/>
                      <a:pt x="0" y="7"/>
                    </a:cubicBezTo>
                    <a:cubicBezTo>
                      <a:pt x="0" y="9"/>
                      <a:pt x="3" y="11"/>
                      <a:pt x="2" y="13"/>
                    </a:cubicBezTo>
                    <a:cubicBezTo>
                      <a:pt x="1" y="15"/>
                      <a:pt x="3" y="23"/>
                      <a:pt x="5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6" name="Freeform 742"/>
              <p:cNvSpPr>
                <a:spLocks/>
              </p:cNvSpPr>
              <p:nvPr userDrawn="1"/>
            </p:nvSpPr>
            <p:spPr bwMode="auto">
              <a:xfrm>
                <a:off x="2076" y="2264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0 w 2"/>
                  <a:gd name="T3" fmla="*/ 1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1" y="1"/>
                      <a:pt x="2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7" name="Freeform 743"/>
              <p:cNvSpPr>
                <a:spLocks/>
              </p:cNvSpPr>
              <p:nvPr userDrawn="1"/>
            </p:nvSpPr>
            <p:spPr bwMode="auto">
              <a:xfrm>
                <a:off x="2078" y="2272"/>
                <a:ext cx="6" cy="8"/>
              </a:xfrm>
              <a:custGeom>
                <a:avLst/>
                <a:gdLst>
                  <a:gd name="T0" fmla="*/ 5 w 6"/>
                  <a:gd name="T1" fmla="*/ 2 h 8"/>
                  <a:gd name="T2" fmla="*/ 2 w 6"/>
                  <a:gd name="T3" fmla="*/ 2 h 8"/>
                  <a:gd name="T4" fmla="*/ 4 w 6"/>
                  <a:gd name="T5" fmla="*/ 3 h 8"/>
                  <a:gd name="T6" fmla="*/ 3 w 6"/>
                  <a:gd name="T7" fmla="*/ 8 h 8"/>
                  <a:gd name="T8" fmla="*/ 5 w 6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5" y="2"/>
                    </a:moveTo>
                    <a:cubicBezTo>
                      <a:pt x="4" y="0"/>
                      <a:pt x="3" y="0"/>
                      <a:pt x="2" y="2"/>
                    </a:cubicBezTo>
                    <a:cubicBezTo>
                      <a:pt x="0" y="4"/>
                      <a:pt x="4" y="2"/>
                      <a:pt x="4" y="3"/>
                    </a:cubicBezTo>
                    <a:cubicBezTo>
                      <a:pt x="3" y="6"/>
                      <a:pt x="3" y="6"/>
                      <a:pt x="3" y="8"/>
                    </a:cubicBezTo>
                    <a:cubicBezTo>
                      <a:pt x="4" y="6"/>
                      <a:pt x="6" y="3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8" name="Freeform 744"/>
              <p:cNvSpPr>
                <a:spLocks/>
              </p:cNvSpPr>
              <p:nvPr userDrawn="1"/>
            </p:nvSpPr>
            <p:spPr bwMode="auto">
              <a:xfrm>
                <a:off x="2077" y="2280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4 w 5"/>
                  <a:gd name="T3" fmla="*/ 0 h 5"/>
                  <a:gd name="T4" fmla="*/ 2 w 5"/>
                  <a:gd name="T5" fmla="*/ 3 h 5"/>
                  <a:gd name="T6" fmla="*/ 4 w 5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0" y="5"/>
                      <a:pt x="5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9" name="Freeform 745"/>
              <p:cNvSpPr>
                <a:spLocks/>
              </p:cNvSpPr>
              <p:nvPr userDrawn="1"/>
            </p:nvSpPr>
            <p:spPr bwMode="auto">
              <a:xfrm>
                <a:off x="2120" y="2268"/>
                <a:ext cx="8" cy="8"/>
              </a:xfrm>
              <a:custGeom>
                <a:avLst/>
                <a:gdLst>
                  <a:gd name="T0" fmla="*/ 0 w 8"/>
                  <a:gd name="T1" fmla="*/ 1 h 8"/>
                  <a:gd name="T2" fmla="*/ 5 w 8"/>
                  <a:gd name="T3" fmla="*/ 8 h 8"/>
                  <a:gd name="T4" fmla="*/ 8 w 8"/>
                  <a:gd name="T5" fmla="*/ 5 h 8"/>
                  <a:gd name="T6" fmla="*/ 0 w 8"/>
                  <a:gd name="T7" fmla="*/ 0 h 8"/>
                  <a:gd name="T8" fmla="*/ 0 w 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0" y="1"/>
                    </a:moveTo>
                    <a:cubicBezTo>
                      <a:pt x="0" y="2"/>
                      <a:pt x="3" y="6"/>
                      <a:pt x="5" y="8"/>
                    </a:cubicBezTo>
                    <a:cubicBezTo>
                      <a:pt x="7" y="7"/>
                      <a:pt x="8" y="5"/>
                      <a:pt x="8" y="5"/>
                    </a:cubicBezTo>
                    <a:cubicBezTo>
                      <a:pt x="8" y="4"/>
                      <a:pt x="2" y="2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0" name="Freeform 746"/>
              <p:cNvSpPr>
                <a:spLocks/>
              </p:cNvSpPr>
              <p:nvPr userDrawn="1"/>
            </p:nvSpPr>
            <p:spPr bwMode="auto">
              <a:xfrm>
                <a:off x="2117" y="2262"/>
                <a:ext cx="4" cy="6"/>
              </a:xfrm>
              <a:custGeom>
                <a:avLst/>
                <a:gdLst>
                  <a:gd name="T0" fmla="*/ 1 w 3"/>
                  <a:gd name="T1" fmla="*/ 2 h 5"/>
                  <a:gd name="T2" fmla="*/ 2 w 3"/>
                  <a:gd name="T3" fmla="*/ 5 h 5"/>
                  <a:gd name="T4" fmla="*/ 1 w 3"/>
                  <a:gd name="T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1" y="2"/>
                    </a:moveTo>
                    <a:cubicBezTo>
                      <a:pt x="0" y="3"/>
                      <a:pt x="1" y="4"/>
                      <a:pt x="2" y="5"/>
                    </a:cubicBezTo>
                    <a:cubicBezTo>
                      <a:pt x="2" y="3"/>
                      <a:pt x="3" y="0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1" name="Freeform 747"/>
              <p:cNvSpPr>
                <a:spLocks/>
              </p:cNvSpPr>
              <p:nvPr userDrawn="1"/>
            </p:nvSpPr>
            <p:spPr bwMode="auto">
              <a:xfrm>
                <a:off x="2120" y="2276"/>
                <a:ext cx="10" cy="6"/>
              </a:xfrm>
              <a:custGeom>
                <a:avLst/>
                <a:gdLst>
                  <a:gd name="T0" fmla="*/ 0 w 10"/>
                  <a:gd name="T1" fmla="*/ 5 h 6"/>
                  <a:gd name="T2" fmla="*/ 9 w 10"/>
                  <a:gd name="T3" fmla="*/ 5 h 6"/>
                  <a:gd name="T4" fmla="*/ 7 w 10"/>
                  <a:gd name="T5" fmla="*/ 1 h 6"/>
                  <a:gd name="T6" fmla="*/ 5 w 10"/>
                  <a:gd name="T7" fmla="*/ 0 h 6"/>
                  <a:gd name="T8" fmla="*/ 0 w 10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6">
                    <a:moveTo>
                      <a:pt x="0" y="5"/>
                    </a:moveTo>
                    <a:cubicBezTo>
                      <a:pt x="1" y="6"/>
                      <a:pt x="8" y="6"/>
                      <a:pt x="9" y="5"/>
                    </a:cubicBezTo>
                    <a:cubicBezTo>
                      <a:pt x="10" y="4"/>
                      <a:pt x="9" y="3"/>
                      <a:pt x="7" y="1"/>
                    </a:cubicBezTo>
                    <a:cubicBezTo>
                      <a:pt x="6" y="1"/>
                      <a:pt x="6" y="0"/>
                      <a:pt x="5" y="0"/>
                    </a:cubicBezTo>
                    <a:cubicBezTo>
                      <a:pt x="3" y="2"/>
                      <a:pt x="0" y="4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2" name="Freeform 748"/>
              <p:cNvSpPr>
                <a:spLocks/>
              </p:cNvSpPr>
              <p:nvPr userDrawn="1"/>
            </p:nvSpPr>
            <p:spPr bwMode="auto">
              <a:xfrm>
                <a:off x="2124" y="2286"/>
                <a:ext cx="10" cy="16"/>
              </a:xfrm>
              <a:custGeom>
                <a:avLst/>
                <a:gdLst>
                  <a:gd name="T0" fmla="*/ 8 w 10"/>
                  <a:gd name="T1" fmla="*/ 2 h 15"/>
                  <a:gd name="T2" fmla="*/ 3 w 10"/>
                  <a:gd name="T3" fmla="*/ 3 h 15"/>
                  <a:gd name="T4" fmla="*/ 2 w 10"/>
                  <a:gd name="T5" fmla="*/ 14 h 15"/>
                  <a:gd name="T6" fmla="*/ 7 w 10"/>
                  <a:gd name="T7" fmla="*/ 13 h 15"/>
                  <a:gd name="T8" fmla="*/ 2 w 10"/>
                  <a:gd name="T9" fmla="*/ 11 h 15"/>
                  <a:gd name="T10" fmla="*/ 8 w 10"/>
                  <a:gd name="T11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5">
                    <a:moveTo>
                      <a:pt x="8" y="2"/>
                    </a:moveTo>
                    <a:cubicBezTo>
                      <a:pt x="7" y="0"/>
                      <a:pt x="3" y="0"/>
                      <a:pt x="3" y="3"/>
                    </a:cubicBezTo>
                    <a:cubicBezTo>
                      <a:pt x="3" y="8"/>
                      <a:pt x="0" y="12"/>
                      <a:pt x="2" y="14"/>
                    </a:cubicBezTo>
                    <a:cubicBezTo>
                      <a:pt x="3" y="15"/>
                      <a:pt x="5" y="14"/>
                      <a:pt x="7" y="13"/>
                    </a:cubicBezTo>
                    <a:cubicBezTo>
                      <a:pt x="5" y="13"/>
                      <a:pt x="3" y="12"/>
                      <a:pt x="2" y="11"/>
                    </a:cubicBezTo>
                    <a:cubicBezTo>
                      <a:pt x="2" y="9"/>
                      <a:pt x="10" y="4"/>
                      <a:pt x="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3" name="Freeform 749"/>
              <p:cNvSpPr>
                <a:spLocks/>
              </p:cNvSpPr>
              <p:nvPr userDrawn="1"/>
            </p:nvSpPr>
            <p:spPr bwMode="auto">
              <a:xfrm>
                <a:off x="2131" y="2298"/>
                <a:ext cx="4" cy="6"/>
              </a:xfrm>
              <a:custGeom>
                <a:avLst/>
                <a:gdLst>
                  <a:gd name="T0" fmla="*/ 3 w 4"/>
                  <a:gd name="T1" fmla="*/ 4 h 6"/>
                  <a:gd name="T2" fmla="*/ 2 w 4"/>
                  <a:gd name="T3" fmla="*/ 1 h 6"/>
                  <a:gd name="T4" fmla="*/ 0 w 4"/>
                  <a:gd name="T5" fmla="*/ 2 h 6"/>
                  <a:gd name="T6" fmla="*/ 3 w 4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3" y="4"/>
                    </a:moveTo>
                    <a:cubicBezTo>
                      <a:pt x="4" y="6"/>
                      <a:pt x="3" y="1"/>
                      <a:pt x="2" y="1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1" y="2"/>
                      <a:pt x="3" y="3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4" name="Freeform 750"/>
              <p:cNvSpPr>
                <a:spLocks/>
              </p:cNvSpPr>
              <p:nvPr userDrawn="1"/>
            </p:nvSpPr>
            <p:spPr bwMode="auto">
              <a:xfrm>
                <a:off x="2143" y="2308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5" name="Freeform 751"/>
              <p:cNvSpPr>
                <a:spLocks/>
              </p:cNvSpPr>
              <p:nvPr userDrawn="1"/>
            </p:nvSpPr>
            <p:spPr bwMode="auto">
              <a:xfrm>
                <a:off x="2143" y="2304"/>
                <a:ext cx="5" cy="4"/>
              </a:xfrm>
              <a:custGeom>
                <a:avLst/>
                <a:gdLst>
                  <a:gd name="T0" fmla="*/ 4 w 5"/>
                  <a:gd name="T1" fmla="*/ 3 h 4"/>
                  <a:gd name="T2" fmla="*/ 2 w 5"/>
                  <a:gd name="T3" fmla="*/ 3 h 4"/>
                  <a:gd name="T4" fmla="*/ 0 w 5"/>
                  <a:gd name="T5" fmla="*/ 2 h 4"/>
                  <a:gd name="T6" fmla="*/ 1 w 5"/>
                  <a:gd name="T7" fmla="*/ 4 h 4"/>
                  <a:gd name="T8" fmla="*/ 4 w 5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4" y="3"/>
                    </a:moveTo>
                    <a:cubicBezTo>
                      <a:pt x="5" y="2"/>
                      <a:pt x="3" y="3"/>
                      <a:pt x="2" y="3"/>
                    </a:cubicBezTo>
                    <a:cubicBezTo>
                      <a:pt x="2" y="2"/>
                      <a:pt x="0" y="0"/>
                      <a:pt x="0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2" y="4"/>
                      <a:pt x="4" y="4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6" name="Freeform 752"/>
              <p:cNvSpPr>
                <a:spLocks/>
              </p:cNvSpPr>
              <p:nvPr userDrawn="1"/>
            </p:nvSpPr>
            <p:spPr bwMode="auto">
              <a:xfrm>
                <a:off x="2150" y="2303"/>
                <a:ext cx="9" cy="15"/>
              </a:xfrm>
              <a:custGeom>
                <a:avLst/>
                <a:gdLst>
                  <a:gd name="T0" fmla="*/ 7 w 9"/>
                  <a:gd name="T1" fmla="*/ 13 h 14"/>
                  <a:gd name="T2" fmla="*/ 9 w 9"/>
                  <a:gd name="T3" fmla="*/ 1 h 14"/>
                  <a:gd name="T4" fmla="*/ 6 w 9"/>
                  <a:gd name="T5" fmla="*/ 3 h 14"/>
                  <a:gd name="T6" fmla="*/ 0 w 9"/>
                  <a:gd name="T7" fmla="*/ 9 h 14"/>
                  <a:gd name="T8" fmla="*/ 7 w 9"/>
                  <a:gd name="T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4">
                    <a:moveTo>
                      <a:pt x="7" y="13"/>
                    </a:moveTo>
                    <a:cubicBezTo>
                      <a:pt x="9" y="11"/>
                      <a:pt x="9" y="3"/>
                      <a:pt x="9" y="1"/>
                    </a:cubicBezTo>
                    <a:cubicBezTo>
                      <a:pt x="9" y="0"/>
                      <a:pt x="6" y="0"/>
                      <a:pt x="6" y="3"/>
                    </a:cubicBezTo>
                    <a:cubicBezTo>
                      <a:pt x="5" y="5"/>
                      <a:pt x="3" y="8"/>
                      <a:pt x="0" y="9"/>
                    </a:cubicBezTo>
                    <a:cubicBezTo>
                      <a:pt x="3" y="11"/>
                      <a:pt x="6" y="14"/>
                      <a:pt x="7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7" name="Freeform 753"/>
              <p:cNvSpPr>
                <a:spLocks/>
              </p:cNvSpPr>
              <p:nvPr userDrawn="1"/>
            </p:nvSpPr>
            <p:spPr bwMode="auto">
              <a:xfrm>
                <a:off x="2139" y="2312"/>
                <a:ext cx="11" cy="3"/>
              </a:xfrm>
              <a:custGeom>
                <a:avLst/>
                <a:gdLst>
                  <a:gd name="T0" fmla="*/ 8 w 10"/>
                  <a:gd name="T1" fmla="*/ 2 h 3"/>
                  <a:gd name="T2" fmla="*/ 10 w 10"/>
                  <a:gd name="T3" fmla="*/ 1 h 3"/>
                  <a:gd name="T4" fmla="*/ 5 w 10"/>
                  <a:gd name="T5" fmla="*/ 1 h 3"/>
                  <a:gd name="T6" fmla="*/ 8 w 10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8" y="2"/>
                    </a:moveTo>
                    <a:cubicBezTo>
                      <a:pt x="9" y="2"/>
                      <a:pt x="9" y="2"/>
                      <a:pt x="10" y="1"/>
                    </a:cubicBezTo>
                    <a:cubicBezTo>
                      <a:pt x="8" y="1"/>
                      <a:pt x="7" y="0"/>
                      <a:pt x="5" y="1"/>
                    </a:cubicBezTo>
                    <a:cubicBezTo>
                      <a:pt x="0" y="1"/>
                      <a:pt x="5" y="3"/>
                      <a:pt x="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8" name="Freeform 754"/>
              <p:cNvSpPr>
                <a:spLocks/>
              </p:cNvSpPr>
              <p:nvPr userDrawn="1"/>
            </p:nvSpPr>
            <p:spPr bwMode="auto">
              <a:xfrm>
                <a:off x="2161" y="2307"/>
                <a:ext cx="17" cy="14"/>
              </a:xfrm>
              <a:custGeom>
                <a:avLst/>
                <a:gdLst>
                  <a:gd name="T0" fmla="*/ 12 w 16"/>
                  <a:gd name="T1" fmla="*/ 8 h 13"/>
                  <a:gd name="T2" fmla="*/ 15 w 16"/>
                  <a:gd name="T3" fmla="*/ 8 h 13"/>
                  <a:gd name="T4" fmla="*/ 4 w 16"/>
                  <a:gd name="T5" fmla="*/ 1 h 13"/>
                  <a:gd name="T6" fmla="*/ 4 w 16"/>
                  <a:gd name="T7" fmla="*/ 13 h 13"/>
                  <a:gd name="T8" fmla="*/ 12 w 16"/>
                  <a:gd name="T9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3">
                    <a:moveTo>
                      <a:pt x="12" y="8"/>
                    </a:moveTo>
                    <a:cubicBezTo>
                      <a:pt x="14" y="9"/>
                      <a:pt x="16" y="11"/>
                      <a:pt x="15" y="8"/>
                    </a:cubicBezTo>
                    <a:cubicBezTo>
                      <a:pt x="15" y="6"/>
                      <a:pt x="6" y="0"/>
                      <a:pt x="4" y="1"/>
                    </a:cubicBezTo>
                    <a:cubicBezTo>
                      <a:pt x="1" y="3"/>
                      <a:pt x="0" y="13"/>
                      <a:pt x="4" y="13"/>
                    </a:cubicBezTo>
                    <a:cubicBezTo>
                      <a:pt x="8" y="13"/>
                      <a:pt x="10" y="7"/>
                      <a:pt x="1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9" name="Freeform 755"/>
              <p:cNvSpPr>
                <a:spLocks/>
              </p:cNvSpPr>
              <p:nvPr userDrawn="1"/>
            </p:nvSpPr>
            <p:spPr bwMode="auto">
              <a:xfrm>
                <a:off x="1991" y="2382"/>
                <a:ext cx="9" cy="8"/>
              </a:xfrm>
              <a:custGeom>
                <a:avLst/>
                <a:gdLst>
                  <a:gd name="T0" fmla="*/ 3 w 8"/>
                  <a:gd name="T1" fmla="*/ 4 h 8"/>
                  <a:gd name="T2" fmla="*/ 4 w 8"/>
                  <a:gd name="T3" fmla="*/ 7 h 8"/>
                  <a:gd name="T4" fmla="*/ 7 w 8"/>
                  <a:gd name="T5" fmla="*/ 1 h 8"/>
                  <a:gd name="T6" fmla="*/ 3 w 8"/>
                  <a:gd name="T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3" y="4"/>
                    </a:moveTo>
                    <a:cubicBezTo>
                      <a:pt x="0" y="4"/>
                      <a:pt x="1" y="8"/>
                      <a:pt x="4" y="7"/>
                    </a:cubicBezTo>
                    <a:cubicBezTo>
                      <a:pt x="7" y="6"/>
                      <a:pt x="8" y="3"/>
                      <a:pt x="7" y="1"/>
                    </a:cubicBezTo>
                    <a:cubicBezTo>
                      <a:pt x="5" y="0"/>
                      <a:pt x="4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0" name="Freeform 756"/>
              <p:cNvSpPr>
                <a:spLocks/>
              </p:cNvSpPr>
              <p:nvPr userDrawn="1"/>
            </p:nvSpPr>
            <p:spPr bwMode="auto">
              <a:xfrm>
                <a:off x="1957" y="2327"/>
                <a:ext cx="16" cy="16"/>
              </a:xfrm>
              <a:custGeom>
                <a:avLst/>
                <a:gdLst>
                  <a:gd name="T0" fmla="*/ 14 w 16"/>
                  <a:gd name="T1" fmla="*/ 2 h 15"/>
                  <a:gd name="T2" fmla="*/ 11 w 16"/>
                  <a:gd name="T3" fmla="*/ 2 h 15"/>
                  <a:gd name="T4" fmla="*/ 4 w 16"/>
                  <a:gd name="T5" fmla="*/ 8 h 15"/>
                  <a:gd name="T6" fmla="*/ 13 w 16"/>
                  <a:gd name="T7" fmla="*/ 15 h 15"/>
                  <a:gd name="T8" fmla="*/ 12 w 16"/>
                  <a:gd name="T9" fmla="*/ 6 h 15"/>
                  <a:gd name="T10" fmla="*/ 14 w 16"/>
                  <a:gd name="T11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5">
                    <a:moveTo>
                      <a:pt x="14" y="2"/>
                    </a:moveTo>
                    <a:cubicBezTo>
                      <a:pt x="12" y="0"/>
                      <a:pt x="13" y="0"/>
                      <a:pt x="11" y="2"/>
                    </a:cubicBezTo>
                    <a:cubicBezTo>
                      <a:pt x="9" y="4"/>
                      <a:pt x="0" y="5"/>
                      <a:pt x="4" y="8"/>
                    </a:cubicBezTo>
                    <a:cubicBezTo>
                      <a:pt x="8" y="11"/>
                      <a:pt x="11" y="15"/>
                      <a:pt x="13" y="15"/>
                    </a:cubicBezTo>
                    <a:cubicBezTo>
                      <a:pt x="14" y="15"/>
                      <a:pt x="11" y="8"/>
                      <a:pt x="12" y="6"/>
                    </a:cubicBezTo>
                    <a:cubicBezTo>
                      <a:pt x="12" y="3"/>
                      <a:pt x="16" y="3"/>
                      <a:pt x="1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1" name="Freeform 757"/>
              <p:cNvSpPr>
                <a:spLocks/>
              </p:cNvSpPr>
              <p:nvPr userDrawn="1"/>
            </p:nvSpPr>
            <p:spPr bwMode="auto">
              <a:xfrm>
                <a:off x="1921" y="2294"/>
                <a:ext cx="226" cy="83"/>
              </a:xfrm>
              <a:custGeom>
                <a:avLst/>
                <a:gdLst>
                  <a:gd name="T0" fmla="*/ 206 w 216"/>
                  <a:gd name="T1" fmla="*/ 77 h 80"/>
                  <a:gd name="T2" fmla="*/ 205 w 216"/>
                  <a:gd name="T3" fmla="*/ 65 h 80"/>
                  <a:gd name="T4" fmla="*/ 198 w 216"/>
                  <a:gd name="T5" fmla="*/ 50 h 80"/>
                  <a:gd name="T6" fmla="*/ 187 w 216"/>
                  <a:gd name="T7" fmla="*/ 50 h 80"/>
                  <a:gd name="T8" fmla="*/ 182 w 216"/>
                  <a:gd name="T9" fmla="*/ 52 h 80"/>
                  <a:gd name="T10" fmla="*/ 172 w 216"/>
                  <a:gd name="T11" fmla="*/ 51 h 80"/>
                  <a:gd name="T12" fmla="*/ 163 w 216"/>
                  <a:gd name="T13" fmla="*/ 40 h 80"/>
                  <a:gd name="T14" fmla="*/ 148 w 216"/>
                  <a:gd name="T15" fmla="*/ 30 h 80"/>
                  <a:gd name="T16" fmla="*/ 137 w 216"/>
                  <a:gd name="T17" fmla="*/ 22 h 80"/>
                  <a:gd name="T18" fmla="*/ 121 w 216"/>
                  <a:gd name="T19" fmla="*/ 15 h 80"/>
                  <a:gd name="T20" fmla="*/ 113 w 216"/>
                  <a:gd name="T21" fmla="*/ 15 h 80"/>
                  <a:gd name="T22" fmla="*/ 109 w 216"/>
                  <a:gd name="T23" fmla="*/ 5 h 80"/>
                  <a:gd name="T24" fmla="*/ 91 w 216"/>
                  <a:gd name="T25" fmla="*/ 0 h 80"/>
                  <a:gd name="T26" fmla="*/ 77 w 216"/>
                  <a:gd name="T27" fmla="*/ 1 h 80"/>
                  <a:gd name="T28" fmla="*/ 69 w 216"/>
                  <a:gd name="T29" fmla="*/ 2 h 80"/>
                  <a:gd name="T30" fmla="*/ 56 w 216"/>
                  <a:gd name="T31" fmla="*/ 4 h 80"/>
                  <a:gd name="T32" fmla="*/ 51 w 216"/>
                  <a:gd name="T33" fmla="*/ 6 h 80"/>
                  <a:gd name="T34" fmla="*/ 40 w 216"/>
                  <a:gd name="T35" fmla="*/ 11 h 80"/>
                  <a:gd name="T36" fmla="*/ 24 w 216"/>
                  <a:gd name="T37" fmla="*/ 15 h 80"/>
                  <a:gd name="T38" fmla="*/ 12 w 216"/>
                  <a:gd name="T39" fmla="*/ 27 h 80"/>
                  <a:gd name="T40" fmla="*/ 3 w 216"/>
                  <a:gd name="T41" fmla="*/ 37 h 80"/>
                  <a:gd name="T42" fmla="*/ 15 w 216"/>
                  <a:gd name="T43" fmla="*/ 25 h 80"/>
                  <a:gd name="T44" fmla="*/ 25 w 216"/>
                  <a:gd name="T45" fmla="*/ 25 h 80"/>
                  <a:gd name="T46" fmla="*/ 36 w 216"/>
                  <a:gd name="T47" fmla="*/ 25 h 80"/>
                  <a:gd name="T48" fmla="*/ 48 w 216"/>
                  <a:gd name="T49" fmla="*/ 24 h 80"/>
                  <a:gd name="T50" fmla="*/ 48 w 216"/>
                  <a:gd name="T51" fmla="*/ 15 h 80"/>
                  <a:gd name="T52" fmla="*/ 59 w 216"/>
                  <a:gd name="T53" fmla="*/ 16 h 80"/>
                  <a:gd name="T54" fmla="*/ 58 w 216"/>
                  <a:gd name="T55" fmla="*/ 26 h 80"/>
                  <a:gd name="T56" fmla="*/ 74 w 216"/>
                  <a:gd name="T57" fmla="*/ 23 h 80"/>
                  <a:gd name="T58" fmla="*/ 93 w 216"/>
                  <a:gd name="T59" fmla="*/ 25 h 80"/>
                  <a:gd name="T60" fmla="*/ 102 w 216"/>
                  <a:gd name="T61" fmla="*/ 40 h 80"/>
                  <a:gd name="T62" fmla="*/ 118 w 216"/>
                  <a:gd name="T63" fmla="*/ 38 h 80"/>
                  <a:gd name="T64" fmla="*/ 124 w 216"/>
                  <a:gd name="T65" fmla="*/ 44 h 80"/>
                  <a:gd name="T66" fmla="*/ 136 w 216"/>
                  <a:gd name="T67" fmla="*/ 52 h 80"/>
                  <a:gd name="T68" fmla="*/ 148 w 216"/>
                  <a:gd name="T69" fmla="*/ 61 h 80"/>
                  <a:gd name="T70" fmla="*/ 150 w 216"/>
                  <a:gd name="T71" fmla="*/ 67 h 80"/>
                  <a:gd name="T72" fmla="*/ 150 w 216"/>
                  <a:gd name="T73" fmla="*/ 70 h 80"/>
                  <a:gd name="T74" fmla="*/ 163 w 216"/>
                  <a:gd name="T75" fmla="*/ 78 h 80"/>
                  <a:gd name="T76" fmla="*/ 188 w 216"/>
                  <a:gd name="T77" fmla="*/ 80 h 80"/>
                  <a:gd name="T78" fmla="*/ 206 w 216"/>
                  <a:gd name="T79" fmla="*/ 77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16" h="80">
                    <a:moveTo>
                      <a:pt x="206" y="77"/>
                    </a:moveTo>
                    <a:cubicBezTo>
                      <a:pt x="216" y="76"/>
                      <a:pt x="209" y="68"/>
                      <a:pt x="205" y="65"/>
                    </a:cubicBezTo>
                    <a:cubicBezTo>
                      <a:pt x="201" y="62"/>
                      <a:pt x="201" y="52"/>
                      <a:pt x="198" y="50"/>
                    </a:cubicBezTo>
                    <a:cubicBezTo>
                      <a:pt x="196" y="49"/>
                      <a:pt x="189" y="51"/>
                      <a:pt x="187" y="50"/>
                    </a:cubicBezTo>
                    <a:cubicBezTo>
                      <a:pt x="186" y="49"/>
                      <a:pt x="183" y="53"/>
                      <a:pt x="182" y="52"/>
                    </a:cubicBezTo>
                    <a:cubicBezTo>
                      <a:pt x="180" y="52"/>
                      <a:pt x="176" y="52"/>
                      <a:pt x="172" y="51"/>
                    </a:cubicBezTo>
                    <a:cubicBezTo>
                      <a:pt x="169" y="50"/>
                      <a:pt x="165" y="44"/>
                      <a:pt x="163" y="40"/>
                    </a:cubicBezTo>
                    <a:cubicBezTo>
                      <a:pt x="161" y="37"/>
                      <a:pt x="153" y="31"/>
                      <a:pt x="148" y="30"/>
                    </a:cubicBezTo>
                    <a:cubicBezTo>
                      <a:pt x="143" y="28"/>
                      <a:pt x="140" y="25"/>
                      <a:pt x="137" y="22"/>
                    </a:cubicBezTo>
                    <a:cubicBezTo>
                      <a:pt x="134" y="19"/>
                      <a:pt x="125" y="15"/>
                      <a:pt x="121" y="15"/>
                    </a:cubicBezTo>
                    <a:cubicBezTo>
                      <a:pt x="118" y="15"/>
                      <a:pt x="116" y="16"/>
                      <a:pt x="113" y="15"/>
                    </a:cubicBezTo>
                    <a:cubicBezTo>
                      <a:pt x="111" y="13"/>
                      <a:pt x="111" y="8"/>
                      <a:pt x="109" y="5"/>
                    </a:cubicBezTo>
                    <a:cubicBezTo>
                      <a:pt x="106" y="3"/>
                      <a:pt x="97" y="1"/>
                      <a:pt x="91" y="0"/>
                    </a:cubicBezTo>
                    <a:cubicBezTo>
                      <a:pt x="86" y="0"/>
                      <a:pt x="82" y="2"/>
                      <a:pt x="77" y="1"/>
                    </a:cubicBezTo>
                    <a:cubicBezTo>
                      <a:pt x="73" y="1"/>
                      <a:pt x="72" y="3"/>
                      <a:pt x="69" y="2"/>
                    </a:cubicBezTo>
                    <a:cubicBezTo>
                      <a:pt x="66" y="1"/>
                      <a:pt x="61" y="3"/>
                      <a:pt x="56" y="4"/>
                    </a:cubicBezTo>
                    <a:cubicBezTo>
                      <a:pt x="52" y="5"/>
                      <a:pt x="54" y="4"/>
                      <a:pt x="51" y="6"/>
                    </a:cubicBezTo>
                    <a:cubicBezTo>
                      <a:pt x="49" y="8"/>
                      <a:pt x="47" y="10"/>
                      <a:pt x="40" y="11"/>
                    </a:cubicBezTo>
                    <a:cubicBezTo>
                      <a:pt x="32" y="11"/>
                      <a:pt x="29" y="12"/>
                      <a:pt x="24" y="15"/>
                    </a:cubicBezTo>
                    <a:cubicBezTo>
                      <a:pt x="19" y="18"/>
                      <a:pt x="15" y="23"/>
                      <a:pt x="12" y="27"/>
                    </a:cubicBezTo>
                    <a:cubicBezTo>
                      <a:pt x="9" y="30"/>
                      <a:pt x="0" y="35"/>
                      <a:pt x="3" y="37"/>
                    </a:cubicBezTo>
                    <a:cubicBezTo>
                      <a:pt x="7" y="39"/>
                      <a:pt x="12" y="25"/>
                      <a:pt x="15" y="25"/>
                    </a:cubicBezTo>
                    <a:cubicBezTo>
                      <a:pt x="19" y="24"/>
                      <a:pt x="24" y="27"/>
                      <a:pt x="25" y="25"/>
                    </a:cubicBezTo>
                    <a:cubicBezTo>
                      <a:pt x="26" y="22"/>
                      <a:pt x="31" y="25"/>
                      <a:pt x="36" y="25"/>
                    </a:cubicBezTo>
                    <a:cubicBezTo>
                      <a:pt x="41" y="26"/>
                      <a:pt x="47" y="25"/>
                      <a:pt x="48" y="24"/>
                    </a:cubicBezTo>
                    <a:cubicBezTo>
                      <a:pt x="49" y="23"/>
                      <a:pt x="46" y="16"/>
                      <a:pt x="48" y="15"/>
                    </a:cubicBezTo>
                    <a:cubicBezTo>
                      <a:pt x="50" y="14"/>
                      <a:pt x="53" y="15"/>
                      <a:pt x="59" y="16"/>
                    </a:cubicBezTo>
                    <a:cubicBezTo>
                      <a:pt x="66" y="17"/>
                      <a:pt x="57" y="24"/>
                      <a:pt x="58" y="26"/>
                    </a:cubicBezTo>
                    <a:cubicBezTo>
                      <a:pt x="59" y="27"/>
                      <a:pt x="68" y="22"/>
                      <a:pt x="74" y="23"/>
                    </a:cubicBezTo>
                    <a:cubicBezTo>
                      <a:pt x="81" y="24"/>
                      <a:pt x="86" y="24"/>
                      <a:pt x="93" y="25"/>
                    </a:cubicBezTo>
                    <a:cubicBezTo>
                      <a:pt x="99" y="26"/>
                      <a:pt x="98" y="38"/>
                      <a:pt x="102" y="40"/>
                    </a:cubicBezTo>
                    <a:cubicBezTo>
                      <a:pt x="105" y="42"/>
                      <a:pt x="113" y="38"/>
                      <a:pt x="118" y="38"/>
                    </a:cubicBezTo>
                    <a:cubicBezTo>
                      <a:pt x="123" y="38"/>
                      <a:pt x="122" y="41"/>
                      <a:pt x="124" y="44"/>
                    </a:cubicBezTo>
                    <a:cubicBezTo>
                      <a:pt x="125" y="47"/>
                      <a:pt x="132" y="49"/>
                      <a:pt x="136" y="52"/>
                    </a:cubicBezTo>
                    <a:cubicBezTo>
                      <a:pt x="140" y="56"/>
                      <a:pt x="141" y="61"/>
                      <a:pt x="148" y="61"/>
                    </a:cubicBezTo>
                    <a:cubicBezTo>
                      <a:pt x="154" y="61"/>
                      <a:pt x="154" y="64"/>
                      <a:pt x="150" y="67"/>
                    </a:cubicBezTo>
                    <a:cubicBezTo>
                      <a:pt x="145" y="70"/>
                      <a:pt x="147" y="68"/>
                      <a:pt x="150" y="70"/>
                    </a:cubicBezTo>
                    <a:cubicBezTo>
                      <a:pt x="154" y="71"/>
                      <a:pt x="156" y="79"/>
                      <a:pt x="163" y="78"/>
                    </a:cubicBezTo>
                    <a:cubicBezTo>
                      <a:pt x="170" y="77"/>
                      <a:pt x="183" y="80"/>
                      <a:pt x="188" y="80"/>
                    </a:cubicBezTo>
                    <a:cubicBezTo>
                      <a:pt x="193" y="79"/>
                      <a:pt x="195" y="79"/>
                      <a:pt x="206" y="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2" name="Freeform 758"/>
              <p:cNvSpPr>
                <a:spLocks/>
              </p:cNvSpPr>
              <p:nvPr userDrawn="1"/>
            </p:nvSpPr>
            <p:spPr bwMode="auto">
              <a:xfrm>
                <a:off x="1138" y="1369"/>
                <a:ext cx="53" cy="82"/>
              </a:xfrm>
              <a:custGeom>
                <a:avLst/>
                <a:gdLst>
                  <a:gd name="T0" fmla="*/ 39 w 51"/>
                  <a:gd name="T1" fmla="*/ 6 h 78"/>
                  <a:gd name="T2" fmla="*/ 28 w 51"/>
                  <a:gd name="T3" fmla="*/ 3 h 78"/>
                  <a:gd name="T4" fmla="*/ 11 w 51"/>
                  <a:gd name="T5" fmla="*/ 11 h 78"/>
                  <a:gd name="T6" fmla="*/ 5 w 51"/>
                  <a:gd name="T7" fmla="*/ 38 h 78"/>
                  <a:gd name="T8" fmla="*/ 22 w 51"/>
                  <a:gd name="T9" fmla="*/ 52 h 78"/>
                  <a:gd name="T10" fmla="*/ 28 w 51"/>
                  <a:gd name="T11" fmla="*/ 56 h 78"/>
                  <a:gd name="T12" fmla="*/ 32 w 51"/>
                  <a:gd name="T13" fmla="*/ 68 h 78"/>
                  <a:gd name="T14" fmla="*/ 38 w 51"/>
                  <a:gd name="T15" fmla="*/ 78 h 78"/>
                  <a:gd name="T16" fmla="*/ 51 w 51"/>
                  <a:gd name="T17" fmla="*/ 74 h 78"/>
                  <a:gd name="T18" fmla="*/ 46 w 51"/>
                  <a:gd name="T19" fmla="*/ 64 h 78"/>
                  <a:gd name="T20" fmla="*/ 41 w 51"/>
                  <a:gd name="T21" fmla="*/ 59 h 78"/>
                  <a:gd name="T22" fmla="*/ 36 w 51"/>
                  <a:gd name="T23" fmla="*/ 48 h 78"/>
                  <a:gd name="T24" fmla="*/ 38 w 51"/>
                  <a:gd name="T25" fmla="*/ 45 h 78"/>
                  <a:gd name="T26" fmla="*/ 39 w 51"/>
                  <a:gd name="T27" fmla="*/ 39 h 78"/>
                  <a:gd name="T28" fmla="*/ 44 w 51"/>
                  <a:gd name="T29" fmla="*/ 32 h 78"/>
                  <a:gd name="T30" fmla="*/ 47 w 51"/>
                  <a:gd name="T31" fmla="*/ 24 h 78"/>
                  <a:gd name="T32" fmla="*/ 51 w 51"/>
                  <a:gd name="T33" fmla="*/ 14 h 78"/>
                  <a:gd name="T34" fmla="*/ 47 w 51"/>
                  <a:gd name="T35" fmla="*/ 2 h 78"/>
                  <a:gd name="T36" fmla="*/ 39 w 51"/>
                  <a:gd name="T37" fmla="*/ 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1" h="78">
                    <a:moveTo>
                      <a:pt x="39" y="6"/>
                    </a:moveTo>
                    <a:cubicBezTo>
                      <a:pt x="36" y="5"/>
                      <a:pt x="31" y="1"/>
                      <a:pt x="28" y="3"/>
                    </a:cubicBezTo>
                    <a:cubicBezTo>
                      <a:pt x="22" y="7"/>
                      <a:pt x="15" y="7"/>
                      <a:pt x="11" y="11"/>
                    </a:cubicBezTo>
                    <a:cubicBezTo>
                      <a:pt x="7" y="15"/>
                      <a:pt x="0" y="30"/>
                      <a:pt x="5" y="38"/>
                    </a:cubicBezTo>
                    <a:cubicBezTo>
                      <a:pt x="9" y="46"/>
                      <a:pt x="19" y="51"/>
                      <a:pt x="22" y="52"/>
                    </a:cubicBezTo>
                    <a:cubicBezTo>
                      <a:pt x="25" y="53"/>
                      <a:pt x="26" y="53"/>
                      <a:pt x="28" y="56"/>
                    </a:cubicBezTo>
                    <a:cubicBezTo>
                      <a:pt x="30" y="60"/>
                      <a:pt x="31" y="66"/>
                      <a:pt x="32" y="68"/>
                    </a:cubicBezTo>
                    <a:cubicBezTo>
                      <a:pt x="33" y="69"/>
                      <a:pt x="36" y="78"/>
                      <a:pt x="38" y="78"/>
                    </a:cubicBezTo>
                    <a:cubicBezTo>
                      <a:pt x="41" y="78"/>
                      <a:pt x="51" y="77"/>
                      <a:pt x="51" y="74"/>
                    </a:cubicBezTo>
                    <a:cubicBezTo>
                      <a:pt x="51" y="71"/>
                      <a:pt x="48" y="66"/>
                      <a:pt x="46" y="64"/>
                    </a:cubicBezTo>
                    <a:cubicBezTo>
                      <a:pt x="44" y="62"/>
                      <a:pt x="41" y="64"/>
                      <a:pt x="41" y="59"/>
                    </a:cubicBezTo>
                    <a:cubicBezTo>
                      <a:pt x="40" y="54"/>
                      <a:pt x="35" y="52"/>
                      <a:pt x="36" y="48"/>
                    </a:cubicBezTo>
                    <a:cubicBezTo>
                      <a:pt x="36" y="47"/>
                      <a:pt x="37" y="46"/>
                      <a:pt x="38" y="45"/>
                    </a:cubicBezTo>
                    <a:cubicBezTo>
                      <a:pt x="35" y="44"/>
                      <a:pt x="36" y="39"/>
                      <a:pt x="39" y="39"/>
                    </a:cubicBezTo>
                    <a:cubicBezTo>
                      <a:pt x="42" y="38"/>
                      <a:pt x="43" y="36"/>
                      <a:pt x="44" y="32"/>
                    </a:cubicBezTo>
                    <a:cubicBezTo>
                      <a:pt x="46" y="28"/>
                      <a:pt x="44" y="28"/>
                      <a:pt x="47" y="24"/>
                    </a:cubicBezTo>
                    <a:cubicBezTo>
                      <a:pt x="50" y="21"/>
                      <a:pt x="50" y="16"/>
                      <a:pt x="51" y="14"/>
                    </a:cubicBezTo>
                    <a:cubicBezTo>
                      <a:pt x="50" y="10"/>
                      <a:pt x="49" y="3"/>
                      <a:pt x="47" y="2"/>
                    </a:cubicBezTo>
                    <a:cubicBezTo>
                      <a:pt x="45" y="0"/>
                      <a:pt x="43" y="6"/>
                      <a:pt x="3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3" name="Freeform 759"/>
              <p:cNvSpPr>
                <a:spLocks/>
              </p:cNvSpPr>
              <p:nvPr userDrawn="1"/>
            </p:nvSpPr>
            <p:spPr bwMode="auto">
              <a:xfrm>
                <a:off x="1191" y="1380"/>
                <a:ext cx="3" cy="6"/>
              </a:xfrm>
              <a:custGeom>
                <a:avLst/>
                <a:gdLst>
                  <a:gd name="T0" fmla="*/ 0 w 3"/>
                  <a:gd name="T1" fmla="*/ 4 h 6"/>
                  <a:gd name="T2" fmla="*/ 1 w 3"/>
                  <a:gd name="T3" fmla="*/ 5 h 6"/>
                  <a:gd name="T4" fmla="*/ 3 w 3"/>
                  <a:gd name="T5" fmla="*/ 0 h 6"/>
                  <a:gd name="T6" fmla="*/ 1 w 3"/>
                  <a:gd name="T7" fmla="*/ 2 h 6"/>
                  <a:gd name="T8" fmla="*/ 0 w 3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0" y="4"/>
                    </a:moveTo>
                    <a:cubicBezTo>
                      <a:pt x="0" y="5"/>
                      <a:pt x="0" y="6"/>
                      <a:pt x="1" y="5"/>
                    </a:cubicBezTo>
                    <a:cubicBezTo>
                      <a:pt x="1" y="5"/>
                      <a:pt x="2" y="2"/>
                      <a:pt x="3" y="0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0" y="2"/>
                      <a:pt x="0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4" name="Freeform 760"/>
              <p:cNvSpPr>
                <a:spLocks/>
              </p:cNvSpPr>
              <p:nvPr userDrawn="1"/>
            </p:nvSpPr>
            <p:spPr bwMode="auto">
              <a:xfrm>
                <a:off x="1177" y="1410"/>
                <a:ext cx="12" cy="6"/>
              </a:xfrm>
              <a:custGeom>
                <a:avLst/>
                <a:gdLst>
                  <a:gd name="T0" fmla="*/ 4 w 11"/>
                  <a:gd name="T1" fmla="*/ 6 h 6"/>
                  <a:gd name="T2" fmla="*/ 6 w 11"/>
                  <a:gd name="T3" fmla="*/ 2 h 6"/>
                  <a:gd name="T4" fmla="*/ 0 w 11"/>
                  <a:gd name="T5" fmla="*/ 6 h 6"/>
                  <a:gd name="T6" fmla="*/ 4 w 11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6">
                    <a:moveTo>
                      <a:pt x="4" y="6"/>
                    </a:moveTo>
                    <a:cubicBezTo>
                      <a:pt x="11" y="4"/>
                      <a:pt x="8" y="0"/>
                      <a:pt x="6" y="2"/>
                    </a:cubicBezTo>
                    <a:cubicBezTo>
                      <a:pt x="5" y="3"/>
                      <a:pt x="2" y="4"/>
                      <a:pt x="0" y="6"/>
                    </a:cubicBezTo>
                    <a:cubicBezTo>
                      <a:pt x="1" y="6"/>
                      <a:pt x="2" y="6"/>
                      <a:pt x="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5" name="Freeform 761"/>
              <p:cNvSpPr>
                <a:spLocks/>
              </p:cNvSpPr>
              <p:nvPr userDrawn="1"/>
            </p:nvSpPr>
            <p:spPr bwMode="auto">
              <a:xfrm>
                <a:off x="1194" y="1375"/>
                <a:ext cx="6" cy="5"/>
              </a:xfrm>
              <a:custGeom>
                <a:avLst/>
                <a:gdLst>
                  <a:gd name="T0" fmla="*/ 4 w 6"/>
                  <a:gd name="T1" fmla="*/ 0 h 5"/>
                  <a:gd name="T2" fmla="*/ 0 w 6"/>
                  <a:gd name="T3" fmla="*/ 5 h 5"/>
                  <a:gd name="T4" fmla="*/ 4 w 6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cubicBezTo>
                      <a:pt x="2" y="0"/>
                      <a:pt x="1" y="2"/>
                      <a:pt x="0" y="5"/>
                    </a:cubicBezTo>
                    <a:cubicBezTo>
                      <a:pt x="3" y="3"/>
                      <a:pt x="6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6" name="Freeform 762"/>
              <p:cNvSpPr>
                <a:spLocks/>
              </p:cNvSpPr>
              <p:nvPr userDrawn="1"/>
            </p:nvSpPr>
            <p:spPr bwMode="auto">
              <a:xfrm>
                <a:off x="1204" y="1395"/>
                <a:ext cx="22" cy="22"/>
              </a:xfrm>
              <a:custGeom>
                <a:avLst/>
                <a:gdLst>
                  <a:gd name="T0" fmla="*/ 12 w 22"/>
                  <a:gd name="T1" fmla="*/ 19 h 21"/>
                  <a:gd name="T2" fmla="*/ 18 w 22"/>
                  <a:gd name="T3" fmla="*/ 13 h 21"/>
                  <a:gd name="T4" fmla="*/ 12 w 22"/>
                  <a:gd name="T5" fmla="*/ 4 h 21"/>
                  <a:gd name="T6" fmla="*/ 1 w 22"/>
                  <a:gd name="T7" fmla="*/ 0 h 21"/>
                  <a:gd name="T8" fmla="*/ 1 w 22"/>
                  <a:gd name="T9" fmla="*/ 8 h 21"/>
                  <a:gd name="T10" fmla="*/ 11 w 22"/>
                  <a:gd name="T11" fmla="*/ 12 h 21"/>
                  <a:gd name="T12" fmla="*/ 12 w 22"/>
                  <a:gd name="T13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21">
                    <a:moveTo>
                      <a:pt x="12" y="19"/>
                    </a:moveTo>
                    <a:cubicBezTo>
                      <a:pt x="14" y="20"/>
                      <a:pt x="22" y="21"/>
                      <a:pt x="18" y="13"/>
                    </a:cubicBezTo>
                    <a:cubicBezTo>
                      <a:pt x="14" y="5"/>
                      <a:pt x="13" y="6"/>
                      <a:pt x="12" y="4"/>
                    </a:cubicBezTo>
                    <a:cubicBezTo>
                      <a:pt x="11" y="3"/>
                      <a:pt x="2" y="0"/>
                      <a:pt x="1" y="0"/>
                    </a:cubicBezTo>
                    <a:cubicBezTo>
                      <a:pt x="1" y="1"/>
                      <a:pt x="0" y="6"/>
                      <a:pt x="1" y="8"/>
                    </a:cubicBezTo>
                    <a:cubicBezTo>
                      <a:pt x="3" y="12"/>
                      <a:pt x="10" y="10"/>
                      <a:pt x="11" y="12"/>
                    </a:cubicBezTo>
                    <a:cubicBezTo>
                      <a:pt x="12" y="14"/>
                      <a:pt x="10" y="17"/>
                      <a:pt x="1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7" name="Freeform 763"/>
              <p:cNvSpPr>
                <a:spLocks/>
              </p:cNvSpPr>
              <p:nvPr userDrawn="1"/>
            </p:nvSpPr>
            <p:spPr bwMode="auto">
              <a:xfrm>
                <a:off x="1234" y="1476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8" name="Freeform 764"/>
              <p:cNvSpPr>
                <a:spLocks/>
              </p:cNvSpPr>
              <p:nvPr userDrawn="1"/>
            </p:nvSpPr>
            <p:spPr bwMode="auto">
              <a:xfrm>
                <a:off x="1235" y="1474"/>
                <a:ext cx="2" cy="2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2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2"/>
                      <a:pt x="2" y="2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9" name="Freeform 765"/>
              <p:cNvSpPr>
                <a:spLocks/>
              </p:cNvSpPr>
              <p:nvPr userDrawn="1"/>
            </p:nvSpPr>
            <p:spPr bwMode="auto">
              <a:xfrm>
                <a:off x="1234" y="14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0" name="Freeform 766"/>
              <p:cNvSpPr>
                <a:spLocks/>
              </p:cNvSpPr>
              <p:nvPr userDrawn="1"/>
            </p:nvSpPr>
            <p:spPr bwMode="auto">
              <a:xfrm>
                <a:off x="1234" y="1475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1" name="Freeform 767"/>
              <p:cNvSpPr>
                <a:spLocks/>
              </p:cNvSpPr>
              <p:nvPr userDrawn="1"/>
            </p:nvSpPr>
            <p:spPr bwMode="auto">
              <a:xfrm>
                <a:off x="1234" y="1477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2" name="Freeform 768"/>
              <p:cNvSpPr>
                <a:spLocks/>
              </p:cNvSpPr>
              <p:nvPr userDrawn="1"/>
            </p:nvSpPr>
            <p:spPr bwMode="auto">
              <a:xfrm>
                <a:off x="1230" y="1476"/>
                <a:ext cx="4" cy="3"/>
              </a:xfrm>
              <a:custGeom>
                <a:avLst/>
                <a:gdLst>
                  <a:gd name="T0" fmla="*/ 0 w 4"/>
                  <a:gd name="T1" fmla="*/ 2 h 3"/>
                  <a:gd name="T2" fmla="*/ 4 w 4"/>
                  <a:gd name="T3" fmla="*/ 1 h 3"/>
                  <a:gd name="T4" fmla="*/ 0 w 4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cubicBezTo>
                      <a:pt x="0" y="3"/>
                      <a:pt x="2" y="2"/>
                      <a:pt x="4" y="1"/>
                    </a:cubicBezTo>
                    <a:cubicBezTo>
                      <a:pt x="3" y="1"/>
                      <a:pt x="0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3" name="Freeform 769"/>
              <p:cNvSpPr>
                <a:spLocks/>
              </p:cNvSpPr>
              <p:nvPr userDrawn="1"/>
            </p:nvSpPr>
            <p:spPr bwMode="auto">
              <a:xfrm>
                <a:off x="1213" y="1361"/>
                <a:ext cx="12" cy="8"/>
              </a:xfrm>
              <a:custGeom>
                <a:avLst/>
                <a:gdLst>
                  <a:gd name="T0" fmla="*/ 1 w 12"/>
                  <a:gd name="T1" fmla="*/ 1 h 8"/>
                  <a:gd name="T2" fmla="*/ 5 w 12"/>
                  <a:gd name="T3" fmla="*/ 5 h 8"/>
                  <a:gd name="T4" fmla="*/ 12 w 12"/>
                  <a:gd name="T5" fmla="*/ 7 h 8"/>
                  <a:gd name="T6" fmla="*/ 7 w 12"/>
                  <a:gd name="T7" fmla="*/ 2 h 8"/>
                  <a:gd name="T8" fmla="*/ 1 w 12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">
                    <a:moveTo>
                      <a:pt x="1" y="1"/>
                    </a:moveTo>
                    <a:cubicBezTo>
                      <a:pt x="0" y="3"/>
                      <a:pt x="3" y="5"/>
                      <a:pt x="5" y="5"/>
                    </a:cubicBezTo>
                    <a:cubicBezTo>
                      <a:pt x="6" y="6"/>
                      <a:pt x="11" y="8"/>
                      <a:pt x="12" y="7"/>
                    </a:cubicBezTo>
                    <a:cubicBezTo>
                      <a:pt x="12" y="6"/>
                      <a:pt x="8" y="3"/>
                      <a:pt x="7" y="2"/>
                    </a:cubicBezTo>
                    <a:cubicBezTo>
                      <a:pt x="6" y="1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4" name="Freeform 770"/>
              <p:cNvSpPr>
                <a:spLocks/>
              </p:cNvSpPr>
              <p:nvPr userDrawn="1"/>
            </p:nvSpPr>
            <p:spPr bwMode="auto">
              <a:xfrm>
                <a:off x="1215" y="1345"/>
                <a:ext cx="4" cy="7"/>
              </a:xfrm>
              <a:custGeom>
                <a:avLst/>
                <a:gdLst>
                  <a:gd name="T0" fmla="*/ 4 w 4"/>
                  <a:gd name="T1" fmla="*/ 6 h 6"/>
                  <a:gd name="T2" fmla="*/ 2 w 4"/>
                  <a:gd name="T3" fmla="*/ 0 h 6"/>
                  <a:gd name="T4" fmla="*/ 0 w 4"/>
                  <a:gd name="T5" fmla="*/ 4 h 6"/>
                  <a:gd name="T6" fmla="*/ 4 w 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4" y="6"/>
                    </a:moveTo>
                    <a:cubicBezTo>
                      <a:pt x="4" y="6"/>
                      <a:pt x="3" y="2"/>
                      <a:pt x="2" y="0"/>
                    </a:cubicBezTo>
                    <a:cubicBezTo>
                      <a:pt x="2" y="1"/>
                      <a:pt x="1" y="3"/>
                      <a:pt x="0" y="4"/>
                    </a:cubicBezTo>
                    <a:cubicBezTo>
                      <a:pt x="2" y="5"/>
                      <a:pt x="4" y="6"/>
                      <a:pt x="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5" name="Freeform 771"/>
              <p:cNvSpPr>
                <a:spLocks/>
              </p:cNvSpPr>
              <p:nvPr userDrawn="1"/>
            </p:nvSpPr>
            <p:spPr bwMode="auto">
              <a:xfrm>
                <a:off x="1217" y="1344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6" name="Freeform 772"/>
              <p:cNvSpPr>
                <a:spLocks/>
              </p:cNvSpPr>
              <p:nvPr userDrawn="1"/>
            </p:nvSpPr>
            <p:spPr bwMode="auto">
              <a:xfrm>
                <a:off x="1210" y="1347"/>
                <a:ext cx="6" cy="7"/>
              </a:xfrm>
              <a:custGeom>
                <a:avLst/>
                <a:gdLst>
                  <a:gd name="T0" fmla="*/ 4 w 6"/>
                  <a:gd name="T1" fmla="*/ 4 h 6"/>
                  <a:gd name="T2" fmla="*/ 5 w 6"/>
                  <a:gd name="T3" fmla="*/ 5 h 6"/>
                  <a:gd name="T4" fmla="*/ 4 w 6"/>
                  <a:gd name="T5" fmla="*/ 3 h 6"/>
                  <a:gd name="T6" fmla="*/ 5 w 6"/>
                  <a:gd name="T7" fmla="*/ 2 h 6"/>
                  <a:gd name="T8" fmla="*/ 2 w 6"/>
                  <a:gd name="T9" fmla="*/ 0 h 6"/>
                  <a:gd name="T10" fmla="*/ 4 w 6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4" y="4"/>
                    </a:moveTo>
                    <a:cubicBezTo>
                      <a:pt x="5" y="5"/>
                      <a:pt x="4" y="6"/>
                      <a:pt x="5" y="5"/>
                    </a:cubicBezTo>
                    <a:cubicBezTo>
                      <a:pt x="6" y="3"/>
                      <a:pt x="4" y="5"/>
                      <a:pt x="4" y="3"/>
                    </a:cubicBezTo>
                    <a:cubicBezTo>
                      <a:pt x="4" y="3"/>
                      <a:pt x="5" y="2"/>
                      <a:pt x="5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0" y="2"/>
                      <a:pt x="2" y="4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7" name="Freeform 773"/>
              <p:cNvSpPr>
                <a:spLocks/>
              </p:cNvSpPr>
              <p:nvPr userDrawn="1"/>
            </p:nvSpPr>
            <p:spPr bwMode="auto">
              <a:xfrm>
                <a:off x="1177" y="1340"/>
                <a:ext cx="11" cy="16"/>
              </a:xfrm>
              <a:custGeom>
                <a:avLst/>
                <a:gdLst>
                  <a:gd name="T0" fmla="*/ 7 w 10"/>
                  <a:gd name="T1" fmla="*/ 3 h 15"/>
                  <a:gd name="T2" fmla="*/ 2 w 10"/>
                  <a:gd name="T3" fmla="*/ 0 h 15"/>
                  <a:gd name="T4" fmla="*/ 0 w 10"/>
                  <a:gd name="T5" fmla="*/ 4 h 15"/>
                  <a:gd name="T6" fmla="*/ 2 w 10"/>
                  <a:gd name="T7" fmla="*/ 8 h 15"/>
                  <a:gd name="T8" fmla="*/ 10 w 10"/>
                  <a:gd name="T9" fmla="*/ 12 h 15"/>
                  <a:gd name="T10" fmla="*/ 6 w 10"/>
                  <a:gd name="T11" fmla="*/ 15 h 15"/>
                  <a:gd name="T12" fmla="*/ 10 w 10"/>
                  <a:gd name="T13" fmla="*/ 12 h 15"/>
                  <a:gd name="T14" fmla="*/ 6 w 10"/>
                  <a:gd name="T15" fmla="*/ 10 h 15"/>
                  <a:gd name="T16" fmla="*/ 7 w 10"/>
                  <a:gd name="T17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5">
                    <a:moveTo>
                      <a:pt x="7" y="3"/>
                    </a:moveTo>
                    <a:cubicBezTo>
                      <a:pt x="5" y="2"/>
                      <a:pt x="3" y="0"/>
                      <a:pt x="2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1" y="7"/>
                      <a:pt x="2" y="8"/>
                    </a:cubicBezTo>
                    <a:cubicBezTo>
                      <a:pt x="3" y="10"/>
                      <a:pt x="10" y="11"/>
                      <a:pt x="10" y="12"/>
                    </a:cubicBezTo>
                    <a:cubicBezTo>
                      <a:pt x="10" y="13"/>
                      <a:pt x="4" y="15"/>
                      <a:pt x="6" y="15"/>
                    </a:cubicBezTo>
                    <a:cubicBezTo>
                      <a:pt x="8" y="14"/>
                      <a:pt x="10" y="15"/>
                      <a:pt x="10" y="12"/>
                    </a:cubicBezTo>
                    <a:cubicBezTo>
                      <a:pt x="10" y="10"/>
                      <a:pt x="8" y="11"/>
                      <a:pt x="6" y="10"/>
                    </a:cubicBezTo>
                    <a:cubicBezTo>
                      <a:pt x="5" y="9"/>
                      <a:pt x="8" y="5"/>
                      <a:pt x="7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8" name="Freeform 774"/>
              <p:cNvSpPr>
                <a:spLocks/>
              </p:cNvSpPr>
              <p:nvPr userDrawn="1"/>
            </p:nvSpPr>
            <p:spPr bwMode="auto">
              <a:xfrm>
                <a:off x="1009" y="1075"/>
                <a:ext cx="5" cy="2"/>
              </a:xfrm>
              <a:custGeom>
                <a:avLst/>
                <a:gdLst>
                  <a:gd name="T0" fmla="*/ 3 w 4"/>
                  <a:gd name="T1" fmla="*/ 0 h 2"/>
                  <a:gd name="T2" fmla="*/ 0 w 4"/>
                  <a:gd name="T3" fmla="*/ 1 h 2"/>
                  <a:gd name="T4" fmla="*/ 1 w 4"/>
                  <a:gd name="T5" fmla="*/ 2 h 2"/>
                  <a:gd name="T6" fmla="*/ 3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3" y="0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1"/>
                      <a:pt x="4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9" name="Freeform 775"/>
              <p:cNvSpPr>
                <a:spLocks/>
              </p:cNvSpPr>
              <p:nvPr userDrawn="1"/>
            </p:nvSpPr>
            <p:spPr bwMode="auto">
              <a:xfrm>
                <a:off x="1000" y="1085"/>
                <a:ext cx="6" cy="3"/>
              </a:xfrm>
              <a:custGeom>
                <a:avLst/>
                <a:gdLst>
                  <a:gd name="T0" fmla="*/ 1 w 6"/>
                  <a:gd name="T1" fmla="*/ 2 h 3"/>
                  <a:gd name="T2" fmla="*/ 2 w 6"/>
                  <a:gd name="T3" fmla="*/ 2 h 3"/>
                  <a:gd name="T4" fmla="*/ 6 w 6"/>
                  <a:gd name="T5" fmla="*/ 0 h 3"/>
                  <a:gd name="T6" fmla="*/ 4 w 6"/>
                  <a:gd name="T7" fmla="*/ 0 h 3"/>
                  <a:gd name="T8" fmla="*/ 1 w 6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1" y="2"/>
                    </a:moveTo>
                    <a:cubicBezTo>
                      <a:pt x="0" y="2"/>
                      <a:pt x="2" y="3"/>
                      <a:pt x="2" y="2"/>
                    </a:cubicBezTo>
                    <a:cubicBezTo>
                      <a:pt x="3" y="1"/>
                      <a:pt x="4" y="1"/>
                      <a:pt x="6" y="0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2" y="2"/>
                      <a:pt x="3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0" name="Freeform 776"/>
              <p:cNvSpPr>
                <a:spLocks/>
              </p:cNvSpPr>
              <p:nvPr userDrawn="1"/>
            </p:nvSpPr>
            <p:spPr bwMode="auto">
              <a:xfrm>
                <a:off x="1008" y="1077"/>
                <a:ext cx="5" cy="5"/>
              </a:xfrm>
              <a:custGeom>
                <a:avLst/>
                <a:gdLst>
                  <a:gd name="T0" fmla="*/ 2 w 4"/>
                  <a:gd name="T1" fmla="*/ 0 h 5"/>
                  <a:gd name="T2" fmla="*/ 0 w 4"/>
                  <a:gd name="T3" fmla="*/ 2 h 5"/>
                  <a:gd name="T4" fmla="*/ 2 w 4"/>
                  <a:gd name="T5" fmla="*/ 5 h 5"/>
                  <a:gd name="T6" fmla="*/ 4 w 4"/>
                  <a:gd name="T7" fmla="*/ 1 h 5"/>
                  <a:gd name="T8" fmla="*/ 2 w 4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0" y="3"/>
                      <a:pt x="1" y="4"/>
                      <a:pt x="2" y="5"/>
                    </a:cubicBezTo>
                    <a:cubicBezTo>
                      <a:pt x="3" y="4"/>
                      <a:pt x="4" y="3"/>
                      <a:pt x="4" y="1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1" name="Freeform 777"/>
              <p:cNvSpPr>
                <a:spLocks/>
              </p:cNvSpPr>
              <p:nvPr userDrawn="1"/>
            </p:nvSpPr>
            <p:spPr bwMode="auto">
              <a:xfrm>
                <a:off x="1006" y="1082"/>
                <a:ext cx="8" cy="4"/>
              </a:xfrm>
              <a:custGeom>
                <a:avLst/>
                <a:gdLst>
                  <a:gd name="T0" fmla="*/ 0 w 7"/>
                  <a:gd name="T1" fmla="*/ 3 h 4"/>
                  <a:gd name="T2" fmla="*/ 6 w 7"/>
                  <a:gd name="T3" fmla="*/ 3 h 4"/>
                  <a:gd name="T4" fmla="*/ 4 w 7"/>
                  <a:gd name="T5" fmla="*/ 0 h 4"/>
                  <a:gd name="T6" fmla="*/ 1 w 7"/>
                  <a:gd name="T7" fmla="*/ 2 h 4"/>
                  <a:gd name="T8" fmla="*/ 0 w 7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0" y="3"/>
                    </a:moveTo>
                    <a:cubicBezTo>
                      <a:pt x="2" y="3"/>
                      <a:pt x="5" y="4"/>
                      <a:pt x="6" y="3"/>
                    </a:cubicBezTo>
                    <a:cubicBezTo>
                      <a:pt x="7" y="3"/>
                      <a:pt x="5" y="1"/>
                      <a:pt x="4" y="0"/>
                    </a:cubicBezTo>
                    <a:cubicBezTo>
                      <a:pt x="3" y="1"/>
                      <a:pt x="2" y="1"/>
                      <a:pt x="1" y="2"/>
                    </a:cubicBezTo>
                    <a:cubicBezTo>
                      <a:pt x="1" y="2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2" name="Freeform 778"/>
              <p:cNvSpPr>
                <a:spLocks/>
              </p:cNvSpPr>
              <p:nvPr userDrawn="1"/>
            </p:nvSpPr>
            <p:spPr bwMode="auto">
              <a:xfrm>
                <a:off x="1028" y="1075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0"/>
                      <a:pt x="0" y="1"/>
                      <a:pt x="1" y="3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3" name="Freeform 779"/>
              <p:cNvSpPr>
                <a:spLocks/>
              </p:cNvSpPr>
              <p:nvPr userDrawn="1"/>
            </p:nvSpPr>
            <p:spPr bwMode="auto">
              <a:xfrm>
                <a:off x="1028" y="1078"/>
                <a:ext cx="5" cy="11"/>
              </a:xfrm>
              <a:custGeom>
                <a:avLst/>
                <a:gdLst>
                  <a:gd name="T0" fmla="*/ 4 w 5"/>
                  <a:gd name="T1" fmla="*/ 10 h 11"/>
                  <a:gd name="T2" fmla="*/ 1 w 5"/>
                  <a:gd name="T3" fmla="*/ 7 h 11"/>
                  <a:gd name="T4" fmla="*/ 3 w 5"/>
                  <a:gd name="T5" fmla="*/ 5 h 11"/>
                  <a:gd name="T6" fmla="*/ 1 w 5"/>
                  <a:gd name="T7" fmla="*/ 0 h 11"/>
                  <a:gd name="T8" fmla="*/ 0 w 5"/>
                  <a:gd name="T9" fmla="*/ 6 h 11"/>
                  <a:gd name="T10" fmla="*/ 1 w 5"/>
                  <a:gd name="T11" fmla="*/ 7 h 11"/>
                  <a:gd name="T12" fmla="*/ 1 w 5"/>
                  <a:gd name="T13" fmla="*/ 7 h 11"/>
                  <a:gd name="T14" fmla="*/ 1 w 5"/>
                  <a:gd name="T15" fmla="*/ 7 h 11"/>
                  <a:gd name="T16" fmla="*/ 4 w 5"/>
                  <a:gd name="T17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11">
                    <a:moveTo>
                      <a:pt x="4" y="10"/>
                    </a:moveTo>
                    <a:cubicBezTo>
                      <a:pt x="5" y="11"/>
                      <a:pt x="2" y="6"/>
                      <a:pt x="1" y="7"/>
                    </a:cubicBezTo>
                    <a:cubicBezTo>
                      <a:pt x="2" y="6"/>
                      <a:pt x="3" y="5"/>
                      <a:pt x="3" y="5"/>
                    </a:cubicBezTo>
                    <a:cubicBezTo>
                      <a:pt x="3" y="4"/>
                      <a:pt x="2" y="2"/>
                      <a:pt x="1" y="0"/>
                    </a:cubicBezTo>
                    <a:cubicBezTo>
                      <a:pt x="1" y="2"/>
                      <a:pt x="0" y="5"/>
                      <a:pt x="0" y="6"/>
                    </a:cubicBezTo>
                    <a:cubicBezTo>
                      <a:pt x="0" y="6"/>
                      <a:pt x="1" y="6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8"/>
                      <a:pt x="3" y="10"/>
                      <a:pt x="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4" name="Freeform 780"/>
              <p:cNvSpPr>
                <a:spLocks/>
              </p:cNvSpPr>
              <p:nvPr userDrawn="1"/>
            </p:nvSpPr>
            <p:spPr bwMode="auto">
              <a:xfrm>
                <a:off x="1053" y="1114"/>
                <a:ext cx="1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5" name="Freeform 781"/>
              <p:cNvSpPr>
                <a:spLocks/>
              </p:cNvSpPr>
              <p:nvPr userDrawn="1"/>
            </p:nvSpPr>
            <p:spPr bwMode="auto">
              <a:xfrm>
                <a:off x="995" y="1084"/>
                <a:ext cx="34" cy="18"/>
              </a:xfrm>
              <a:custGeom>
                <a:avLst/>
                <a:gdLst>
                  <a:gd name="T0" fmla="*/ 1 w 33"/>
                  <a:gd name="T1" fmla="*/ 15 h 17"/>
                  <a:gd name="T2" fmla="*/ 1 w 33"/>
                  <a:gd name="T3" fmla="*/ 17 h 17"/>
                  <a:gd name="T4" fmla="*/ 2 w 33"/>
                  <a:gd name="T5" fmla="*/ 16 h 17"/>
                  <a:gd name="T6" fmla="*/ 10 w 33"/>
                  <a:gd name="T7" fmla="*/ 13 h 17"/>
                  <a:gd name="T8" fmla="*/ 14 w 33"/>
                  <a:gd name="T9" fmla="*/ 8 h 17"/>
                  <a:gd name="T10" fmla="*/ 24 w 33"/>
                  <a:gd name="T11" fmla="*/ 12 h 17"/>
                  <a:gd name="T12" fmla="*/ 28 w 33"/>
                  <a:gd name="T13" fmla="*/ 8 h 17"/>
                  <a:gd name="T14" fmla="*/ 28 w 33"/>
                  <a:gd name="T15" fmla="*/ 9 h 17"/>
                  <a:gd name="T16" fmla="*/ 33 w 33"/>
                  <a:gd name="T17" fmla="*/ 1 h 17"/>
                  <a:gd name="T18" fmla="*/ 30 w 33"/>
                  <a:gd name="T19" fmla="*/ 5 h 17"/>
                  <a:gd name="T20" fmla="*/ 30 w 33"/>
                  <a:gd name="T21" fmla="*/ 4 h 17"/>
                  <a:gd name="T22" fmla="*/ 19 w 33"/>
                  <a:gd name="T23" fmla="*/ 1 h 17"/>
                  <a:gd name="T24" fmla="*/ 13 w 33"/>
                  <a:gd name="T25" fmla="*/ 5 h 17"/>
                  <a:gd name="T26" fmla="*/ 7 w 33"/>
                  <a:gd name="T27" fmla="*/ 12 h 17"/>
                  <a:gd name="T28" fmla="*/ 3 w 33"/>
                  <a:gd name="T29" fmla="*/ 9 h 17"/>
                  <a:gd name="T30" fmla="*/ 0 w 33"/>
                  <a:gd name="T31" fmla="*/ 11 h 17"/>
                  <a:gd name="T32" fmla="*/ 0 w 33"/>
                  <a:gd name="T33" fmla="*/ 11 h 17"/>
                  <a:gd name="T34" fmla="*/ 6 w 33"/>
                  <a:gd name="T35" fmla="*/ 13 h 17"/>
                  <a:gd name="T36" fmla="*/ 1 w 33"/>
                  <a:gd name="T37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3" h="17">
                    <a:moveTo>
                      <a:pt x="1" y="15"/>
                    </a:moveTo>
                    <a:cubicBezTo>
                      <a:pt x="0" y="15"/>
                      <a:pt x="1" y="16"/>
                      <a:pt x="1" y="17"/>
                    </a:cubicBezTo>
                    <a:cubicBezTo>
                      <a:pt x="1" y="17"/>
                      <a:pt x="2" y="16"/>
                      <a:pt x="2" y="16"/>
                    </a:cubicBezTo>
                    <a:cubicBezTo>
                      <a:pt x="4" y="14"/>
                      <a:pt x="8" y="14"/>
                      <a:pt x="10" y="13"/>
                    </a:cubicBezTo>
                    <a:cubicBezTo>
                      <a:pt x="12" y="12"/>
                      <a:pt x="12" y="10"/>
                      <a:pt x="14" y="8"/>
                    </a:cubicBezTo>
                    <a:cubicBezTo>
                      <a:pt x="16" y="7"/>
                      <a:pt x="22" y="13"/>
                      <a:pt x="24" y="12"/>
                    </a:cubicBezTo>
                    <a:cubicBezTo>
                      <a:pt x="25" y="11"/>
                      <a:pt x="26" y="10"/>
                      <a:pt x="28" y="8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31" y="9"/>
                      <a:pt x="32" y="3"/>
                      <a:pt x="33" y="1"/>
                    </a:cubicBezTo>
                    <a:cubicBezTo>
                      <a:pt x="32" y="2"/>
                      <a:pt x="31" y="4"/>
                      <a:pt x="30" y="5"/>
                    </a:cubicBezTo>
                    <a:cubicBezTo>
                      <a:pt x="30" y="5"/>
                      <a:pt x="30" y="4"/>
                      <a:pt x="30" y="4"/>
                    </a:cubicBezTo>
                    <a:cubicBezTo>
                      <a:pt x="29" y="2"/>
                      <a:pt x="19" y="0"/>
                      <a:pt x="19" y="1"/>
                    </a:cubicBezTo>
                    <a:cubicBezTo>
                      <a:pt x="17" y="2"/>
                      <a:pt x="17" y="3"/>
                      <a:pt x="13" y="5"/>
                    </a:cubicBezTo>
                    <a:cubicBezTo>
                      <a:pt x="9" y="7"/>
                      <a:pt x="8" y="10"/>
                      <a:pt x="7" y="12"/>
                    </a:cubicBezTo>
                    <a:cubicBezTo>
                      <a:pt x="7" y="11"/>
                      <a:pt x="5" y="9"/>
                      <a:pt x="3" y="9"/>
                    </a:cubicBezTo>
                    <a:cubicBezTo>
                      <a:pt x="2" y="8"/>
                      <a:pt x="1" y="10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12"/>
                      <a:pt x="5" y="13"/>
                      <a:pt x="6" y="13"/>
                    </a:cubicBezTo>
                    <a:cubicBezTo>
                      <a:pt x="5" y="14"/>
                      <a:pt x="3" y="15"/>
                      <a:pt x="1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6" name="Freeform 782"/>
              <p:cNvSpPr>
                <a:spLocks/>
              </p:cNvSpPr>
              <p:nvPr userDrawn="1"/>
            </p:nvSpPr>
            <p:spPr bwMode="auto">
              <a:xfrm>
                <a:off x="991" y="1102"/>
                <a:ext cx="7" cy="6"/>
              </a:xfrm>
              <a:custGeom>
                <a:avLst/>
                <a:gdLst>
                  <a:gd name="T0" fmla="*/ 3 w 7"/>
                  <a:gd name="T1" fmla="*/ 1 h 6"/>
                  <a:gd name="T2" fmla="*/ 6 w 7"/>
                  <a:gd name="T3" fmla="*/ 5 h 6"/>
                  <a:gd name="T4" fmla="*/ 5 w 7"/>
                  <a:gd name="T5" fmla="*/ 0 h 6"/>
                  <a:gd name="T6" fmla="*/ 3 w 7"/>
                  <a:gd name="T7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3" y="1"/>
                    </a:moveTo>
                    <a:cubicBezTo>
                      <a:pt x="0" y="1"/>
                      <a:pt x="5" y="6"/>
                      <a:pt x="6" y="5"/>
                    </a:cubicBezTo>
                    <a:cubicBezTo>
                      <a:pt x="7" y="4"/>
                      <a:pt x="6" y="2"/>
                      <a:pt x="5" y="0"/>
                    </a:cubicBezTo>
                    <a:cubicBezTo>
                      <a:pt x="4" y="1"/>
                      <a:pt x="4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7" name="Freeform 783"/>
              <p:cNvSpPr>
                <a:spLocks/>
              </p:cNvSpPr>
              <p:nvPr userDrawn="1"/>
            </p:nvSpPr>
            <p:spPr bwMode="auto">
              <a:xfrm>
                <a:off x="1003" y="1056"/>
                <a:ext cx="9" cy="14"/>
              </a:xfrm>
              <a:custGeom>
                <a:avLst/>
                <a:gdLst>
                  <a:gd name="T0" fmla="*/ 1 w 8"/>
                  <a:gd name="T1" fmla="*/ 1 h 13"/>
                  <a:gd name="T2" fmla="*/ 2 w 8"/>
                  <a:gd name="T3" fmla="*/ 12 h 13"/>
                  <a:gd name="T4" fmla="*/ 7 w 8"/>
                  <a:gd name="T5" fmla="*/ 9 h 13"/>
                  <a:gd name="T6" fmla="*/ 8 w 8"/>
                  <a:gd name="T7" fmla="*/ 8 h 13"/>
                  <a:gd name="T8" fmla="*/ 1 w 8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3">
                    <a:moveTo>
                      <a:pt x="1" y="1"/>
                    </a:moveTo>
                    <a:cubicBezTo>
                      <a:pt x="0" y="2"/>
                      <a:pt x="0" y="10"/>
                      <a:pt x="2" y="12"/>
                    </a:cubicBezTo>
                    <a:cubicBezTo>
                      <a:pt x="4" y="13"/>
                      <a:pt x="7" y="11"/>
                      <a:pt x="7" y="9"/>
                    </a:cubicBezTo>
                    <a:cubicBezTo>
                      <a:pt x="7" y="9"/>
                      <a:pt x="7" y="8"/>
                      <a:pt x="8" y="8"/>
                    </a:cubicBezTo>
                    <a:cubicBezTo>
                      <a:pt x="5" y="6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8" name="Freeform 784"/>
              <p:cNvSpPr>
                <a:spLocks/>
              </p:cNvSpPr>
              <p:nvPr userDrawn="1"/>
            </p:nvSpPr>
            <p:spPr bwMode="auto">
              <a:xfrm>
                <a:off x="1016" y="1066"/>
                <a:ext cx="8" cy="9"/>
              </a:xfrm>
              <a:custGeom>
                <a:avLst/>
                <a:gdLst>
                  <a:gd name="T0" fmla="*/ 1 w 8"/>
                  <a:gd name="T1" fmla="*/ 2 h 8"/>
                  <a:gd name="T2" fmla="*/ 7 w 8"/>
                  <a:gd name="T3" fmla="*/ 8 h 8"/>
                  <a:gd name="T4" fmla="*/ 7 w 8"/>
                  <a:gd name="T5" fmla="*/ 6 h 8"/>
                  <a:gd name="T6" fmla="*/ 1 w 8"/>
                  <a:gd name="T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1" y="2"/>
                    </a:moveTo>
                    <a:cubicBezTo>
                      <a:pt x="0" y="3"/>
                      <a:pt x="5" y="8"/>
                      <a:pt x="7" y="8"/>
                    </a:cubicBezTo>
                    <a:cubicBezTo>
                      <a:pt x="8" y="8"/>
                      <a:pt x="8" y="8"/>
                      <a:pt x="7" y="6"/>
                    </a:cubicBezTo>
                    <a:cubicBezTo>
                      <a:pt x="6" y="4"/>
                      <a:pt x="2" y="0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9" name="Freeform 785"/>
              <p:cNvSpPr>
                <a:spLocks/>
              </p:cNvSpPr>
              <p:nvPr userDrawn="1"/>
            </p:nvSpPr>
            <p:spPr bwMode="auto">
              <a:xfrm>
                <a:off x="877" y="1123"/>
                <a:ext cx="15" cy="15"/>
              </a:xfrm>
              <a:custGeom>
                <a:avLst/>
                <a:gdLst>
                  <a:gd name="T0" fmla="*/ 12 w 14"/>
                  <a:gd name="T1" fmla="*/ 14 h 15"/>
                  <a:gd name="T2" fmla="*/ 11 w 14"/>
                  <a:gd name="T3" fmla="*/ 3 h 15"/>
                  <a:gd name="T4" fmla="*/ 6 w 14"/>
                  <a:gd name="T5" fmla="*/ 1 h 15"/>
                  <a:gd name="T6" fmla="*/ 0 w 14"/>
                  <a:gd name="T7" fmla="*/ 5 h 15"/>
                  <a:gd name="T8" fmla="*/ 12 w 14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5">
                    <a:moveTo>
                      <a:pt x="12" y="14"/>
                    </a:moveTo>
                    <a:cubicBezTo>
                      <a:pt x="14" y="12"/>
                      <a:pt x="12" y="5"/>
                      <a:pt x="11" y="3"/>
                    </a:cubicBezTo>
                    <a:cubicBezTo>
                      <a:pt x="9" y="1"/>
                      <a:pt x="7" y="0"/>
                      <a:pt x="6" y="1"/>
                    </a:cubicBezTo>
                    <a:cubicBezTo>
                      <a:pt x="5" y="2"/>
                      <a:pt x="0" y="3"/>
                      <a:pt x="0" y="5"/>
                    </a:cubicBezTo>
                    <a:cubicBezTo>
                      <a:pt x="0" y="7"/>
                      <a:pt x="10" y="15"/>
                      <a:pt x="1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0" name="Freeform 786"/>
              <p:cNvSpPr>
                <a:spLocks/>
              </p:cNvSpPr>
              <p:nvPr userDrawn="1"/>
            </p:nvSpPr>
            <p:spPr bwMode="auto">
              <a:xfrm>
                <a:off x="885" y="1146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2" y="0"/>
                    </a:cubicBezTo>
                    <a:cubicBezTo>
                      <a:pt x="1" y="1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1" name="Freeform 787"/>
              <p:cNvSpPr>
                <a:spLocks noEditPoints="1"/>
              </p:cNvSpPr>
              <p:nvPr userDrawn="1"/>
            </p:nvSpPr>
            <p:spPr bwMode="auto">
              <a:xfrm>
                <a:off x="813" y="1135"/>
                <a:ext cx="84" cy="62"/>
              </a:xfrm>
              <a:custGeom>
                <a:avLst/>
                <a:gdLst>
                  <a:gd name="T0" fmla="*/ 66 w 80"/>
                  <a:gd name="T1" fmla="*/ 1 h 59"/>
                  <a:gd name="T2" fmla="*/ 58 w 80"/>
                  <a:gd name="T3" fmla="*/ 8 h 59"/>
                  <a:gd name="T4" fmla="*/ 43 w 80"/>
                  <a:gd name="T5" fmla="*/ 11 h 59"/>
                  <a:gd name="T6" fmla="*/ 43 w 80"/>
                  <a:gd name="T7" fmla="*/ 14 h 59"/>
                  <a:gd name="T8" fmla="*/ 36 w 80"/>
                  <a:gd name="T9" fmla="*/ 17 h 59"/>
                  <a:gd name="T10" fmla="*/ 26 w 80"/>
                  <a:gd name="T11" fmla="*/ 23 h 59"/>
                  <a:gd name="T12" fmla="*/ 11 w 80"/>
                  <a:gd name="T13" fmla="*/ 34 h 59"/>
                  <a:gd name="T14" fmla="*/ 3 w 80"/>
                  <a:gd name="T15" fmla="*/ 45 h 59"/>
                  <a:gd name="T16" fmla="*/ 11 w 80"/>
                  <a:gd name="T17" fmla="*/ 59 h 59"/>
                  <a:gd name="T18" fmla="*/ 10 w 80"/>
                  <a:gd name="T19" fmla="*/ 54 h 59"/>
                  <a:gd name="T20" fmla="*/ 13 w 80"/>
                  <a:gd name="T21" fmla="*/ 58 h 59"/>
                  <a:gd name="T22" fmla="*/ 25 w 80"/>
                  <a:gd name="T23" fmla="*/ 51 h 59"/>
                  <a:gd name="T24" fmla="*/ 35 w 80"/>
                  <a:gd name="T25" fmla="*/ 49 h 59"/>
                  <a:gd name="T26" fmla="*/ 37 w 80"/>
                  <a:gd name="T27" fmla="*/ 39 h 59"/>
                  <a:gd name="T28" fmla="*/ 51 w 80"/>
                  <a:gd name="T29" fmla="*/ 40 h 59"/>
                  <a:gd name="T30" fmla="*/ 46 w 80"/>
                  <a:gd name="T31" fmla="*/ 38 h 59"/>
                  <a:gd name="T32" fmla="*/ 57 w 80"/>
                  <a:gd name="T33" fmla="*/ 37 h 59"/>
                  <a:gd name="T34" fmla="*/ 55 w 80"/>
                  <a:gd name="T35" fmla="*/ 28 h 59"/>
                  <a:gd name="T36" fmla="*/ 61 w 80"/>
                  <a:gd name="T37" fmla="*/ 19 h 59"/>
                  <a:gd name="T38" fmla="*/ 47 w 80"/>
                  <a:gd name="T39" fmla="*/ 28 h 59"/>
                  <a:gd name="T40" fmla="*/ 51 w 80"/>
                  <a:gd name="T41" fmla="*/ 17 h 59"/>
                  <a:gd name="T42" fmla="*/ 62 w 80"/>
                  <a:gd name="T43" fmla="*/ 12 h 59"/>
                  <a:gd name="T44" fmla="*/ 69 w 80"/>
                  <a:gd name="T45" fmla="*/ 13 h 59"/>
                  <a:gd name="T46" fmla="*/ 71 w 80"/>
                  <a:gd name="T47" fmla="*/ 10 h 59"/>
                  <a:gd name="T48" fmla="*/ 79 w 80"/>
                  <a:gd name="T49" fmla="*/ 6 h 59"/>
                  <a:gd name="T50" fmla="*/ 12 w 80"/>
                  <a:gd name="T51" fmla="*/ 52 h 59"/>
                  <a:gd name="T52" fmla="*/ 10 w 80"/>
                  <a:gd name="T53" fmla="*/ 52 h 59"/>
                  <a:gd name="T54" fmla="*/ 13 w 80"/>
                  <a:gd name="T55" fmla="*/ 48 h 59"/>
                  <a:gd name="T56" fmla="*/ 27 w 80"/>
                  <a:gd name="T57" fmla="*/ 31 h 59"/>
                  <a:gd name="T58" fmla="*/ 25 w 80"/>
                  <a:gd name="T59" fmla="*/ 28 h 59"/>
                  <a:gd name="T60" fmla="*/ 26 w 80"/>
                  <a:gd name="T61" fmla="*/ 26 h 59"/>
                  <a:gd name="T62" fmla="*/ 31 w 80"/>
                  <a:gd name="T63" fmla="*/ 25 h 59"/>
                  <a:gd name="T64" fmla="*/ 40 w 80"/>
                  <a:gd name="T65" fmla="*/ 31 h 59"/>
                  <a:gd name="T66" fmla="*/ 40 w 80"/>
                  <a:gd name="T67" fmla="*/ 31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0" h="59">
                    <a:moveTo>
                      <a:pt x="69" y="6"/>
                    </a:moveTo>
                    <a:cubicBezTo>
                      <a:pt x="67" y="6"/>
                      <a:pt x="66" y="2"/>
                      <a:pt x="66" y="1"/>
                    </a:cubicBezTo>
                    <a:cubicBezTo>
                      <a:pt x="65" y="0"/>
                      <a:pt x="66" y="5"/>
                      <a:pt x="65" y="7"/>
                    </a:cubicBezTo>
                    <a:cubicBezTo>
                      <a:pt x="63" y="9"/>
                      <a:pt x="59" y="6"/>
                      <a:pt x="58" y="8"/>
                    </a:cubicBezTo>
                    <a:cubicBezTo>
                      <a:pt x="57" y="9"/>
                      <a:pt x="55" y="6"/>
                      <a:pt x="51" y="6"/>
                    </a:cubicBezTo>
                    <a:cubicBezTo>
                      <a:pt x="50" y="6"/>
                      <a:pt x="43" y="10"/>
                      <a:pt x="43" y="11"/>
                    </a:cubicBezTo>
                    <a:cubicBezTo>
                      <a:pt x="43" y="12"/>
                      <a:pt x="44" y="12"/>
                      <a:pt x="45" y="13"/>
                    </a:cubicBezTo>
                    <a:cubicBezTo>
                      <a:pt x="44" y="13"/>
                      <a:pt x="43" y="13"/>
                      <a:pt x="43" y="14"/>
                    </a:cubicBezTo>
                    <a:cubicBezTo>
                      <a:pt x="41" y="15"/>
                      <a:pt x="41" y="17"/>
                      <a:pt x="41" y="19"/>
                    </a:cubicBezTo>
                    <a:cubicBezTo>
                      <a:pt x="40" y="17"/>
                      <a:pt x="38" y="16"/>
                      <a:pt x="36" y="17"/>
                    </a:cubicBezTo>
                    <a:cubicBezTo>
                      <a:pt x="33" y="18"/>
                      <a:pt x="24" y="19"/>
                      <a:pt x="25" y="22"/>
                    </a:cubicBezTo>
                    <a:cubicBezTo>
                      <a:pt x="25" y="23"/>
                      <a:pt x="25" y="23"/>
                      <a:pt x="26" y="23"/>
                    </a:cubicBezTo>
                    <a:cubicBezTo>
                      <a:pt x="23" y="24"/>
                      <a:pt x="20" y="27"/>
                      <a:pt x="18" y="29"/>
                    </a:cubicBezTo>
                    <a:cubicBezTo>
                      <a:pt x="15" y="30"/>
                      <a:pt x="13" y="32"/>
                      <a:pt x="11" y="34"/>
                    </a:cubicBezTo>
                    <a:cubicBezTo>
                      <a:pt x="9" y="37"/>
                      <a:pt x="3" y="37"/>
                      <a:pt x="2" y="40"/>
                    </a:cubicBezTo>
                    <a:cubicBezTo>
                      <a:pt x="2" y="42"/>
                      <a:pt x="4" y="43"/>
                      <a:pt x="3" y="45"/>
                    </a:cubicBezTo>
                    <a:cubicBezTo>
                      <a:pt x="2" y="47"/>
                      <a:pt x="0" y="52"/>
                      <a:pt x="1" y="54"/>
                    </a:cubicBezTo>
                    <a:cubicBezTo>
                      <a:pt x="2" y="55"/>
                      <a:pt x="8" y="59"/>
                      <a:pt x="11" y="59"/>
                    </a:cubicBezTo>
                    <a:cubicBezTo>
                      <a:pt x="10" y="58"/>
                      <a:pt x="10" y="56"/>
                      <a:pt x="11" y="57"/>
                    </a:cubicBezTo>
                    <a:cubicBezTo>
                      <a:pt x="11" y="56"/>
                      <a:pt x="11" y="55"/>
                      <a:pt x="10" y="54"/>
                    </a:cubicBezTo>
                    <a:cubicBezTo>
                      <a:pt x="12" y="54"/>
                      <a:pt x="16" y="52"/>
                      <a:pt x="14" y="54"/>
                    </a:cubicBezTo>
                    <a:cubicBezTo>
                      <a:pt x="13" y="55"/>
                      <a:pt x="13" y="57"/>
                      <a:pt x="13" y="58"/>
                    </a:cubicBezTo>
                    <a:cubicBezTo>
                      <a:pt x="15" y="58"/>
                      <a:pt x="17" y="58"/>
                      <a:pt x="18" y="56"/>
                    </a:cubicBezTo>
                    <a:cubicBezTo>
                      <a:pt x="19" y="52"/>
                      <a:pt x="23" y="53"/>
                      <a:pt x="25" y="51"/>
                    </a:cubicBezTo>
                    <a:cubicBezTo>
                      <a:pt x="27" y="49"/>
                      <a:pt x="25" y="53"/>
                      <a:pt x="28" y="53"/>
                    </a:cubicBezTo>
                    <a:cubicBezTo>
                      <a:pt x="32" y="53"/>
                      <a:pt x="33" y="49"/>
                      <a:pt x="35" y="49"/>
                    </a:cubicBezTo>
                    <a:cubicBezTo>
                      <a:pt x="38" y="48"/>
                      <a:pt x="38" y="44"/>
                      <a:pt x="37" y="43"/>
                    </a:cubicBezTo>
                    <a:cubicBezTo>
                      <a:pt x="35" y="41"/>
                      <a:pt x="35" y="39"/>
                      <a:pt x="37" y="39"/>
                    </a:cubicBezTo>
                    <a:cubicBezTo>
                      <a:pt x="39" y="38"/>
                      <a:pt x="46" y="40"/>
                      <a:pt x="46" y="41"/>
                    </a:cubicBezTo>
                    <a:cubicBezTo>
                      <a:pt x="49" y="41"/>
                      <a:pt x="51" y="41"/>
                      <a:pt x="51" y="40"/>
                    </a:cubicBezTo>
                    <a:cubicBezTo>
                      <a:pt x="51" y="37"/>
                      <a:pt x="43" y="39"/>
                      <a:pt x="43" y="39"/>
                    </a:cubicBezTo>
                    <a:cubicBezTo>
                      <a:pt x="42" y="38"/>
                      <a:pt x="44" y="39"/>
                      <a:pt x="46" y="38"/>
                    </a:cubicBezTo>
                    <a:cubicBezTo>
                      <a:pt x="49" y="38"/>
                      <a:pt x="50" y="36"/>
                      <a:pt x="51" y="37"/>
                    </a:cubicBezTo>
                    <a:cubicBezTo>
                      <a:pt x="52" y="37"/>
                      <a:pt x="55" y="39"/>
                      <a:pt x="57" y="37"/>
                    </a:cubicBezTo>
                    <a:cubicBezTo>
                      <a:pt x="58" y="36"/>
                      <a:pt x="59" y="31"/>
                      <a:pt x="58" y="30"/>
                    </a:cubicBezTo>
                    <a:cubicBezTo>
                      <a:pt x="57" y="29"/>
                      <a:pt x="53" y="29"/>
                      <a:pt x="55" y="28"/>
                    </a:cubicBezTo>
                    <a:cubicBezTo>
                      <a:pt x="57" y="26"/>
                      <a:pt x="59" y="31"/>
                      <a:pt x="60" y="31"/>
                    </a:cubicBezTo>
                    <a:cubicBezTo>
                      <a:pt x="61" y="31"/>
                      <a:pt x="63" y="20"/>
                      <a:pt x="61" y="19"/>
                    </a:cubicBezTo>
                    <a:cubicBezTo>
                      <a:pt x="59" y="19"/>
                      <a:pt x="57" y="21"/>
                      <a:pt x="56" y="22"/>
                    </a:cubicBezTo>
                    <a:cubicBezTo>
                      <a:pt x="54" y="23"/>
                      <a:pt x="48" y="30"/>
                      <a:pt x="47" y="28"/>
                    </a:cubicBezTo>
                    <a:cubicBezTo>
                      <a:pt x="45" y="27"/>
                      <a:pt x="52" y="20"/>
                      <a:pt x="51" y="18"/>
                    </a:cubicBezTo>
                    <a:cubicBezTo>
                      <a:pt x="51" y="18"/>
                      <a:pt x="51" y="18"/>
                      <a:pt x="51" y="17"/>
                    </a:cubicBezTo>
                    <a:cubicBezTo>
                      <a:pt x="53" y="17"/>
                      <a:pt x="56" y="16"/>
                      <a:pt x="58" y="16"/>
                    </a:cubicBezTo>
                    <a:cubicBezTo>
                      <a:pt x="60" y="15"/>
                      <a:pt x="61" y="12"/>
                      <a:pt x="62" y="12"/>
                    </a:cubicBezTo>
                    <a:cubicBezTo>
                      <a:pt x="63" y="12"/>
                      <a:pt x="63" y="14"/>
                      <a:pt x="64" y="13"/>
                    </a:cubicBezTo>
                    <a:cubicBezTo>
                      <a:pt x="65" y="12"/>
                      <a:pt x="68" y="12"/>
                      <a:pt x="69" y="13"/>
                    </a:cubicBezTo>
                    <a:cubicBezTo>
                      <a:pt x="70" y="13"/>
                      <a:pt x="69" y="10"/>
                      <a:pt x="70" y="9"/>
                    </a:cubicBezTo>
                    <a:cubicBezTo>
                      <a:pt x="70" y="8"/>
                      <a:pt x="71" y="9"/>
                      <a:pt x="71" y="10"/>
                    </a:cubicBezTo>
                    <a:cubicBezTo>
                      <a:pt x="71" y="10"/>
                      <a:pt x="72" y="10"/>
                      <a:pt x="72" y="9"/>
                    </a:cubicBezTo>
                    <a:cubicBezTo>
                      <a:pt x="73" y="9"/>
                      <a:pt x="78" y="9"/>
                      <a:pt x="79" y="6"/>
                    </a:cubicBezTo>
                    <a:cubicBezTo>
                      <a:pt x="80" y="4"/>
                      <a:pt x="71" y="6"/>
                      <a:pt x="69" y="6"/>
                    </a:cubicBezTo>
                    <a:close/>
                    <a:moveTo>
                      <a:pt x="12" y="52"/>
                    </a:moveTo>
                    <a:cubicBezTo>
                      <a:pt x="13" y="52"/>
                      <a:pt x="11" y="53"/>
                      <a:pt x="10" y="53"/>
                    </a:cubicBezTo>
                    <a:cubicBezTo>
                      <a:pt x="10" y="52"/>
                      <a:pt x="10" y="52"/>
                      <a:pt x="10" y="52"/>
                    </a:cubicBezTo>
                    <a:cubicBezTo>
                      <a:pt x="10" y="51"/>
                      <a:pt x="9" y="51"/>
                      <a:pt x="10" y="50"/>
                    </a:cubicBezTo>
                    <a:cubicBezTo>
                      <a:pt x="10" y="48"/>
                      <a:pt x="13" y="46"/>
                      <a:pt x="13" y="48"/>
                    </a:cubicBezTo>
                    <a:cubicBezTo>
                      <a:pt x="14" y="49"/>
                      <a:pt x="11" y="51"/>
                      <a:pt x="12" y="52"/>
                    </a:cubicBezTo>
                    <a:close/>
                    <a:moveTo>
                      <a:pt x="27" y="31"/>
                    </a:moveTo>
                    <a:cubicBezTo>
                      <a:pt x="26" y="32"/>
                      <a:pt x="24" y="38"/>
                      <a:pt x="23" y="34"/>
                    </a:cubicBezTo>
                    <a:cubicBezTo>
                      <a:pt x="23" y="33"/>
                      <a:pt x="24" y="30"/>
                      <a:pt x="25" y="28"/>
                    </a:cubicBezTo>
                    <a:cubicBezTo>
                      <a:pt x="26" y="29"/>
                      <a:pt x="28" y="30"/>
                      <a:pt x="27" y="31"/>
                    </a:cubicBezTo>
                    <a:close/>
                    <a:moveTo>
                      <a:pt x="26" y="26"/>
                    </a:moveTo>
                    <a:cubicBezTo>
                      <a:pt x="27" y="25"/>
                      <a:pt x="27" y="25"/>
                      <a:pt x="27" y="24"/>
                    </a:cubicBezTo>
                    <a:cubicBezTo>
                      <a:pt x="29" y="25"/>
                      <a:pt x="31" y="24"/>
                      <a:pt x="31" y="25"/>
                    </a:cubicBezTo>
                    <a:cubicBezTo>
                      <a:pt x="31" y="26"/>
                      <a:pt x="28" y="25"/>
                      <a:pt x="26" y="26"/>
                    </a:cubicBezTo>
                    <a:close/>
                    <a:moveTo>
                      <a:pt x="40" y="31"/>
                    </a:moveTo>
                    <a:cubicBezTo>
                      <a:pt x="40" y="31"/>
                      <a:pt x="40" y="30"/>
                      <a:pt x="41" y="29"/>
                    </a:cubicBezTo>
                    <a:cubicBezTo>
                      <a:pt x="41" y="30"/>
                      <a:pt x="41" y="31"/>
                      <a:pt x="40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2" name="Freeform 788"/>
              <p:cNvSpPr>
                <a:spLocks/>
              </p:cNvSpPr>
              <p:nvPr userDrawn="1"/>
            </p:nvSpPr>
            <p:spPr bwMode="auto">
              <a:xfrm>
                <a:off x="809" y="1206"/>
                <a:ext cx="1" cy="5"/>
              </a:xfrm>
              <a:custGeom>
                <a:avLst/>
                <a:gdLst>
                  <a:gd name="T0" fmla="*/ 1 w 1"/>
                  <a:gd name="T1" fmla="*/ 2 h 4"/>
                  <a:gd name="T2" fmla="*/ 0 w 1"/>
                  <a:gd name="T3" fmla="*/ 0 h 4"/>
                  <a:gd name="T4" fmla="*/ 0 w 1"/>
                  <a:gd name="T5" fmla="*/ 4 h 4"/>
                  <a:gd name="T6" fmla="*/ 1 w 1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2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0" y="1"/>
                      <a:pt x="1" y="3"/>
                      <a:pt x="0" y="4"/>
                    </a:cubicBezTo>
                    <a:cubicBezTo>
                      <a:pt x="1" y="4"/>
                      <a:pt x="1" y="3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3" name="Freeform 789"/>
              <p:cNvSpPr>
                <a:spLocks/>
              </p:cNvSpPr>
              <p:nvPr userDrawn="1"/>
            </p:nvSpPr>
            <p:spPr bwMode="auto">
              <a:xfrm>
                <a:off x="805" y="1199"/>
                <a:ext cx="4" cy="7"/>
              </a:xfrm>
              <a:custGeom>
                <a:avLst/>
                <a:gdLst>
                  <a:gd name="T0" fmla="*/ 3 w 4"/>
                  <a:gd name="T1" fmla="*/ 2 h 7"/>
                  <a:gd name="T2" fmla="*/ 1 w 4"/>
                  <a:gd name="T3" fmla="*/ 0 h 7"/>
                  <a:gd name="T4" fmla="*/ 4 w 4"/>
                  <a:gd name="T5" fmla="*/ 7 h 7"/>
                  <a:gd name="T6" fmla="*/ 4 w 4"/>
                  <a:gd name="T7" fmla="*/ 3 h 7"/>
                  <a:gd name="T8" fmla="*/ 4 w 4"/>
                  <a:gd name="T9" fmla="*/ 3 h 7"/>
                  <a:gd name="T10" fmla="*/ 3 w 4"/>
                  <a:gd name="T11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7">
                    <a:moveTo>
                      <a:pt x="3" y="2"/>
                    </a:moveTo>
                    <a:cubicBezTo>
                      <a:pt x="3" y="2"/>
                      <a:pt x="1" y="0"/>
                      <a:pt x="1" y="0"/>
                    </a:cubicBezTo>
                    <a:cubicBezTo>
                      <a:pt x="0" y="1"/>
                      <a:pt x="3" y="4"/>
                      <a:pt x="4" y="7"/>
                    </a:cubicBezTo>
                    <a:cubicBezTo>
                      <a:pt x="4" y="5"/>
                      <a:pt x="4" y="4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2"/>
                      <a:pt x="4" y="1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4" name="Freeform 790"/>
              <p:cNvSpPr>
                <a:spLocks/>
              </p:cNvSpPr>
              <p:nvPr userDrawn="1"/>
            </p:nvSpPr>
            <p:spPr bwMode="auto">
              <a:xfrm>
                <a:off x="808" y="1211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2"/>
                      <a:pt x="0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5" name="Freeform 791"/>
              <p:cNvSpPr>
                <a:spLocks/>
              </p:cNvSpPr>
              <p:nvPr userDrawn="1"/>
            </p:nvSpPr>
            <p:spPr bwMode="auto">
              <a:xfrm>
                <a:off x="809" y="1202"/>
                <a:ext cx="6" cy="5"/>
              </a:xfrm>
              <a:custGeom>
                <a:avLst/>
                <a:gdLst>
                  <a:gd name="T0" fmla="*/ 0 w 6"/>
                  <a:gd name="T1" fmla="*/ 0 h 5"/>
                  <a:gd name="T2" fmla="*/ 3 w 6"/>
                  <a:gd name="T3" fmla="*/ 4 h 5"/>
                  <a:gd name="T4" fmla="*/ 0 w 6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0" y="0"/>
                    </a:moveTo>
                    <a:cubicBezTo>
                      <a:pt x="1" y="2"/>
                      <a:pt x="1" y="4"/>
                      <a:pt x="3" y="4"/>
                    </a:cubicBezTo>
                    <a:cubicBezTo>
                      <a:pt x="6" y="5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6" name="Freeform 792"/>
              <p:cNvSpPr>
                <a:spLocks noEditPoints="1"/>
              </p:cNvSpPr>
              <p:nvPr userDrawn="1"/>
            </p:nvSpPr>
            <p:spPr bwMode="auto">
              <a:xfrm>
                <a:off x="825" y="1195"/>
                <a:ext cx="2" cy="5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0 h 5"/>
                  <a:gd name="T4" fmla="*/ 1 w 2"/>
                  <a:gd name="T5" fmla="*/ 2 h 5"/>
                  <a:gd name="T6" fmla="*/ 1 w 2"/>
                  <a:gd name="T7" fmla="*/ 2 h 5"/>
                  <a:gd name="T8" fmla="*/ 0 w 2"/>
                  <a:gd name="T9" fmla="*/ 3 h 5"/>
                  <a:gd name="T10" fmla="*/ 0 w 2"/>
                  <a:gd name="T11" fmla="*/ 2 h 5"/>
                  <a:gd name="T12" fmla="*/ 2 w 2"/>
                  <a:gd name="T13" fmla="*/ 4 h 5"/>
                  <a:gd name="T14" fmla="*/ 2 w 2"/>
                  <a:gd name="T15" fmla="*/ 1 h 5"/>
                  <a:gd name="T16" fmla="*/ 1 w 2"/>
                  <a:gd name="T17" fmla="*/ 1 h 5"/>
                  <a:gd name="T18" fmla="*/ 1 w 2"/>
                  <a:gd name="T19" fmla="*/ 0 h 5"/>
                  <a:gd name="T20" fmla="*/ 1 w 2"/>
                  <a:gd name="T21" fmla="*/ 3 h 5"/>
                  <a:gd name="T22" fmla="*/ 0 w 2"/>
                  <a:gd name="T23" fmla="*/ 3 h 5"/>
                  <a:gd name="T24" fmla="*/ 1 w 2"/>
                  <a:gd name="T25" fmla="*/ 2 h 5"/>
                  <a:gd name="T26" fmla="*/ 1 w 2"/>
                  <a:gd name="T2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4"/>
                      <a:pt x="1" y="5"/>
                      <a:pt x="2" y="4"/>
                    </a:cubicBezTo>
                    <a:cubicBezTo>
                      <a:pt x="2" y="4"/>
                      <a:pt x="2" y="2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  <a:moveTo>
                      <a:pt x="1" y="3"/>
                    </a:moveTo>
                    <a:cubicBezTo>
                      <a:pt x="1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7" name="Freeform 793"/>
              <p:cNvSpPr>
                <a:spLocks/>
              </p:cNvSpPr>
              <p:nvPr userDrawn="1"/>
            </p:nvSpPr>
            <p:spPr bwMode="auto">
              <a:xfrm>
                <a:off x="855" y="1178"/>
                <a:ext cx="6" cy="2"/>
              </a:xfrm>
              <a:custGeom>
                <a:avLst/>
                <a:gdLst>
                  <a:gd name="T0" fmla="*/ 6 w 6"/>
                  <a:gd name="T1" fmla="*/ 0 h 2"/>
                  <a:gd name="T2" fmla="*/ 6 w 6"/>
                  <a:gd name="T3" fmla="*/ 0 h 2"/>
                  <a:gd name="T4" fmla="*/ 2 w 6"/>
                  <a:gd name="T5" fmla="*/ 0 h 2"/>
                  <a:gd name="T6" fmla="*/ 6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3" y="0"/>
                      <a:pt x="2" y="0"/>
                    </a:cubicBezTo>
                    <a:cubicBezTo>
                      <a:pt x="0" y="1"/>
                      <a:pt x="6" y="2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8" name="Freeform 794"/>
              <p:cNvSpPr>
                <a:spLocks/>
              </p:cNvSpPr>
              <p:nvPr userDrawn="1"/>
            </p:nvSpPr>
            <p:spPr bwMode="auto">
              <a:xfrm>
                <a:off x="773" y="1228"/>
                <a:ext cx="4" cy="11"/>
              </a:xfrm>
              <a:custGeom>
                <a:avLst/>
                <a:gdLst>
                  <a:gd name="T0" fmla="*/ 1 w 4"/>
                  <a:gd name="T1" fmla="*/ 1 h 10"/>
                  <a:gd name="T2" fmla="*/ 3 w 4"/>
                  <a:gd name="T3" fmla="*/ 10 h 10"/>
                  <a:gd name="T4" fmla="*/ 4 w 4"/>
                  <a:gd name="T5" fmla="*/ 5 h 10"/>
                  <a:gd name="T6" fmla="*/ 1 w 4"/>
                  <a:gd name="T7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0">
                    <a:moveTo>
                      <a:pt x="1" y="1"/>
                    </a:moveTo>
                    <a:cubicBezTo>
                      <a:pt x="0" y="4"/>
                      <a:pt x="1" y="10"/>
                      <a:pt x="3" y="10"/>
                    </a:cubicBezTo>
                    <a:cubicBezTo>
                      <a:pt x="4" y="10"/>
                      <a:pt x="4" y="7"/>
                      <a:pt x="4" y="5"/>
                    </a:cubicBezTo>
                    <a:cubicBezTo>
                      <a:pt x="2" y="4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9" name="Freeform 795"/>
              <p:cNvSpPr>
                <a:spLocks/>
              </p:cNvSpPr>
              <p:nvPr userDrawn="1"/>
            </p:nvSpPr>
            <p:spPr bwMode="auto">
              <a:xfrm>
                <a:off x="777" y="1230"/>
                <a:ext cx="3" cy="4"/>
              </a:xfrm>
              <a:custGeom>
                <a:avLst/>
                <a:gdLst>
                  <a:gd name="T0" fmla="*/ 0 w 3"/>
                  <a:gd name="T1" fmla="*/ 2 h 3"/>
                  <a:gd name="T2" fmla="*/ 0 w 3"/>
                  <a:gd name="T3" fmla="*/ 3 h 3"/>
                  <a:gd name="T4" fmla="*/ 1 w 3"/>
                  <a:gd name="T5" fmla="*/ 3 h 3"/>
                  <a:gd name="T6" fmla="*/ 0 w 3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3" y="3"/>
                      <a:pt x="0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0" name="Freeform 796"/>
              <p:cNvSpPr>
                <a:spLocks/>
              </p:cNvSpPr>
              <p:nvPr userDrawn="1"/>
            </p:nvSpPr>
            <p:spPr bwMode="auto">
              <a:xfrm>
                <a:off x="669" y="1236"/>
                <a:ext cx="18" cy="22"/>
              </a:xfrm>
              <a:custGeom>
                <a:avLst/>
                <a:gdLst>
                  <a:gd name="T0" fmla="*/ 15 w 17"/>
                  <a:gd name="T1" fmla="*/ 6 h 21"/>
                  <a:gd name="T2" fmla="*/ 7 w 17"/>
                  <a:gd name="T3" fmla="*/ 3 h 21"/>
                  <a:gd name="T4" fmla="*/ 11 w 17"/>
                  <a:gd name="T5" fmla="*/ 5 h 21"/>
                  <a:gd name="T6" fmla="*/ 9 w 17"/>
                  <a:gd name="T7" fmla="*/ 11 h 21"/>
                  <a:gd name="T8" fmla="*/ 0 w 17"/>
                  <a:gd name="T9" fmla="*/ 14 h 21"/>
                  <a:gd name="T10" fmla="*/ 13 w 17"/>
                  <a:gd name="T11" fmla="*/ 19 h 21"/>
                  <a:gd name="T12" fmla="*/ 13 w 17"/>
                  <a:gd name="T13" fmla="*/ 16 h 21"/>
                  <a:gd name="T14" fmla="*/ 16 w 17"/>
                  <a:gd name="T15" fmla="*/ 8 h 21"/>
                  <a:gd name="T16" fmla="*/ 15 w 17"/>
                  <a:gd name="T17" fmla="*/ 6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21">
                    <a:moveTo>
                      <a:pt x="15" y="6"/>
                    </a:moveTo>
                    <a:cubicBezTo>
                      <a:pt x="14" y="5"/>
                      <a:pt x="9" y="0"/>
                      <a:pt x="7" y="3"/>
                    </a:cubicBezTo>
                    <a:cubicBezTo>
                      <a:pt x="7" y="3"/>
                      <a:pt x="11" y="5"/>
                      <a:pt x="11" y="5"/>
                    </a:cubicBezTo>
                    <a:cubicBezTo>
                      <a:pt x="10" y="7"/>
                      <a:pt x="11" y="10"/>
                      <a:pt x="9" y="11"/>
                    </a:cubicBezTo>
                    <a:cubicBezTo>
                      <a:pt x="7" y="12"/>
                      <a:pt x="0" y="12"/>
                      <a:pt x="0" y="14"/>
                    </a:cubicBezTo>
                    <a:cubicBezTo>
                      <a:pt x="1" y="15"/>
                      <a:pt x="11" y="21"/>
                      <a:pt x="13" y="19"/>
                    </a:cubicBezTo>
                    <a:cubicBezTo>
                      <a:pt x="14" y="17"/>
                      <a:pt x="11" y="17"/>
                      <a:pt x="13" y="16"/>
                    </a:cubicBezTo>
                    <a:cubicBezTo>
                      <a:pt x="14" y="16"/>
                      <a:pt x="16" y="10"/>
                      <a:pt x="16" y="8"/>
                    </a:cubicBezTo>
                    <a:cubicBezTo>
                      <a:pt x="17" y="6"/>
                      <a:pt x="15" y="7"/>
                      <a:pt x="1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1" name="Freeform 797"/>
              <p:cNvSpPr>
                <a:spLocks/>
              </p:cNvSpPr>
              <p:nvPr userDrawn="1"/>
            </p:nvSpPr>
            <p:spPr bwMode="auto">
              <a:xfrm>
                <a:off x="623" y="1236"/>
                <a:ext cx="5" cy="3"/>
              </a:xfrm>
              <a:custGeom>
                <a:avLst/>
                <a:gdLst>
                  <a:gd name="T0" fmla="*/ 3 w 4"/>
                  <a:gd name="T1" fmla="*/ 1 h 3"/>
                  <a:gd name="T2" fmla="*/ 0 w 4"/>
                  <a:gd name="T3" fmla="*/ 0 h 3"/>
                  <a:gd name="T4" fmla="*/ 3 w 4"/>
                  <a:gd name="T5" fmla="*/ 3 h 3"/>
                  <a:gd name="T6" fmla="*/ 4 w 4"/>
                  <a:gd name="T7" fmla="*/ 1 h 3"/>
                  <a:gd name="T8" fmla="*/ 3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cubicBezTo>
                      <a:pt x="1" y="2"/>
                      <a:pt x="2" y="3"/>
                      <a:pt x="3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2" name="Freeform 798"/>
              <p:cNvSpPr>
                <a:spLocks/>
              </p:cNvSpPr>
              <p:nvPr userDrawn="1"/>
            </p:nvSpPr>
            <p:spPr bwMode="auto">
              <a:xfrm>
                <a:off x="621" y="1237"/>
                <a:ext cx="3" cy="8"/>
              </a:xfrm>
              <a:custGeom>
                <a:avLst/>
                <a:gdLst>
                  <a:gd name="T0" fmla="*/ 1 w 3"/>
                  <a:gd name="T1" fmla="*/ 8 h 8"/>
                  <a:gd name="T2" fmla="*/ 3 w 3"/>
                  <a:gd name="T3" fmla="*/ 4 h 8"/>
                  <a:gd name="T4" fmla="*/ 0 w 3"/>
                  <a:gd name="T5" fmla="*/ 0 h 8"/>
                  <a:gd name="T6" fmla="*/ 0 w 3"/>
                  <a:gd name="T7" fmla="*/ 0 h 8"/>
                  <a:gd name="T8" fmla="*/ 1 w 3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8">
                    <a:moveTo>
                      <a:pt x="1" y="8"/>
                    </a:moveTo>
                    <a:cubicBezTo>
                      <a:pt x="2" y="6"/>
                      <a:pt x="3" y="4"/>
                      <a:pt x="3" y="4"/>
                    </a:cubicBezTo>
                    <a:cubicBezTo>
                      <a:pt x="3" y="3"/>
                      <a:pt x="2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5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3" name="Freeform 799"/>
              <p:cNvSpPr>
                <a:spLocks/>
              </p:cNvSpPr>
              <p:nvPr userDrawn="1"/>
            </p:nvSpPr>
            <p:spPr bwMode="auto">
              <a:xfrm>
                <a:off x="664" y="1224"/>
                <a:ext cx="6" cy="6"/>
              </a:xfrm>
              <a:custGeom>
                <a:avLst/>
                <a:gdLst>
                  <a:gd name="T0" fmla="*/ 3 w 6"/>
                  <a:gd name="T1" fmla="*/ 1 h 6"/>
                  <a:gd name="T2" fmla="*/ 3 w 6"/>
                  <a:gd name="T3" fmla="*/ 1 h 6"/>
                  <a:gd name="T4" fmla="*/ 3 w 6"/>
                  <a:gd name="T5" fmla="*/ 1 h 6"/>
                  <a:gd name="T6" fmla="*/ 1 w 6"/>
                  <a:gd name="T7" fmla="*/ 4 h 6"/>
                  <a:gd name="T8" fmla="*/ 6 w 6"/>
                  <a:gd name="T9" fmla="*/ 2 h 6"/>
                  <a:gd name="T10" fmla="*/ 3 w 6"/>
                  <a:gd name="T1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1"/>
                      <a:pt x="0" y="6"/>
                      <a:pt x="1" y="4"/>
                    </a:cubicBezTo>
                    <a:cubicBezTo>
                      <a:pt x="2" y="3"/>
                      <a:pt x="4" y="3"/>
                      <a:pt x="6" y="2"/>
                    </a:cubicBezTo>
                    <a:cubicBezTo>
                      <a:pt x="5" y="1"/>
                      <a:pt x="4" y="0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4" name="Freeform 800"/>
              <p:cNvSpPr>
                <a:spLocks/>
              </p:cNvSpPr>
              <p:nvPr userDrawn="1"/>
            </p:nvSpPr>
            <p:spPr bwMode="auto">
              <a:xfrm>
                <a:off x="621" y="1245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0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1" y="1"/>
                      <a:pt x="0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5" name="Freeform 801"/>
              <p:cNvSpPr>
                <a:spLocks/>
              </p:cNvSpPr>
              <p:nvPr userDrawn="1"/>
            </p:nvSpPr>
            <p:spPr bwMode="auto">
              <a:xfrm>
                <a:off x="630" y="1237"/>
                <a:ext cx="2" cy="0"/>
              </a:xfrm>
              <a:custGeom>
                <a:avLst/>
                <a:gdLst>
                  <a:gd name="T0" fmla="*/ 1 w 2"/>
                  <a:gd name="T1" fmla="*/ 0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664" name="Group 1003"/>
            <p:cNvGrpSpPr>
              <a:grpSpLocks/>
            </p:cNvGrpSpPr>
            <p:nvPr userDrawn="1"/>
          </p:nvGrpSpPr>
          <p:grpSpPr bwMode="auto">
            <a:xfrm>
              <a:off x="549276" y="303213"/>
              <a:ext cx="10229850" cy="5300663"/>
              <a:chOff x="346" y="191"/>
              <a:chExt cx="6444" cy="3339"/>
            </a:xfrm>
            <a:grpFill/>
          </p:grpSpPr>
          <p:sp>
            <p:nvSpPr>
              <p:cNvPr id="856" name="Freeform 803"/>
              <p:cNvSpPr>
                <a:spLocks/>
              </p:cNvSpPr>
              <p:nvPr userDrawn="1"/>
            </p:nvSpPr>
            <p:spPr bwMode="auto">
              <a:xfrm>
                <a:off x="616" y="1227"/>
                <a:ext cx="7" cy="10"/>
              </a:xfrm>
              <a:custGeom>
                <a:avLst/>
                <a:gdLst>
                  <a:gd name="T0" fmla="*/ 1 w 7"/>
                  <a:gd name="T1" fmla="*/ 1 h 9"/>
                  <a:gd name="T2" fmla="*/ 5 w 7"/>
                  <a:gd name="T3" fmla="*/ 9 h 9"/>
                  <a:gd name="T4" fmla="*/ 7 w 7"/>
                  <a:gd name="T5" fmla="*/ 8 h 9"/>
                  <a:gd name="T6" fmla="*/ 1 w 7"/>
                  <a:gd name="T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9">
                    <a:moveTo>
                      <a:pt x="1" y="1"/>
                    </a:moveTo>
                    <a:cubicBezTo>
                      <a:pt x="0" y="2"/>
                      <a:pt x="3" y="5"/>
                      <a:pt x="5" y="9"/>
                    </a:cubicBezTo>
                    <a:cubicBezTo>
                      <a:pt x="6" y="8"/>
                      <a:pt x="6" y="8"/>
                      <a:pt x="7" y="8"/>
                    </a:cubicBezTo>
                    <a:cubicBezTo>
                      <a:pt x="5" y="5"/>
                      <a:pt x="2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7" name="Freeform 804"/>
              <p:cNvSpPr>
                <a:spLocks/>
              </p:cNvSpPr>
              <p:nvPr userDrawn="1"/>
            </p:nvSpPr>
            <p:spPr bwMode="auto">
              <a:xfrm>
                <a:off x="574" y="1230"/>
                <a:ext cx="48" cy="29"/>
              </a:xfrm>
              <a:custGeom>
                <a:avLst/>
                <a:gdLst>
                  <a:gd name="T0" fmla="*/ 44 w 46"/>
                  <a:gd name="T1" fmla="*/ 12 h 27"/>
                  <a:gd name="T2" fmla="*/ 41 w 46"/>
                  <a:gd name="T3" fmla="*/ 3 h 27"/>
                  <a:gd name="T4" fmla="*/ 27 w 46"/>
                  <a:gd name="T5" fmla="*/ 1 h 27"/>
                  <a:gd name="T6" fmla="*/ 21 w 46"/>
                  <a:gd name="T7" fmla="*/ 8 h 27"/>
                  <a:gd name="T8" fmla="*/ 18 w 46"/>
                  <a:gd name="T9" fmla="*/ 6 h 27"/>
                  <a:gd name="T10" fmla="*/ 7 w 46"/>
                  <a:gd name="T11" fmla="*/ 11 h 27"/>
                  <a:gd name="T12" fmla="*/ 4 w 46"/>
                  <a:gd name="T13" fmla="*/ 25 h 27"/>
                  <a:gd name="T14" fmla="*/ 20 w 46"/>
                  <a:gd name="T15" fmla="*/ 24 h 27"/>
                  <a:gd name="T16" fmla="*/ 26 w 46"/>
                  <a:gd name="T17" fmla="*/ 13 h 27"/>
                  <a:gd name="T18" fmla="*/ 37 w 46"/>
                  <a:gd name="T19" fmla="*/ 22 h 27"/>
                  <a:gd name="T20" fmla="*/ 41 w 46"/>
                  <a:gd name="T21" fmla="*/ 14 h 27"/>
                  <a:gd name="T22" fmla="*/ 44 w 46"/>
                  <a:gd name="T23" fmla="*/ 1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" h="27">
                    <a:moveTo>
                      <a:pt x="44" y="12"/>
                    </a:moveTo>
                    <a:cubicBezTo>
                      <a:pt x="44" y="9"/>
                      <a:pt x="46" y="6"/>
                      <a:pt x="41" y="3"/>
                    </a:cubicBezTo>
                    <a:cubicBezTo>
                      <a:pt x="36" y="0"/>
                      <a:pt x="30" y="0"/>
                      <a:pt x="27" y="1"/>
                    </a:cubicBezTo>
                    <a:cubicBezTo>
                      <a:pt x="25" y="2"/>
                      <a:pt x="23" y="10"/>
                      <a:pt x="21" y="8"/>
                    </a:cubicBezTo>
                    <a:cubicBezTo>
                      <a:pt x="18" y="7"/>
                      <a:pt x="19" y="4"/>
                      <a:pt x="18" y="6"/>
                    </a:cubicBezTo>
                    <a:cubicBezTo>
                      <a:pt x="16" y="10"/>
                      <a:pt x="11" y="10"/>
                      <a:pt x="7" y="11"/>
                    </a:cubicBezTo>
                    <a:cubicBezTo>
                      <a:pt x="3" y="13"/>
                      <a:pt x="0" y="22"/>
                      <a:pt x="4" y="25"/>
                    </a:cubicBezTo>
                    <a:cubicBezTo>
                      <a:pt x="8" y="27"/>
                      <a:pt x="18" y="27"/>
                      <a:pt x="20" y="24"/>
                    </a:cubicBezTo>
                    <a:cubicBezTo>
                      <a:pt x="22" y="21"/>
                      <a:pt x="22" y="12"/>
                      <a:pt x="26" y="13"/>
                    </a:cubicBezTo>
                    <a:cubicBezTo>
                      <a:pt x="30" y="14"/>
                      <a:pt x="34" y="24"/>
                      <a:pt x="37" y="22"/>
                    </a:cubicBezTo>
                    <a:cubicBezTo>
                      <a:pt x="41" y="20"/>
                      <a:pt x="38" y="17"/>
                      <a:pt x="41" y="14"/>
                    </a:cubicBezTo>
                    <a:cubicBezTo>
                      <a:pt x="44" y="12"/>
                      <a:pt x="44" y="15"/>
                      <a:pt x="44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8" name="Freeform 805"/>
              <p:cNvSpPr>
                <a:spLocks/>
              </p:cNvSpPr>
              <p:nvPr userDrawn="1"/>
            </p:nvSpPr>
            <p:spPr bwMode="auto">
              <a:xfrm>
                <a:off x="614" y="1251"/>
                <a:ext cx="18" cy="8"/>
              </a:xfrm>
              <a:custGeom>
                <a:avLst/>
                <a:gdLst>
                  <a:gd name="T0" fmla="*/ 1 w 17"/>
                  <a:gd name="T1" fmla="*/ 2 h 7"/>
                  <a:gd name="T2" fmla="*/ 6 w 17"/>
                  <a:gd name="T3" fmla="*/ 6 h 7"/>
                  <a:gd name="T4" fmla="*/ 6 w 17"/>
                  <a:gd name="T5" fmla="*/ 7 h 7"/>
                  <a:gd name="T6" fmla="*/ 7 w 17"/>
                  <a:gd name="T7" fmla="*/ 7 h 7"/>
                  <a:gd name="T8" fmla="*/ 15 w 17"/>
                  <a:gd name="T9" fmla="*/ 4 h 7"/>
                  <a:gd name="T10" fmla="*/ 1 w 17"/>
                  <a:gd name="T11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7">
                    <a:moveTo>
                      <a:pt x="1" y="2"/>
                    </a:moveTo>
                    <a:cubicBezTo>
                      <a:pt x="0" y="3"/>
                      <a:pt x="6" y="5"/>
                      <a:pt x="6" y="6"/>
                    </a:cubicBezTo>
                    <a:cubicBezTo>
                      <a:pt x="6" y="6"/>
                      <a:pt x="6" y="7"/>
                      <a:pt x="6" y="7"/>
                    </a:cubicBezTo>
                    <a:cubicBezTo>
                      <a:pt x="6" y="7"/>
                      <a:pt x="7" y="7"/>
                      <a:pt x="7" y="7"/>
                    </a:cubicBezTo>
                    <a:cubicBezTo>
                      <a:pt x="10" y="7"/>
                      <a:pt x="17" y="6"/>
                      <a:pt x="15" y="4"/>
                    </a:cubicBezTo>
                    <a:cubicBezTo>
                      <a:pt x="13" y="2"/>
                      <a:pt x="2" y="0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9" name="Freeform 806"/>
              <p:cNvSpPr>
                <a:spLocks/>
              </p:cNvSpPr>
              <p:nvPr userDrawn="1"/>
            </p:nvSpPr>
            <p:spPr bwMode="auto">
              <a:xfrm>
                <a:off x="618" y="1259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0" name="Freeform 807"/>
              <p:cNvSpPr>
                <a:spLocks/>
              </p:cNvSpPr>
              <p:nvPr userDrawn="1"/>
            </p:nvSpPr>
            <p:spPr bwMode="auto">
              <a:xfrm>
                <a:off x="631" y="1240"/>
                <a:ext cx="9" cy="11"/>
              </a:xfrm>
              <a:custGeom>
                <a:avLst/>
                <a:gdLst>
                  <a:gd name="T0" fmla="*/ 1 w 9"/>
                  <a:gd name="T1" fmla="*/ 2 h 11"/>
                  <a:gd name="T2" fmla="*/ 3 w 9"/>
                  <a:gd name="T3" fmla="*/ 11 h 11"/>
                  <a:gd name="T4" fmla="*/ 8 w 9"/>
                  <a:gd name="T5" fmla="*/ 3 h 11"/>
                  <a:gd name="T6" fmla="*/ 1 w 9"/>
                  <a:gd name="T7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1">
                    <a:moveTo>
                      <a:pt x="1" y="2"/>
                    </a:moveTo>
                    <a:cubicBezTo>
                      <a:pt x="0" y="5"/>
                      <a:pt x="1" y="11"/>
                      <a:pt x="3" y="11"/>
                    </a:cubicBezTo>
                    <a:cubicBezTo>
                      <a:pt x="5" y="11"/>
                      <a:pt x="9" y="4"/>
                      <a:pt x="8" y="3"/>
                    </a:cubicBezTo>
                    <a:cubicBezTo>
                      <a:pt x="8" y="2"/>
                      <a:pt x="3" y="0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1" name="Freeform 808"/>
              <p:cNvSpPr>
                <a:spLocks/>
              </p:cNvSpPr>
              <p:nvPr userDrawn="1"/>
            </p:nvSpPr>
            <p:spPr bwMode="auto">
              <a:xfrm>
                <a:off x="660" y="1229"/>
                <a:ext cx="14" cy="14"/>
              </a:xfrm>
              <a:custGeom>
                <a:avLst/>
                <a:gdLst>
                  <a:gd name="T0" fmla="*/ 10 w 13"/>
                  <a:gd name="T1" fmla="*/ 12 h 13"/>
                  <a:gd name="T2" fmla="*/ 12 w 13"/>
                  <a:gd name="T3" fmla="*/ 5 h 13"/>
                  <a:gd name="T4" fmla="*/ 10 w 13"/>
                  <a:gd name="T5" fmla="*/ 2 h 13"/>
                  <a:gd name="T6" fmla="*/ 1 w 13"/>
                  <a:gd name="T7" fmla="*/ 4 h 13"/>
                  <a:gd name="T8" fmla="*/ 10 w 13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3">
                    <a:moveTo>
                      <a:pt x="10" y="12"/>
                    </a:moveTo>
                    <a:cubicBezTo>
                      <a:pt x="12" y="12"/>
                      <a:pt x="12" y="6"/>
                      <a:pt x="12" y="5"/>
                    </a:cubicBezTo>
                    <a:cubicBezTo>
                      <a:pt x="13" y="4"/>
                      <a:pt x="12" y="2"/>
                      <a:pt x="10" y="2"/>
                    </a:cubicBezTo>
                    <a:cubicBezTo>
                      <a:pt x="8" y="3"/>
                      <a:pt x="2" y="0"/>
                      <a:pt x="1" y="4"/>
                    </a:cubicBezTo>
                    <a:cubicBezTo>
                      <a:pt x="0" y="8"/>
                      <a:pt x="8" y="13"/>
                      <a:pt x="1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2" name="Freeform 809"/>
              <p:cNvSpPr>
                <a:spLocks/>
              </p:cNvSpPr>
              <p:nvPr userDrawn="1"/>
            </p:nvSpPr>
            <p:spPr bwMode="auto">
              <a:xfrm>
                <a:off x="552" y="1251"/>
                <a:ext cx="14" cy="15"/>
              </a:xfrm>
              <a:custGeom>
                <a:avLst/>
                <a:gdLst>
                  <a:gd name="T0" fmla="*/ 6 w 13"/>
                  <a:gd name="T1" fmla="*/ 4 h 14"/>
                  <a:gd name="T2" fmla="*/ 8 w 13"/>
                  <a:gd name="T3" fmla="*/ 10 h 14"/>
                  <a:gd name="T4" fmla="*/ 3 w 13"/>
                  <a:gd name="T5" fmla="*/ 13 h 14"/>
                  <a:gd name="T6" fmla="*/ 0 w 13"/>
                  <a:gd name="T7" fmla="*/ 9 h 14"/>
                  <a:gd name="T8" fmla="*/ 3 w 13"/>
                  <a:gd name="T9" fmla="*/ 14 h 14"/>
                  <a:gd name="T10" fmla="*/ 11 w 13"/>
                  <a:gd name="T11" fmla="*/ 13 h 14"/>
                  <a:gd name="T12" fmla="*/ 13 w 13"/>
                  <a:gd name="T13" fmla="*/ 10 h 14"/>
                  <a:gd name="T14" fmla="*/ 6 w 13"/>
                  <a:gd name="T15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4">
                    <a:moveTo>
                      <a:pt x="6" y="4"/>
                    </a:moveTo>
                    <a:cubicBezTo>
                      <a:pt x="5" y="6"/>
                      <a:pt x="7" y="8"/>
                      <a:pt x="8" y="10"/>
                    </a:cubicBezTo>
                    <a:cubicBezTo>
                      <a:pt x="6" y="11"/>
                      <a:pt x="5" y="13"/>
                      <a:pt x="3" y="13"/>
                    </a:cubicBezTo>
                    <a:cubicBezTo>
                      <a:pt x="1" y="12"/>
                      <a:pt x="0" y="7"/>
                      <a:pt x="0" y="9"/>
                    </a:cubicBezTo>
                    <a:cubicBezTo>
                      <a:pt x="0" y="12"/>
                      <a:pt x="0" y="14"/>
                      <a:pt x="3" y="14"/>
                    </a:cubicBezTo>
                    <a:cubicBezTo>
                      <a:pt x="5" y="14"/>
                      <a:pt x="10" y="14"/>
                      <a:pt x="11" y="13"/>
                    </a:cubicBezTo>
                    <a:cubicBezTo>
                      <a:pt x="13" y="13"/>
                      <a:pt x="13" y="12"/>
                      <a:pt x="13" y="10"/>
                    </a:cubicBezTo>
                    <a:cubicBezTo>
                      <a:pt x="13" y="7"/>
                      <a:pt x="6" y="0"/>
                      <a:pt x="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3" name="Freeform 810"/>
              <p:cNvSpPr>
                <a:spLocks/>
              </p:cNvSpPr>
              <p:nvPr userDrawn="1"/>
            </p:nvSpPr>
            <p:spPr bwMode="auto">
              <a:xfrm>
                <a:off x="498" y="1285"/>
                <a:ext cx="19" cy="6"/>
              </a:xfrm>
              <a:custGeom>
                <a:avLst/>
                <a:gdLst>
                  <a:gd name="T0" fmla="*/ 9 w 18"/>
                  <a:gd name="T1" fmla="*/ 6 h 6"/>
                  <a:gd name="T2" fmla="*/ 18 w 18"/>
                  <a:gd name="T3" fmla="*/ 0 h 6"/>
                  <a:gd name="T4" fmla="*/ 14 w 18"/>
                  <a:gd name="T5" fmla="*/ 2 h 6"/>
                  <a:gd name="T6" fmla="*/ 9 w 18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9" y="6"/>
                    </a:moveTo>
                    <a:cubicBezTo>
                      <a:pt x="13" y="5"/>
                      <a:pt x="16" y="3"/>
                      <a:pt x="18" y="0"/>
                    </a:cubicBezTo>
                    <a:cubicBezTo>
                      <a:pt x="17" y="1"/>
                      <a:pt x="16" y="1"/>
                      <a:pt x="14" y="2"/>
                    </a:cubicBezTo>
                    <a:cubicBezTo>
                      <a:pt x="8" y="4"/>
                      <a:pt x="0" y="6"/>
                      <a:pt x="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4" name="Freeform 811"/>
              <p:cNvSpPr>
                <a:spLocks/>
              </p:cNvSpPr>
              <p:nvPr userDrawn="1"/>
            </p:nvSpPr>
            <p:spPr bwMode="auto">
              <a:xfrm>
                <a:off x="517" y="1269"/>
                <a:ext cx="14" cy="24"/>
              </a:xfrm>
              <a:custGeom>
                <a:avLst/>
                <a:gdLst>
                  <a:gd name="T0" fmla="*/ 6 w 13"/>
                  <a:gd name="T1" fmla="*/ 0 h 23"/>
                  <a:gd name="T2" fmla="*/ 3 w 13"/>
                  <a:gd name="T3" fmla="*/ 9 h 23"/>
                  <a:gd name="T4" fmla="*/ 0 w 13"/>
                  <a:gd name="T5" fmla="*/ 15 h 23"/>
                  <a:gd name="T6" fmla="*/ 5 w 13"/>
                  <a:gd name="T7" fmla="*/ 12 h 23"/>
                  <a:gd name="T8" fmla="*/ 11 w 13"/>
                  <a:gd name="T9" fmla="*/ 23 h 23"/>
                  <a:gd name="T10" fmla="*/ 12 w 13"/>
                  <a:gd name="T11" fmla="*/ 7 h 23"/>
                  <a:gd name="T12" fmla="*/ 12 w 13"/>
                  <a:gd name="T13" fmla="*/ 7 h 23"/>
                  <a:gd name="T14" fmla="*/ 6 w 13"/>
                  <a:gd name="T1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23">
                    <a:moveTo>
                      <a:pt x="6" y="0"/>
                    </a:moveTo>
                    <a:cubicBezTo>
                      <a:pt x="4" y="1"/>
                      <a:pt x="4" y="8"/>
                      <a:pt x="3" y="9"/>
                    </a:cubicBezTo>
                    <a:cubicBezTo>
                      <a:pt x="3" y="9"/>
                      <a:pt x="2" y="12"/>
                      <a:pt x="0" y="15"/>
                    </a:cubicBezTo>
                    <a:cubicBezTo>
                      <a:pt x="3" y="14"/>
                      <a:pt x="4" y="12"/>
                      <a:pt x="5" y="12"/>
                    </a:cubicBezTo>
                    <a:cubicBezTo>
                      <a:pt x="6" y="11"/>
                      <a:pt x="9" y="23"/>
                      <a:pt x="11" y="23"/>
                    </a:cubicBezTo>
                    <a:cubicBezTo>
                      <a:pt x="13" y="23"/>
                      <a:pt x="9" y="7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0" y="4"/>
                      <a:pt x="7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5" name="Freeform 812"/>
              <p:cNvSpPr>
                <a:spLocks/>
              </p:cNvSpPr>
              <p:nvPr userDrawn="1"/>
            </p:nvSpPr>
            <p:spPr bwMode="auto">
              <a:xfrm>
                <a:off x="530" y="1276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6" name="Freeform 813"/>
              <p:cNvSpPr>
                <a:spLocks/>
              </p:cNvSpPr>
              <p:nvPr userDrawn="1"/>
            </p:nvSpPr>
            <p:spPr bwMode="auto">
              <a:xfrm>
                <a:off x="527" y="1261"/>
                <a:ext cx="22" cy="26"/>
              </a:xfrm>
              <a:custGeom>
                <a:avLst/>
                <a:gdLst>
                  <a:gd name="T0" fmla="*/ 17 w 21"/>
                  <a:gd name="T1" fmla="*/ 10 h 25"/>
                  <a:gd name="T2" fmla="*/ 13 w 21"/>
                  <a:gd name="T3" fmla="*/ 2 h 25"/>
                  <a:gd name="T4" fmla="*/ 6 w 21"/>
                  <a:gd name="T5" fmla="*/ 3 h 25"/>
                  <a:gd name="T6" fmla="*/ 1 w 21"/>
                  <a:gd name="T7" fmla="*/ 11 h 25"/>
                  <a:gd name="T8" fmla="*/ 5 w 21"/>
                  <a:gd name="T9" fmla="*/ 16 h 25"/>
                  <a:gd name="T10" fmla="*/ 3 w 21"/>
                  <a:gd name="T11" fmla="*/ 15 h 25"/>
                  <a:gd name="T12" fmla="*/ 7 w 21"/>
                  <a:gd name="T13" fmla="*/ 24 h 25"/>
                  <a:gd name="T14" fmla="*/ 17 w 21"/>
                  <a:gd name="T15" fmla="*/ 20 h 25"/>
                  <a:gd name="T16" fmla="*/ 17 w 21"/>
                  <a:gd name="T17" fmla="*/ 12 h 25"/>
                  <a:gd name="T18" fmla="*/ 17 w 21"/>
                  <a:gd name="T19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5">
                    <a:moveTo>
                      <a:pt x="17" y="10"/>
                    </a:moveTo>
                    <a:cubicBezTo>
                      <a:pt x="15" y="9"/>
                      <a:pt x="17" y="2"/>
                      <a:pt x="13" y="2"/>
                    </a:cubicBezTo>
                    <a:cubicBezTo>
                      <a:pt x="12" y="2"/>
                      <a:pt x="9" y="0"/>
                      <a:pt x="6" y="3"/>
                    </a:cubicBezTo>
                    <a:cubicBezTo>
                      <a:pt x="3" y="5"/>
                      <a:pt x="0" y="9"/>
                      <a:pt x="1" y="11"/>
                    </a:cubicBezTo>
                    <a:cubicBezTo>
                      <a:pt x="2" y="12"/>
                      <a:pt x="7" y="15"/>
                      <a:pt x="5" y="16"/>
                    </a:cubicBezTo>
                    <a:cubicBezTo>
                      <a:pt x="4" y="16"/>
                      <a:pt x="4" y="16"/>
                      <a:pt x="3" y="15"/>
                    </a:cubicBezTo>
                    <a:cubicBezTo>
                      <a:pt x="4" y="18"/>
                      <a:pt x="4" y="25"/>
                      <a:pt x="7" y="24"/>
                    </a:cubicBezTo>
                    <a:cubicBezTo>
                      <a:pt x="10" y="24"/>
                      <a:pt x="14" y="23"/>
                      <a:pt x="17" y="20"/>
                    </a:cubicBezTo>
                    <a:cubicBezTo>
                      <a:pt x="21" y="18"/>
                      <a:pt x="16" y="15"/>
                      <a:pt x="17" y="12"/>
                    </a:cubicBezTo>
                    <a:cubicBezTo>
                      <a:pt x="18" y="9"/>
                      <a:pt x="20" y="11"/>
                      <a:pt x="1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7" name="Freeform 814"/>
              <p:cNvSpPr>
                <a:spLocks/>
              </p:cNvSpPr>
              <p:nvPr userDrawn="1"/>
            </p:nvSpPr>
            <p:spPr bwMode="auto">
              <a:xfrm>
                <a:off x="472" y="1275"/>
                <a:ext cx="40" cy="35"/>
              </a:xfrm>
              <a:custGeom>
                <a:avLst/>
                <a:gdLst>
                  <a:gd name="T0" fmla="*/ 35 w 38"/>
                  <a:gd name="T1" fmla="*/ 5 h 33"/>
                  <a:gd name="T2" fmla="*/ 19 w 38"/>
                  <a:gd name="T3" fmla="*/ 3 h 33"/>
                  <a:gd name="T4" fmla="*/ 14 w 38"/>
                  <a:gd name="T5" fmla="*/ 11 h 33"/>
                  <a:gd name="T6" fmla="*/ 8 w 38"/>
                  <a:gd name="T7" fmla="*/ 20 h 33"/>
                  <a:gd name="T8" fmla="*/ 2 w 38"/>
                  <a:gd name="T9" fmla="*/ 24 h 33"/>
                  <a:gd name="T10" fmla="*/ 8 w 38"/>
                  <a:gd name="T11" fmla="*/ 32 h 33"/>
                  <a:gd name="T12" fmla="*/ 12 w 38"/>
                  <a:gd name="T13" fmla="*/ 19 h 33"/>
                  <a:gd name="T14" fmla="*/ 17 w 38"/>
                  <a:gd name="T15" fmla="*/ 13 h 33"/>
                  <a:gd name="T16" fmla="*/ 27 w 38"/>
                  <a:gd name="T17" fmla="*/ 10 h 33"/>
                  <a:gd name="T18" fmla="*/ 35 w 38"/>
                  <a:gd name="T19" fmla="*/ 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33">
                    <a:moveTo>
                      <a:pt x="35" y="5"/>
                    </a:moveTo>
                    <a:cubicBezTo>
                      <a:pt x="32" y="1"/>
                      <a:pt x="21" y="0"/>
                      <a:pt x="19" y="3"/>
                    </a:cubicBezTo>
                    <a:cubicBezTo>
                      <a:pt x="16" y="7"/>
                      <a:pt x="19" y="8"/>
                      <a:pt x="14" y="11"/>
                    </a:cubicBezTo>
                    <a:cubicBezTo>
                      <a:pt x="10" y="14"/>
                      <a:pt x="10" y="18"/>
                      <a:pt x="8" y="20"/>
                    </a:cubicBezTo>
                    <a:cubicBezTo>
                      <a:pt x="7" y="22"/>
                      <a:pt x="3" y="22"/>
                      <a:pt x="2" y="24"/>
                    </a:cubicBezTo>
                    <a:cubicBezTo>
                      <a:pt x="0" y="26"/>
                      <a:pt x="5" y="33"/>
                      <a:pt x="8" y="32"/>
                    </a:cubicBezTo>
                    <a:cubicBezTo>
                      <a:pt x="11" y="30"/>
                      <a:pt x="10" y="19"/>
                      <a:pt x="12" y="19"/>
                    </a:cubicBezTo>
                    <a:cubicBezTo>
                      <a:pt x="15" y="19"/>
                      <a:pt x="14" y="15"/>
                      <a:pt x="17" y="13"/>
                    </a:cubicBezTo>
                    <a:cubicBezTo>
                      <a:pt x="19" y="10"/>
                      <a:pt x="23" y="13"/>
                      <a:pt x="27" y="10"/>
                    </a:cubicBezTo>
                    <a:cubicBezTo>
                      <a:pt x="30" y="8"/>
                      <a:pt x="38" y="8"/>
                      <a:pt x="3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8" name="Freeform 815"/>
              <p:cNvSpPr>
                <a:spLocks/>
              </p:cNvSpPr>
              <p:nvPr userDrawn="1"/>
            </p:nvSpPr>
            <p:spPr bwMode="auto">
              <a:xfrm>
                <a:off x="455" y="1297"/>
                <a:ext cx="5" cy="4"/>
              </a:xfrm>
              <a:custGeom>
                <a:avLst/>
                <a:gdLst>
                  <a:gd name="T0" fmla="*/ 3 w 4"/>
                  <a:gd name="T1" fmla="*/ 4 h 4"/>
                  <a:gd name="T2" fmla="*/ 4 w 4"/>
                  <a:gd name="T3" fmla="*/ 4 h 4"/>
                  <a:gd name="T4" fmla="*/ 2 w 4"/>
                  <a:gd name="T5" fmla="*/ 1 h 4"/>
                  <a:gd name="T6" fmla="*/ 3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3" y="4"/>
                    </a:moveTo>
                    <a:cubicBezTo>
                      <a:pt x="3" y="4"/>
                      <a:pt x="3" y="4"/>
                      <a:pt x="4" y="4"/>
                    </a:cubicBezTo>
                    <a:cubicBezTo>
                      <a:pt x="3" y="2"/>
                      <a:pt x="3" y="0"/>
                      <a:pt x="2" y="1"/>
                    </a:cubicBezTo>
                    <a:cubicBezTo>
                      <a:pt x="1" y="3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9" name="Freeform 816"/>
              <p:cNvSpPr>
                <a:spLocks/>
              </p:cNvSpPr>
              <p:nvPr userDrawn="1"/>
            </p:nvSpPr>
            <p:spPr bwMode="auto">
              <a:xfrm>
                <a:off x="460" y="1301"/>
                <a:ext cx="2" cy="5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1 h 4"/>
                  <a:gd name="T4" fmla="*/ 0 w 2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4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0" name="Freeform 817"/>
              <p:cNvSpPr>
                <a:spLocks/>
              </p:cNvSpPr>
              <p:nvPr userDrawn="1"/>
            </p:nvSpPr>
            <p:spPr bwMode="auto">
              <a:xfrm>
                <a:off x="440" y="1296"/>
                <a:ext cx="9" cy="14"/>
              </a:xfrm>
              <a:custGeom>
                <a:avLst/>
                <a:gdLst>
                  <a:gd name="T0" fmla="*/ 5 w 9"/>
                  <a:gd name="T1" fmla="*/ 1 h 13"/>
                  <a:gd name="T2" fmla="*/ 1 w 9"/>
                  <a:gd name="T3" fmla="*/ 8 h 13"/>
                  <a:gd name="T4" fmla="*/ 0 w 9"/>
                  <a:gd name="T5" fmla="*/ 8 h 13"/>
                  <a:gd name="T6" fmla="*/ 6 w 9"/>
                  <a:gd name="T7" fmla="*/ 12 h 13"/>
                  <a:gd name="T8" fmla="*/ 5 w 9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3">
                    <a:moveTo>
                      <a:pt x="5" y="1"/>
                    </a:moveTo>
                    <a:cubicBezTo>
                      <a:pt x="1" y="0"/>
                      <a:pt x="3" y="5"/>
                      <a:pt x="1" y="8"/>
                    </a:cubicBezTo>
                    <a:cubicBezTo>
                      <a:pt x="1" y="8"/>
                      <a:pt x="1" y="8"/>
                      <a:pt x="0" y="8"/>
                    </a:cubicBezTo>
                    <a:cubicBezTo>
                      <a:pt x="3" y="10"/>
                      <a:pt x="5" y="13"/>
                      <a:pt x="6" y="12"/>
                    </a:cubicBezTo>
                    <a:cubicBezTo>
                      <a:pt x="7" y="11"/>
                      <a:pt x="9" y="2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1" name="Freeform 818"/>
              <p:cNvSpPr>
                <a:spLocks/>
              </p:cNvSpPr>
              <p:nvPr userDrawn="1"/>
            </p:nvSpPr>
            <p:spPr bwMode="auto">
              <a:xfrm>
                <a:off x="435" y="1302"/>
                <a:ext cx="5" cy="4"/>
              </a:xfrm>
              <a:custGeom>
                <a:avLst/>
                <a:gdLst>
                  <a:gd name="T0" fmla="*/ 5 w 5"/>
                  <a:gd name="T1" fmla="*/ 2 h 3"/>
                  <a:gd name="T2" fmla="*/ 2 w 5"/>
                  <a:gd name="T3" fmla="*/ 0 h 3"/>
                  <a:gd name="T4" fmla="*/ 5 w 5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5" y="2"/>
                    </a:moveTo>
                    <a:cubicBezTo>
                      <a:pt x="4" y="1"/>
                      <a:pt x="3" y="0"/>
                      <a:pt x="2" y="0"/>
                    </a:cubicBezTo>
                    <a:cubicBezTo>
                      <a:pt x="0" y="0"/>
                      <a:pt x="3" y="3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2" name="Freeform 819"/>
              <p:cNvSpPr>
                <a:spLocks/>
              </p:cNvSpPr>
              <p:nvPr userDrawn="1"/>
            </p:nvSpPr>
            <p:spPr bwMode="auto">
              <a:xfrm>
                <a:off x="394" y="1311"/>
                <a:ext cx="16" cy="8"/>
              </a:xfrm>
              <a:custGeom>
                <a:avLst/>
                <a:gdLst>
                  <a:gd name="T0" fmla="*/ 14 w 15"/>
                  <a:gd name="T1" fmla="*/ 4 h 8"/>
                  <a:gd name="T2" fmla="*/ 9 w 15"/>
                  <a:gd name="T3" fmla="*/ 1 h 8"/>
                  <a:gd name="T4" fmla="*/ 4 w 15"/>
                  <a:gd name="T5" fmla="*/ 1 h 8"/>
                  <a:gd name="T6" fmla="*/ 4 w 15"/>
                  <a:gd name="T7" fmla="*/ 7 h 8"/>
                  <a:gd name="T8" fmla="*/ 14 w 15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14" y="4"/>
                    </a:moveTo>
                    <a:cubicBezTo>
                      <a:pt x="15" y="3"/>
                      <a:pt x="11" y="2"/>
                      <a:pt x="9" y="1"/>
                    </a:cubicBezTo>
                    <a:cubicBezTo>
                      <a:pt x="6" y="1"/>
                      <a:pt x="6" y="0"/>
                      <a:pt x="4" y="1"/>
                    </a:cubicBezTo>
                    <a:cubicBezTo>
                      <a:pt x="1" y="3"/>
                      <a:pt x="0" y="7"/>
                      <a:pt x="4" y="7"/>
                    </a:cubicBezTo>
                    <a:cubicBezTo>
                      <a:pt x="8" y="8"/>
                      <a:pt x="14" y="6"/>
                      <a:pt x="1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3" name="Freeform 820"/>
              <p:cNvSpPr>
                <a:spLocks/>
              </p:cNvSpPr>
              <p:nvPr userDrawn="1"/>
            </p:nvSpPr>
            <p:spPr bwMode="auto">
              <a:xfrm>
                <a:off x="370" y="1311"/>
                <a:ext cx="20" cy="17"/>
              </a:xfrm>
              <a:custGeom>
                <a:avLst/>
                <a:gdLst>
                  <a:gd name="T0" fmla="*/ 14 w 19"/>
                  <a:gd name="T1" fmla="*/ 8 h 16"/>
                  <a:gd name="T2" fmla="*/ 4 w 19"/>
                  <a:gd name="T3" fmla="*/ 1 h 16"/>
                  <a:gd name="T4" fmla="*/ 1 w 19"/>
                  <a:gd name="T5" fmla="*/ 7 h 16"/>
                  <a:gd name="T6" fmla="*/ 3 w 19"/>
                  <a:gd name="T7" fmla="*/ 10 h 16"/>
                  <a:gd name="T8" fmla="*/ 8 w 19"/>
                  <a:gd name="T9" fmla="*/ 15 h 16"/>
                  <a:gd name="T10" fmla="*/ 17 w 19"/>
                  <a:gd name="T11" fmla="*/ 8 h 16"/>
                  <a:gd name="T12" fmla="*/ 14 w 19"/>
                  <a:gd name="T13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6">
                    <a:moveTo>
                      <a:pt x="14" y="8"/>
                    </a:moveTo>
                    <a:cubicBezTo>
                      <a:pt x="13" y="7"/>
                      <a:pt x="8" y="1"/>
                      <a:pt x="4" y="1"/>
                    </a:cubicBezTo>
                    <a:cubicBezTo>
                      <a:pt x="1" y="0"/>
                      <a:pt x="2" y="6"/>
                      <a:pt x="1" y="7"/>
                    </a:cubicBezTo>
                    <a:cubicBezTo>
                      <a:pt x="0" y="9"/>
                      <a:pt x="1" y="10"/>
                      <a:pt x="3" y="10"/>
                    </a:cubicBezTo>
                    <a:cubicBezTo>
                      <a:pt x="5" y="10"/>
                      <a:pt x="4" y="14"/>
                      <a:pt x="8" y="15"/>
                    </a:cubicBezTo>
                    <a:cubicBezTo>
                      <a:pt x="12" y="16"/>
                      <a:pt x="15" y="9"/>
                      <a:pt x="17" y="8"/>
                    </a:cubicBezTo>
                    <a:cubicBezTo>
                      <a:pt x="19" y="8"/>
                      <a:pt x="16" y="9"/>
                      <a:pt x="1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4" name="Freeform 821"/>
              <p:cNvSpPr>
                <a:spLocks/>
              </p:cNvSpPr>
              <p:nvPr userDrawn="1"/>
            </p:nvSpPr>
            <p:spPr bwMode="auto">
              <a:xfrm>
                <a:off x="346" y="1313"/>
                <a:ext cx="3" cy="2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2 h 2"/>
                  <a:gd name="T4" fmla="*/ 1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0" y="0"/>
                      <a:pt x="1" y="1"/>
                      <a:pt x="3" y="2"/>
                    </a:cubicBezTo>
                    <a:cubicBezTo>
                      <a:pt x="2" y="1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5" name="Freeform 822"/>
              <p:cNvSpPr>
                <a:spLocks/>
              </p:cNvSpPr>
              <p:nvPr userDrawn="1"/>
            </p:nvSpPr>
            <p:spPr bwMode="auto">
              <a:xfrm>
                <a:off x="349" y="1304"/>
                <a:ext cx="20" cy="19"/>
              </a:xfrm>
              <a:custGeom>
                <a:avLst/>
                <a:gdLst>
                  <a:gd name="T0" fmla="*/ 18 w 19"/>
                  <a:gd name="T1" fmla="*/ 3 h 19"/>
                  <a:gd name="T2" fmla="*/ 10 w 19"/>
                  <a:gd name="T3" fmla="*/ 5 h 19"/>
                  <a:gd name="T4" fmla="*/ 2 w 19"/>
                  <a:gd name="T5" fmla="*/ 12 h 19"/>
                  <a:gd name="T6" fmla="*/ 0 w 19"/>
                  <a:gd name="T7" fmla="*/ 11 h 19"/>
                  <a:gd name="T8" fmla="*/ 7 w 19"/>
                  <a:gd name="T9" fmla="*/ 19 h 19"/>
                  <a:gd name="T10" fmla="*/ 13 w 19"/>
                  <a:gd name="T11" fmla="*/ 8 h 19"/>
                  <a:gd name="T12" fmla="*/ 19 w 19"/>
                  <a:gd name="T13" fmla="*/ 4 h 19"/>
                  <a:gd name="T14" fmla="*/ 18 w 19"/>
                  <a:gd name="T15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19">
                    <a:moveTo>
                      <a:pt x="18" y="3"/>
                    </a:moveTo>
                    <a:cubicBezTo>
                      <a:pt x="17" y="6"/>
                      <a:pt x="14" y="4"/>
                      <a:pt x="10" y="5"/>
                    </a:cubicBezTo>
                    <a:cubicBezTo>
                      <a:pt x="6" y="6"/>
                      <a:pt x="6" y="12"/>
                      <a:pt x="2" y="12"/>
                    </a:cubicBezTo>
                    <a:cubicBezTo>
                      <a:pt x="1" y="12"/>
                      <a:pt x="1" y="12"/>
                      <a:pt x="0" y="11"/>
                    </a:cubicBezTo>
                    <a:cubicBezTo>
                      <a:pt x="2" y="14"/>
                      <a:pt x="4" y="19"/>
                      <a:pt x="7" y="19"/>
                    </a:cubicBezTo>
                    <a:cubicBezTo>
                      <a:pt x="10" y="19"/>
                      <a:pt x="10" y="10"/>
                      <a:pt x="13" y="8"/>
                    </a:cubicBezTo>
                    <a:cubicBezTo>
                      <a:pt x="16" y="6"/>
                      <a:pt x="19" y="5"/>
                      <a:pt x="19" y="4"/>
                    </a:cubicBezTo>
                    <a:cubicBezTo>
                      <a:pt x="18" y="3"/>
                      <a:pt x="19" y="0"/>
                      <a:pt x="1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6" name="Freeform 823"/>
              <p:cNvSpPr>
                <a:spLocks/>
              </p:cNvSpPr>
              <p:nvPr userDrawn="1"/>
            </p:nvSpPr>
            <p:spPr bwMode="auto">
              <a:xfrm>
                <a:off x="650" y="996"/>
                <a:ext cx="37" cy="31"/>
              </a:xfrm>
              <a:custGeom>
                <a:avLst/>
                <a:gdLst>
                  <a:gd name="T0" fmla="*/ 15 w 36"/>
                  <a:gd name="T1" fmla="*/ 23 h 29"/>
                  <a:gd name="T2" fmla="*/ 25 w 36"/>
                  <a:gd name="T3" fmla="*/ 24 h 29"/>
                  <a:gd name="T4" fmla="*/ 27 w 36"/>
                  <a:gd name="T5" fmla="*/ 20 h 29"/>
                  <a:gd name="T6" fmla="*/ 33 w 36"/>
                  <a:gd name="T7" fmla="*/ 10 h 29"/>
                  <a:gd name="T8" fmla="*/ 33 w 36"/>
                  <a:gd name="T9" fmla="*/ 2 h 29"/>
                  <a:gd name="T10" fmla="*/ 27 w 36"/>
                  <a:gd name="T11" fmla="*/ 8 h 29"/>
                  <a:gd name="T12" fmla="*/ 19 w 36"/>
                  <a:gd name="T13" fmla="*/ 11 h 29"/>
                  <a:gd name="T14" fmla="*/ 4 w 36"/>
                  <a:gd name="T15" fmla="*/ 4 h 29"/>
                  <a:gd name="T16" fmla="*/ 4 w 36"/>
                  <a:gd name="T17" fmla="*/ 19 h 29"/>
                  <a:gd name="T18" fmla="*/ 15 w 36"/>
                  <a:gd name="T19" fmla="*/ 2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29">
                    <a:moveTo>
                      <a:pt x="15" y="23"/>
                    </a:moveTo>
                    <a:cubicBezTo>
                      <a:pt x="18" y="23"/>
                      <a:pt x="21" y="23"/>
                      <a:pt x="25" y="24"/>
                    </a:cubicBezTo>
                    <a:cubicBezTo>
                      <a:pt x="28" y="25"/>
                      <a:pt x="27" y="21"/>
                      <a:pt x="27" y="20"/>
                    </a:cubicBezTo>
                    <a:cubicBezTo>
                      <a:pt x="27" y="18"/>
                      <a:pt x="31" y="14"/>
                      <a:pt x="33" y="10"/>
                    </a:cubicBezTo>
                    <a:cubicBezTo>
                      <a:pt x="35" y="6"/>
                      <a:pt x="36" y="3"/>
                      <a:pt x="33" y="2"/>
                    </a:cubicBezTo>
                    <a:cubicBezTo>
                      <a:pt x="31" y="0"/>
                      <a:pt x="31" y="7"/>
                      <a:pt x="27" y="8"/>
                    </a:cubicBezTo>
                    <a:cubicBezTo>
                      <a:pt x="23" y="9"/>
                      <a:pt x="22" y="10"/>
                      <a:pt x="19" y="11"/>
                    </a:cubicBezTo>
                    <a:cubicBezTo>
                      <a:pt x="15" y="11"/>
                      <a:pt x="14" y="7"/>
                      <a:pt x="4" y="4"/>
                    </a:cubicBezTo>
                    <a:cubicBezTo>
                      <a:pt x="0" y="3"/>
                      <a:pt x="0" y="10"/>
                      <a:pt x="4" y="19"/>
                    </a:cubicBezTo>
                    <a:cubicBezTo>
                      <a:pt x="8" y="29"/>
                      <a:pt x="13" y="23"/>
                      <a:pt x="15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7" name="Freeform 824"/>
              <p:cNvSpPr>
                <a:spLocks/>
              </p:cNvSpPr>
              <p:nvPr userDrawn="1"/>
            </p:nvSpPr>
            <p:spPr bwMode="auto">
              <a:xfrm>
                <a:off x="561" y="957"/>
                <a:ext cx="12" cy="21"/>
              </a:xfrm>
              <a:custGeom>
                <a:avLst/>
                <a:gdLst>
                  <a:gd name="T0" fmla="*/ 1 w 12"/>
                  <a:gd name="T1" fmla="*/ 5 h 20"/>
                  <a:gd name="T2" fmla="*/ 2 w 12"/>
                  <a:gd name="T3" fmla="*/ 0 h 20"/>
                  <a:gd name="T4" fmla="*/ 1 w 12"/>
                  <a:gd name="T5" fmla="*/ 5 h 20"/>
                  <a:gd name="T6" fmla="*/ 2 w 12"/>
                  <a:gd name="T7" fmla="*/ 16 h 20"/>
                  <a:gd name="T8" fmla="*/ 9 w 12"/>
                  <a:gd name="T9" fmla="*/ 19 h 20"/>
                  <a:gd name="T10" fmla="*/ 9 w 12"/>
                  <a:gd name="T11" fmla="*/ 11 h 20"/>
                  <a:gd name="T12" fmla="*/ 1 w 12"/>
                  <a:gd name="T13" fmla="*/ 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20">
                    <a:moveTo>
                      <a:pt x="1" y="5"/>
                    </a:moveTo>
                    <a:cubicBezTo>
                      <a:pt x="1" y="3"/>
                      <a:pt x="4" y="0"/>
                      <a:pt x="2" y="0"/>
                    </a:cubicBezTo>
                    <a:cubicBezTo>
                      <a:pt x="0" y="1"/>
                      <a:pt x="1" y="3"/>
                      <a:pt x="1" y="5"/>
                    </a:cubicBezTo>
                    <a:cubicBezTo>
                      <a:pt x="2" y="8"/>
                      <a:pt x="0" y="14"/>
                      <a:pt x="2" y="16"/>
                    </a:cubicBezTo>
                    <a:cubicBezTo>
                      <a:pt x="4" y="18"/>
                      <a:pt x="8" y="20"/>
                      <a:pt x="9" y="19"/>
                    </a:cubicBezTo>
                    <a:cubicBezTo>
                      <a:pt x="11" y="17"/>
                      <a:pt x="12" y="13"/>
                      <a:pt x="9" y="11"/>
                    </a:cubicBezTo>
                    <a:cubicBezTo>
                      <a:pt x="6" y="9"/>
                      <a:pt x="1" y="7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8" name="Freeform 825"/>
              <p:cNvSpPr>
                <a:spLocks/>
              </p:cNvSpPr>
              <p:nvPr userDrawn="1"/>
            </p:nvSpPr>
            <p:spPr bwMode="auto">
              <a:xfrm>
                <a:off x="656" y="817"/>
                <a:ext cx="54" cy="44"/>
              </a:xfrm>
              <a:custGeom>
                <a:avLst/>
                <a:gdLst>
                  <a:gd name="T0" fmla="*/ 13 w 52"/>
                  <a:gd name="T1" fmla="*/ 14 h 42"/>
                  <a:gd name="T2" fmla="*/ 18 w 52"/>
                  <a:gd name="T3" fmla="*/ 25 h 42"/>
                  <a:gd name="T4" fmla="*/ 21 w 52"/>
                  <a:gd name="T5" fmla="*/ 38 h 42"/>
                  <a:gd name="T6" fmla="*/ 27 w 52"/>
                  <a:gd name="T7" fmla="*/ 40 h 42"/>
                  <a:gd name="T8" fmla="*/ 26 w 52"/>
                  <a:gd name="T9" fmla="*/ 42 h 42"/>
                  <a:gd name="T10" fmla="*/ 35 w 52"/>
                  <a:gd name="T11" fmla="*/ 40 h 42"/>
                  <a:gd name="T12" fmla="*/ 45 w 52"/>
                  <a:gd name="T13" fmla="*/ 36 h 42"/>
                  <a:gd name="T14" fmla="*/ 51 w 52"/>
                  <a:gd name="T15" fmla="*/ 37 h 42"/>
                  <a:gd name="T16" fmla="*/ 41 w 52"/>
                  <a:gd name="T17" fmla="*/ 29 h 42"/>
                  <a:gd name="T18" fmla="*/ 36 w 52"/>
                  <a:gd name="T19" fmla="*/ 22 h 42"/>
                  <a:gd name="T20" fmla="*/ 38 w 52"/>
                  <a:gd name="T21" fmla="*/ 17 h 42"/>
                  <a:gd name="T22" fmla="*/ 31 w 52"/>
                  <a:gd name="T23" fmla="*/ 2 h 42"/>
                  <a:gd name="T24" fmla="*/ 18 w 52"/>
                  <a:gd name="T25" fmla="*/ 11 h 42"/>
                  <a:gd name="T26" fmla="*/ 19 w 52"/>
                  <a:gd name="T27" fmla="*/ 2 h 42"/>
                  <a:gd name="T28" fmla="*/ 15 w 52"/>
                  <a:gd name="T29" fmla="*/ 1 h 42"/>
                  <a:gd name="T30" fmla="*/ 15 w 52"/>
                  <a:gd name="T31" fmla="*/ 1 h 42"/>
                  <a:gd name="T32" fmla="*/ 4 w 52"/>
                  <a:gd name="T33" fmla="*/ 5 h 42"/>
                  <a:gd name="T34" fmla="*/ 3 w 52"/>
                  <a:gd name="T35" fmla="*/ 17 h 42"/>
                  <a:gd name="T36" fmla="*/ 13 w 52"/>
                  <a:gd name="T37" fmla="*/ 1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2" h="42">
                    <a:moveTo>
                      <a:pt x="13" y="14"/>
                    </a:moveTo>
                    <a:cubicBezTo>
                      <a:pt x="19" y="15"/>
                      <a:pt x="18" y="22"/>
                      <a:pt x="18" y="25"/>
                    </a:cubicBezTo>
                    <a:cubicBezTo>
                      <a:pt x="18" y="28"/>
                      <a:pt x="20" y="37"/>
                      <a:pt x="21" y="38"/>
                    </a:cubicBezTo>
                    <a:cubicBezTo>
                      <a:pt x="22" y="39"/>
                      <a:pt x="28" y="38"/>
                      <a:pt x="27" y="40"/>
                    </a:cubicBezTo>
                    <a:cubicBezTo>
                      <a:pt x="26" y="42"/>
                      <a:pt x="23" y="42"/>
                      <a:pt x="26" y="42"/>
                    </a:cubicBezTo>
                    <a:cubicBezTo>
                      <a:pt x="29" y="42"/>
                      <a:pt x="30" y="41"/>
                      <a:pt x="35" y="40"/>
                    </a:cubicBezTo>
                    <a:cubicBezTo>
                      <a:pt x="40" y="39"/>
                      <a:pt x="42" y="36"/>
                      <a:pt x="45" y="36"/>
                    </a:cubicBezTo>
                    <a:cubicBezTo>
                      <a:pt x="47" y="36"/>
                      <a:pt x="52" y="40"/>
                      <a:pt x="51" y="37"/>
                    </a:cubicBezTo>
                    <a:cubicBezTo>
                      <a:pt x="50" y="34"/>
                      <a:pt x="43" y="32"/>
                      <a:pt x="41" y="29"/>
                    </a:cubicBezTo>
                    <a:cubicBezTo>
                      <a:pt x="39" y="26"/>
                      <a:pt x="38" y="24"/>
                      <a:pt x="36" y="22"/>
                    </a:cubicBezTo>
                    <a:cubicBezTo>
                      <a:pt x="34" y="21"/>
                      <a:pt x="36" y="19"/>
                      <a:pt x="38" y="17"/>
                    </a:cubicBezTo>
                    <a:cubicBezTo>
                      <a:pt x="39" y="16"/>
                      <a:pt x="38" y="2"/>
                      <a:pt x="31" y="2"/>
                    </a:cubicBezTo>
                    <a:cubicBezTo>
                      <a:pt x="24" y="3"/>
                      <a:pt x="22" y="15"/>
                      <a:pt x="18" y="11"/>
                    </a:cubicBezTo>
                    <a:cubicBezTo>
                      <a:pt x="14" y="7"/>
                      <a:pt x="18" y="5"/>
                      <a:pt x="19" y="2"/>
                    </a:cubicBezTo>
                    <a:cubicBezTo>
                      <a:pt x="20" y="0"/>
                      <a:pt x="17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1" y="4"/>
                      <a:pt x="6" y="3"/>
                      <a:pt x="4" y="5"/>
                    </a:cubicBezTo>
                    <a:cubicBezTo>
                      <a:pt x="1" y="8"/>
                      <a:pt x="0" y="14"/>
                      <a:pt x="3" y="17"/>
                    </a:cubicBezTo>
                    <a:cubicBezTo>
                      <a:pt x="6" y="21"/>
                      <a:pt x="7" y="14"/>
                      <a:pt x="13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9" name="Freeform 826"/>
              <p:cNvSpPr>
                <a:spLocks/>
              </p:cNvSpPr>
              <p:nvPr userDrawn="1"/>
            </p:nvSpPr>
            <p:spPr bwMode="auto">
              <a:xfrm>
                <a:off x="671" y="815"/>
                <a:ext cx="4" cy="3"/>
              </a:xfrm>
              <a:custGeom>
                <a:avLst/>
                <a:gdLst>
                  <a:gd name="T0" fmla="*/ 2 w 3"/>
                  <a:gd name="T1" fmla="*/ 1 h 3"/>
                  <a:gd name="T2" fmla="*/ 0 w 3"/>
                  <a:gd name="T3" fmla="*/ 3 h 3"/>
                  <a:gd name="T4" fmla="*/ 2 w 3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1"/>
                    </a:moveTo>
                    <a:cubicBezTo>
                      <a:pt x="3" y="0"/>
                      <a:pt x="0" y="3"/>
                      <a:pt x="0" y="3"/>
                    </a:cubicBezTo>
                    <a:cubicBezTo>
                      <a:pt x="1" y="3"/>
                      <a:pt x="2" y="2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0" name="Freeform 827"/>
              <p:cNvSpPr>
                <a:spLocks/>
              </p:cNvSpPr>
              <p:nvPr userDrawn="1"/>
            </p:nvSpPr>
            <p:spPr bwMode="auto">
              <a:xfrm>
                <a:off x="815" y="862"/>
                <a:ext cx="19" cy="13"/>
              </a:xfrm>
              <a:custGeom>
                <a:avLst/>
                <a:gdLst>
                  <a:gd name="T0" fmla="*/ 15 w 18"/>
                  <a:gd name="T1" fmla="*/ 8 h 13"/>
                  <a:gd name="T2" fmla="*/ 6 w 18"/>
                  <a:gd name="T3" fmla="*/ 1 h 13"/>
                  <a:gd name="T4" fmla="*/ 1 w 18"/>
                  <a:gd name="T5" fmla="*/ 2 h 13"/>
                  <a:gd name="T6" fmla="*/ 7 w 18"/>
                  <a:gd name="T7" fmla="*/ 10 h 13"/>
                  <a:gd name="T8" fmla="*/ 15 w 18"/>
                  <a:gd name="T9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3">
                    <a:moveTo>
                      <a:pt x="15" y="8"/>
                    </a:moveTo>
                    <a:cubicBezTo>
                      <a:pt x="12" y="3"/>
                      <a:pt x="8" y="1"/>
                      <a:pt x="6" y="1"/>
                    </a:cubicBezTo>
                    <a:cubicBezTo>
                      <a:pt x="5" y="2"/>
                      <a:pt x="2" y="0"/>
                      <a:pt x="1" y="2"/>
                    </a:cubicBezTo>
                    <a:cubicBezTo>
                      <a:pt x="0" y="5"/>
                      <a:pt x="3" y="9"/>
                      <a:pt x="7" y="10"/>
                    </a:cubicBezTo>
                    <a:cubicBezTo>
                      <a:pt x="11" y="11"/>
                      <a:pt x="18" y="13"/>
                      <a:pt x="1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1" name="Freeform 828"/>
              <p:cNvSpPr>
                <a:spLocks/>
              </p:cNvSpPr>
              <p:nvPr userDrawn="1"/>
            </p:nvSpPr>
            <p:spPr bwMode="auto">
              <a:xfrm>
                <a:off x="759" y="771"/>
                <a:ext cx="5" cy="8"/>
              </a:xfrm>
              <a:custGeom>
                <a:avLst/>
                <a:gdLst>
                  <a:gd name="T0" fmla="*/ 4 w 5"/>
                  <a:gd name="T1" fmla="*/ 7 h 8"/>
                  <a:gd name="T2" fmla="*/ 5 w 5"/>
                  <a:gd name="T3" fmla="*/ 8 h 8"/>
                  <a:gd name="T4" fmla="*/ 2 w 5"/>
                  <a:gd name="T5" fmla="*/ 0 h 8"/>
                  <a:gd name="T6" fmla="*/ 4 w 5"/>
                  <a:gd name="T7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8">
                    <a:moveTo>
                      <a:pt x="4" y="7"/>
                    </a:moveTo>
                    <a:cubicBezTo>
                      <a:pt x="4" y="7"/>
                      <a:pt x="5" y="7"/>
                      <a:pt x="5" y="8"/>
                    </a:cubicBezTo>
                    <a:cubicBezTo>
                      <a:pt x="4" y="4"/>
                      <a:pt x="4" y="0"/>
                      <a:pt x="2" y="0"/>
                    </a:cubicBezTo>
                    <a:cubicBezTo>
                      <a:pt x="0" y="1"/>
                      <a:pt x="2" y="8"/>
                      <a:pt x="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2" name="Freeform 829"/>
              <p:cNvSpPr>
                <a:spLocks/>
              </p:cNvSpPr>
              <p:nvPr userDrawn="1"/>
            </p:nvSpPr>
            <p:spPr bwMode="auto">
              <a:xfrm>
                <a:off x="764" y="779"/>
                <a:ext cx="4" cy="4"/>
              </a:xfrm>
              <a:custGeom>
                <a:avLst/>
                <a:gdLst>
                  <a:gd name="T0" fmla="*/ 2 w 4"/>
                  <a:gd name="T1" fmla="*/ 2 h 4"/>
                  <a:gd name="T2" fmla="*/ 0 w 4"/>
                  <a:gd name="T3" fmla="*/ 0 h 4"/>
                  <a:gd name="T4" fmla="*/ 2 w 4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2" y="2"/>
                    </a:moveTo>
                    <a:cubicBezTo>
                      <a:pt x="4" y="4"/>
                      <a:pt x="2" y="1"/>
                      <a:pt x="0" y="0"/>
                    </a:cubicBezTo>
                    <a:cubicBezTo>
                      <a:pt x="1" y="1"/>
                      <a:pt x="1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3" name="Freeform 830"/>
              <p:cNvSpPr>
                <a:spLocks/>
              </p:cNvSpPr>
              <p:nvPr userDrawn="1"/>
            </p:nvSpPr>
            <p:spPr bwMode="auto">
              <a:xfrm>
                <a:off x="1986" y="639"/>
                <a:ext cx="26" cy="15"/>
              </a:xfrm>
              <a:custGeom>
                <a:avLst/>
                <a:gdLst>
                  <a:gd name="T0" fmla="*/ 23 w 25"/>
                  <a:gd name="T1" fmla="*/ 8 h 14"/>
                  <a:gd name="T2" fmla="*/ 10 w 25"/>
                  <a:gd name="T3" fmla="*/ 1 h 14"/>
                  <a:gd name="T4" fmla="*/ 1 w 25"/>
                  <a:gd name="T5" fmla="*/ 4 h 14"/>
                  <a:gd name="T6" fmla="*/ 10 w 25"/>
                  <a:gd name="T7" fmla="*/ 11 h 14"/>
                  <a:gd name="T8" fmla="*/ 23 w 25"/>
                  <a:gd name="T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4">
                    <a:moveTo>
                      <a:pt x="23" y="8"/>
                    </a:moveTo>
                    <a:cubicBezTo>
                      <a:pt x="21" y="2"/>
                      <a:pt x="13" y="0"/>
                      <a:pt x="10" y="1"/>
                    </a:cubicBezTo>
                    <a:cubicBezTo>
                      <a:pt x="7" y="2"/>
                      <a:pt x="2" y="1"/>
                      <a:pt x="1" y="4"/>
                    </a:cubicBezTo>
                    <a:cubicBezTo>
                      <a:pt x="0" y="8"/>
                      <a:pt x="7" y="10"/>
                      <a:pt x="10" y="11"/>
                    </a:cubicBezTo>
                    <a:cubicBezTo>
                      <a:pt x="14" y="11"/>
                      <a:pt x="25" y="14"/>
                      <a:pt x="2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4" name="Freeform 831"/>
              <p:cNvSpPr>
                <a:spLocks/>
              </p:cNvSpPr>
              <p:nvPr userDrawn="1"/>
            </p:nvSpPr>
            <p:spPr bwMode="auto">
              <a:xfrm>
                <a:off x="2005" y="641"/>
                <a:ext cx="53" cy="60"/>
              </a:xfrm>
              <a:custGeom>
                <a:avLst/>
                <a:gdLst>
                  <a:gd name="T0" fmla="*/ 12 w 51"/>
                  <a:gd name="T1" fmla="*/ 27 h 57"/>
                  <a:gd name="T2" fmla="*/ 16 w 51"/>
                  <a:gd name="T3" fmla="*/ 40 h 57"/>
                  <a:gd name="T4" fmla="*/ 20 w 51"/>
                  <a:gd name="T5" fmla="*/ 49 h 57"/>
                  <a:gd name="T6" fmla="*/ 24 w 51"/>
                  <a:gd name="T7" fmla="*/ 54 h 57"/>
                  <a:gd name="T8" fmla="*/ 30 w 51"/>
                  <a:gd name="T9" fmla="*/ 36 h 57"/>
                  <a:gd name="T10" fmla="*/ 48 w 51"/>
                  <a:gd name="T11" fmla="*/ 34 h 57"/>
                  <a:gd name="T12" fmla="*/ 46 w 51"/>
                  <a:gd name="T13" fmla="*/ 16 h 57"/>
                  <a:gd name="T14" fmla="*/ 38 w 51"/>
                  <a:gd name="T15" fmla="*/ 12 h 57"/>
                  <a:gd name="T16" fmla="*/ 24 w 51"/>
                  <a:gd name="T17" fmla="*/ 3 h 57"/>
                  <a:gd name="T18" fmla="*/ 15 w 51"/>
                  <a:gd name="T19" fmla="*/ 1 h 57"/>
                  <a:gd name="T20" fmla="*/ 16 w 51"/>
                  <a:gd name="T21" fmla="*/ 9 h 57"/>
                  <a:gd name="T22" fmla="*/ 8 w 51"/>
                  <a:gd name="T23" fmla="*/ 17 h 57"/>
                  <a:gd name="T24" fmla="*/ 2 w 51"/>
                  <a:gd name="T25" fmla="*/ 22 h 57"/>
                  <a:gd name="T26" fmla="*/ 12 w 51"/>
                  <a:gd name="T27" fmla="*/ 2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1" h="57">
                    <a:moveTo>
                      <a:pt x="12" y="27"/>
                    </a:moveTo>
                    <a:cubicBezTo>
                      <a:pt x="13" y="31"/>
                      <a:pt x="15" y="37"/>
                      <a:pt x="16" y="40"/>
                    </a:cubicBezTo>
                    <a:cubicBezTo>
                      <a:pt x="16" y="43"/>
                      <a:pt x="19" y="47"/>
                      <a:pt x="20" y="49"/>
                    </a:cubicBezTo>
                    <a:cubicBezTo>
                      <a:pt x="20" y="50"/>
                      <a:pt x="19" y="57"/>
                      <a:pt x="24" y="54"/>
                    </a:cubicBezTo>
                    <a:cubicBezTo>
                      <a:pt x="28" y="51"/>
                      <a:pt x="25" y="39"/>
                      <a:pt x="30" y="36"/>
                    </a:cubicBezTo>
                    <a:cubicBezTo>
                      <a:pt x="36" y="34"/>
                      <a:pt x="45" y="41"/>
                      <a:pt x="48" y="34"/>
                    </a:cubicBezTo>
                    <a:cubicBezTo>
                      <a:pt x="51" y="27"/>
                      <a:pt x="48" y="23"/>
                      <a:pt x="46" y="16"/>
                    </a:cubicBezTo>
                    <a:cubicBezTo>
                      <a:pt x="43" y="10"/>
                      <a:pt x="46" y="13"/>
                      <a:pt x="38" y="12"/>
                    </a:cubicBezTo>
                    <a:cubicBezTo>
                      <a:pt x="31" y="11"/>
                      <a:pt x="27" y="5"/>
                      <a:pt x="24" y="3"/>
                    </a:cubicBezTo>
                    <a:cubicBezTo>
                      <a:pt x="21" y="1"/>
                      <a:pt x="17" y="0"/>
                      <a:pt x="15" y="1"/>
                    </a:cubicBezTo>
                    <a:cubicBezTo>
                      <a:pt x="13" y="2"/>
                      <a:pt x="17" y="8"/>
                      <a:pt x="16" y="9"/>
                    </a:cubicBezTo>
                    <a:cubicBezTo>
                      <a:pt x="11" y="13"/>
                      <a:pt x="10" y="14"/>
                      <a:pt x="8" y="17"/>
                    </a:cubicBezTo>
                    <a:cubicBezTo>
                      <a:pt x="6" y="19"/>
                      <a:pt x="0" y="18"/>
                      <a:pt x="2" y="22"/>
                    </a:cubicBezTo>
                    <a:cubicBezTo>
                      <a:pt x="5" y="25"/>
                      <a:pt x="12" y="23"/>
                      <a:pt x="12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5" name="Freeform 832"/>
              <p:cNvSpPr>
                <a:spLocks noEditPoints="1"/>
              </p:cNvSpPr>
              <p:nvPr userDrawn="1"/>
            </p:nvSpPr>
            <p:spPr bwMode="auto">
              <a:xfrm>
                <a:off x="1911" y="456"/>
                <a:ext cx="200" cy="137"/>
              </a:xfrm>
              <a:custGeom>
                <a:avLst/>
                <a:gdLst>
                  <a:gd name="T0" fmla="*/ 151 w 192"/>
                  <a:gd name="T1" fmla="*/ 126 h 131"/>
                  <a:gd name="T2" fmla="*/ 164 w 192"/>
                  <a:gd name="T3" fmla="*/ 112 h 131"/>
                  <a:gd name="T4" fmla="*/ 168 w 192"/>
                  <a:gd name="T5" fmla="*/ 100 h 131"/>
                  <a:gd name="T6" fmla="*/ 179 w 192"/>
                  <a:gd name="T7" fmla="*/ 90 h 131"/>
                  <a:gd name="T8" fmla="*/ 186 w 192"/>
                  <a:gd name="T9" fmla="*/ 74 h 131"/>
                  <a:gd name="T10" fmla="*/ 171 w 192"/>
                  <a:gd name="T11" fmla="*/ 72 h 131"/>
                  <a:gd name="T12" fmla="*/ 169 w 192"/>
                  <a:gd name="T13" fmla="*/ 70 h 131"/>
                  <a:gd name="T14" fmla="*/ 160 w 192"/>
                  <a:gd name="T15" fmla="*/ 64 h 131"/>
                  <a:gd name="T16" fmla="*/ 159 w 192"/>
                  <a:gd name="T17" fmla="*/ 54 h 131"/>
                  <a:gd name="T18" fmla="*/ 160 w 192"/>
                  <a:gd name="T19" fmla="*/ 45 h 131"/>
                  <a:gd name="T20" fmla="*/ 164 w 192"/>
                  <a:gd name="T21" fmla="*/ 29 h 131"/>
                  <a:gd name="T22" fmla="*/ 176 w 192"/>
                  <a:gd name="T23" fmla="*/ 23 h 131"/>
                  <a:gd name="T24" fmla="*/ 164 w 192"/>
                  <a:gd name="T25" fmla="*/ 15 h 131"/>
                  <a:gd name="T26" fmla="*/ 150 w 192"/>
                  <a:gd name="T27" fmla="*/ 22 h 131"/>
                  <a:gd name="T28" fmla="*/ 140 w 192"/>
                  <a:gd name="T29" fmla="*/ 33 h 131"/>
                  <a:gd name="T30" fmla="*/ 140 w 192"/>
                  <a:gd name="T31" fmla="*/ 43 h 131"/>
                  <a:gd name="T32" fmla="*/ 129 w 192"/>
                  <a:gd name="T33" fmla="*/ 52 h 131"/>
                  <a:gd name="T34" fmla="*/ 131 w 192"/>
                  <a:gd name="T35" fmla="*/ 71 h 131"/>
                  <a:gd name="T36" fmla="*/ 122 w 192"/>
                  <a:gd name="T37" fmla="*/ 79 h 131"/>
                  <a:gd name="T38" fmla="*/ 101 w 192"/>
                  <a:gd name="T39" fmla="*/ 73 h 131"/>
                  <a:gd name="T40" fmla="*/ 97 w 192"/>
                  <a:gd name="T41" fmla="*/ 59 h 131"/>
                  <a:gd name="T42" fmla="*/ 103 w 192"/>
                  <a:gd name="T43" fmla="*/ 50 h 131"/>
                  <a:gd name="T44" fmla="*/ 99 w 192"/>
                  <a:gd name="T45" fmla="*/ 39 h 131"/>
                  <a:gd name="T46" fmla="*/ 92 w 192"/>
                  <a:gd name="T47" fmla="*/ 30 h 131"/>
                  <a:gd name="T48" fmla="*/ 86 w 192"/>
                  <a:gd name="T49" fmla="*/ 21 h 131"/>
                  <a:gd name="T50" fmla="*/ 84 w 192"/>
                  <a:gd name="T51" fmla="*/ 12 h 131"/>
                  <a:gd name="T52" fmla="*/ 83 w 192"/>
                  <a:gd name="T53" fmla="*/ 4 h 131"/>
                  <a:gd name="T54" fmla="*/ 65 w 192"/>
                  <a:gd name="T55" fmla="*/ 11 h 131"/>
                  <a:gd name="T56" fmla="*/ 57 w 192"/>
                  <a:gd name="T57" fmla="*/ 14 h 131"/>
                  <a:gd name="T58" fmla="*/ 55 w 192"/>
                  <a:gd name="T59" fmla="*/ 21 h 131"/>
                  <a:gd name="T60" fmla="*/ 48 w 192"/>
                  <a:gd name="T61" fmla="*/ 18 h 131"/>
                  <a:gd name="T62" fmla="*/ 37 w 192"/>
                  <a:gd name="T63" fmla="*/ 23 h 131"/>
                  <a:gd name="T64" fmla="*/ 37 w 192"/>
                  <a:gd name="T65" fmla="*/ 34 h 131"/>
                  <a:gd name="T66" fmla="*/ 27 w 192"/>
                  <a:gd name="T67" fmla="*/ 44 h 131"/>
                  <a:gd name="T68" fmla="*/ 21 w 192"/>
                  <a:gd name="T69" fmla="*/ 48 h 131"/>
                  <a:gd name="T70" fmla="*/ 10 w 192"/>
                  <a:gd name="T71" fmla="*/ 57 h 131"/>
                  <a:gd name="T72" fmla="*/ 5 w 192"/>
                  <a:gd name="T73" fmla="*/ 68 h 131"/>
                  <a:gd name="T74" fmla="*/ 6 w 192"/>
                  <a:gd name="T75" fmla="*/ 76 h 131"/>
                  <a:gd name="T76" fmla="*/ 8 w 192"/>
                  <a:gd name="T77" fmla="*/ 81 h 131"/>
                  <a:gd name="T78" fmla="*/ 15 w 192"/>
                  <a:gd name="T79" fmla="*/ 90 h 131"/>
                  <a:gd name="T80" fmla="*/ 22 w 192"/>
                  <a:gd name="T81" fmla="*/ 93 h 131"/>
                  <a:gd name="T82" fmla="*/ 33 w 192"/>
                  <a:gd name="T83" fmla="*/ 97 h 131"/>
                  <a:gd name="T84" fmla="*/ 23 w 192"/>
                  <a:gd name="T85" fmla="*/ 110 h 131"/>
                  <a:gd name="T86" fmla="*/ 26 w 192"/>
                  <a:gd name="T87" fmla="*/ 123 h 131"/>
                  <a:gd name="T88" fmla="*/ 44 w 192"/>
                  <a:gd name="T89" fmla="*/ 122 h 131"/>
                  <a:gd name="T90" fmla="*/ 59 w 192"/>
                  <a:gd name="T91" fmla="*/ 129 h 131"/>
                  <a:gd name="T92" fmla="*/ 71 w 192"/>
                  <a:gd name="T93" fmla="*/ 119 h 131"/>
                  <a:gd name="T94" fmla="*/ 83 w 192"/>
                  <a:gd name="T95" fmla="*/ 113 h 131"/>
                  <a:gd name="T96" fmla="*/ 94 w 192"/>
                  <a:gd name="T97" fmla="*/ 110 h 131"/>
                  <a:gd name="T98" fmla="*/ 107 w 192"/>
                  <a:gd name="T99" fmla="*/ 111 h 131"/>
                  <a:gd name="T100" fmla="*/ 122 w 192"/>
                  <a:gd name="T101" fmla="*/ 115 h 131"/>
                  <a:gd name="T102" fmla="*/ 134 w 192"/>
                  <a:gd name="T103" fmla="*/ 118 h 131"/>
                  <a:gd name="T104" fmla="*/ 151 w 192"/>
                  <a:gd name="T105" fmla="*/ 126 h 131"/>
                  <a:gd name="T106" fmla="*/ 48 w 192"/>
                  <a:gd name="T107" fmla="*/ 37 h 131"/>
                  <a:gd name="T108" fmla="*/ 42 w 192"/>
                  <a:gd name="T109" fmla="*/ 36 h 131"/>
                  <a:gd name="T110" fmla="*/ 48 w 192"/>
                  <a:gd name="T111" fmla="*/ 3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2" h="131">
                    <a:moveTo>
                      <a:pt x="151" y="126"/>
                    </a:moveTo>
                    <a:cubicBezTo>
                      <a:pt x="159" y="125"/>
                      <a:pt x="162" y="114"/>
                      <a:pt x="164" y="112"/>
                    </a:cubicBezTo>
                    <a:cubicBezTo>
                      <a:pt x="165" y="110"/>
                      <a:pt x="165" y="103"/>
                      <a:pt x="168" y="100"/>
                    </a:cubicBezTo>
                    <a:cubicBezTo>
                      <a:pt x="171" y="97"/>
                      <a:pt x="176" y="91"/>
                      <a:pt x="179" y="90"/>
                    </a:cubicBezTo>
                    <a:cubicBezTo>
                      <a:pt x="183" y="89"/>
                      <a:pt x="192" y="93"/>
                      <a:pt x="186" y="74"/>
                    </a:cubicBezTo>
                    <a:cubicBezTo>
                      <a:pt x="180" y="56"/>
                      <a:pt x="175" y="69"/>
                      <a:pt x="171" y="72"/>
                    </a:cubicBezTo>
                    <a:cubicBezTo>
                      <a:pt x="168" y="75"/>
                      <a:pt x="170" y="73"/>
                      <a:pt x="169" y="70"/>
                    </a:cubicBezTo>
                    <a:cubicBezTo>
                      <a:pt x="167" y="67"/>
                      <a:pt x="161" y="65"/>
                      <a:pt x="160" y="64"/>
                    </a:cubicBezTo>
                    <a:cubicBezTo>
                      <a:pt x="160" y="62"/>
                      <a:pt x="160" y="57"/>
                      <a:pt x="159" y="54"/>
                    </a:cubicBezTo>
                    <a:cubicBezTo>
                      <a:pt x="159" y="51"/>
                      <a:pt x="159" y="48"/>
                      <a:pt x="160" y="45"/>
                    </a:cubicBezTo>
                    <a:cubicBezTo>
                      <a:pt x="161" y="42"/>
                      <a:pt x="162" y="39"/>
                      <a:pt x="164" y="29"/>
                    </a:cubicBezTo>
                    <a:cubicBezTo>
                      <a:pt x="167" y="18"/>
                      <a:pt x="174" y="27"/>
                      <a:pt x="176" y="23"/>
                    </a:cubicBezTo>
                    <a:cubicBezTo>
                      <a:pt x="179" y="18"/>
                      <a:pt x="169" y="16"/>
                      <a:pt x="164" y="15"/>
                    </a:cubicBezTo>
                    <a:cubicBezTo>
                      <a:pt x="158" y="14"/>
                      <a:pt x="155" y="17"/>
                      <a:pt x="150" y="22"/>
                    </a:cubicBezTo>
                    <a:cubicBezTo>
                      <a:pt x="145" y="28"/>
                      <a:pt x="147" y="28"/>
                      <a:pt x="140" y="33"/>
                    </a:cubicBezTo>
                    <a:cubicBezTo>
                      <a:pt x="134" y="38"/>
                      <a:pt x="139" y="36"/>
                      <a:pt x="140" y="43"/>
                    </a:cubicBezTo>
                    <a:cubicBezTo>
                      <a:pt x="140" y="50"/>
                      <a:pt x="138" y="48"/>
                      <a:pt x="129" y="52"/>
                    </a:cubicBezTo>
                    <a:cubicBezTo>
                      <a:pt x="121" y="55"/>
                      <a:pt x="127" y="65"/>
                      <a:pt x="131" y="71"/>
                    </a:cubicBezTo>
                    <a:cubicBezTo>
                      <a:pt x="134" y="78"/>
                      <a:pt x="127" y="79"/>
                      <a:pt x="122" y="79"/>
                    </a:cubicBezTo>
                    <a:cubicBezTo>
                      <a:pt x="117" y="80"/>
                      <a:pt x="102" y="75"/>
                      <a:pt x="101" y="73"/>
                    </a:cubicBezTo>
                    <a:cubicBezTo>
                      <a:pt x="99" y="72"/>
                      <a:pt x="99" y="63"/>
                      <a:pt x="97" y="59"/>
                    </a:cubicBezTo>
                    <a:cubicBezTo>
                      <a:pt x="95" y="55"/>
                      <a:pt x="98" y="54"/>
                      <a:pt x="103" y="50"/>
                    </a:cubicBezTo>
                    <a:cubicBezTo>
                      <a:pt x="109" y="45"/>
                      <a:pt x="101" y="42"/>
                      <a:pt x="99" y="39"/>
                    </a:cubicBezTo>
                    <a:cubicBezTo>
                      <a:pt x="97" y="36"/>
                      <a:pt x="93" y="34"/>
                      <a:pt x="92" y="30"/>
                    </a:cubicBezTo>
                    <a:cubicBezTo>
                      <a:pt x="90" y="26"/>
                      <a:pt x="91" y="21"/>
                      <a:pt x="86" y="21"/>
                    </a:cubicBezTo>
                    <a:cubicBezTo>
                      <a:pt x="86" y="18"/>
                      <a:pt x="82" y="15"/>
                      <a:pt x="84" y="12"/>
                    </a:cubicBezTo>
                    <a:cubicBezTo>
                      <a:pt x="86" y="8"/>
                      <a:pt x="86" y="7"/>
                      <a:pt x="83" y="4"/>
                    </a:cubicBezTo>
                    <a:cubicBezTo>
                      <a:pt x="80" y="0"/>
                      <a:pt x="66" y="12"/>
                      <a:pt x="65" y="11"/>
                    </a:cubicBezTo>
                    <a:cubicBezTo>
                      <a:pt x="63" y="10"/>
                      <a:pt x="57" y="9"/>
                      <a:pt x="57" y="14"/>
                    </a:cubicBezTo>
                    <a:cubicBezTo>
                      <a:pt x="57" y="20"/>
                      <a:pt x="57" y="22"/>
                      <a:pt x="55" y="21"/>
                    </a:cubicBezTo>
                    <a:cubicBezTo>
                      <a:pt x="53" y="21"/>
                      <a:pt x="51" y="18"/>
                      <a:pt x="48" y="18"/>
                    </a:cubicBezTo>
                    <a:cubicBezTo>
                      <a:pt x="45" y="19"/>
                      <a:pt x="41" y="19"/>
                      <a:pt x="37" y="23"/>
                    </a:cubicBezTo>
                    <a:cubicBezTo>
                      <a:pt x="33" y="25"/>
                      <a:pt x="35" y="31"/>
                      <a:pt x="37" y="34"/>
                    </a:cubicBezTo>
                    <a:cubicBezTo>
                      <a:pt x="34" y="34"/>
                      <a:pt x="32" y="41"/>
                      <a:pt x="27" y="44"/>
                    </a:cubicBezTo>
                    <a:cubicBezTo>
                      <a:pt x="21" y="46"/>
                      <a:pt x="20" y="44"/>
                      <a:pt x="21" y="48"/>
                    </a:cubicBezTo>
                    <a:cubicBezTo>
                      <a:pt x="22" y="51"/>
                      <a:pt x="19" y="56"/>
                      <a:pt x="10" y="57"/>
                    </a:cubicBezTo>
                    <a:cubicBezTo>
                      <a:pt x="0" y="59"/>
                      <a:pt x="5" y="65"/>
                      <a:pt x="5" y="68"/>
                    </a:cubicBezTo>
                    <a:cubicBezTo>
                      <a:pt x="5" y="71"/>
                      <a:pt x="3" y="73"/>
                      <a:pt x="6" y="76"/>
                    </a:cubicBezTo>
                    <a:cubicBezTo>
                      <a:pt x="9" y="78"/>
                      <a:pt x="7" y="79"/>
                      <a:pt x="8" y="81"/>
                    </a:cubicBezTo>
                    <a:cubicBezTo>
                      <a:pt x="8" y="84"/>
                      <a:pt x="14" y="90"/>
                      <a:pt x="15" y="90"/>
                    </a:cubicBezTo>
                    <a:cubicBezTo>
                      <a:pt x="16" y="90"/>
                      <a:pt x="20" y="93"/>
                      <a:pt x="22" y="93"/>
                    </a:cubicBezTo>
                    <a:cubicBezTo>
                      <a:pt x="23" y="93"/>
                      <a:pt x="33" y="94"/>
                      <a:pt x="33" y="97"/>
                    </a:cubicBezTo>
                    <a:cubicBezTo>
                      <a:pt x="33" y="100"/>
                      <a:pt x="25" y="103"/>
                      <a:pt x="23" y="110"/>
                    </a:cubicBezTo>
                    <a:cubicBezTo>
                      <a:pt x="21" y="117"/>
                      <a:pt x="22" y="119"/>
                      <a:pt x="26" y="123"/>
                    </a:cubicBezTo>
                    <a:cubicBezTo>
                      <a:pt x="30" y="128"/>
                      <a:pt x="40" y="121"/>
                      <a:pt x="44" y="122"/>
                    </a:cubicBezTo>
                    <a:cubicBezTo>
                      <a:pt x="47" y="122"/>
                      <a:pt x="54" y="131"/>
                      <a:pt x="59" y="129"/>
                    </a:cubicBezTo>
                    <a:cubicBezTo>
                      <a:pt x="63" y="127"/>
                      <a:pt x="67" y="122"/>
                      <a:pt x="71" y="119"/>
                    </a:cubicBezTo>
                    <a:cubicBezTo>
                      <a:pt x="75" y="117"/>
                      <a:pt x="77" y="115"/>
                      <a:pt x="83" y="113"/>
                    </a:cubicBezTo>
                    <a:cubicBezTo>
                      <a:pt x="93" y="108"/>
                      <a:pt x="93" y="110"/>
                      <a:pt x="94" y="110"/>
                    </a:cubicBezTo>
                    <a:cubicBezTo>
                      <a:pt x="96" y="110"/>
                      <a:pt x="103" y="113"/>
                      <a:pt x="107" y="111"/>
                    </a:cubicBezTo>
                    <a:cubicBezTo>
                      <a:pt x="111" y="109"/>
                      <a:pt x="118" y="116"/>
                      <a:pt x="122" y="115"/>
                    </a:cubicBezTo>
                    <a:cubicBezTo>
                      <a:pt x="125" y="114"/>
                      <a:pt x="129" y="114"/>
                      <a:pt x="134" y="118"/>
                    </a:cubicBezTo>
                    <a:cubicBezTo>
                      <a:pt x="139" y="121"/>
                      <a:pt x="144" y="127"/>
                      <a:pt x="151" y="126"/>
                    </a:cubicBezTo>
                    <a:close/>
                    <a:moveTo>
                      <a:pt x="48" y="37"/>
                    </a:moveTo>
                    <a:cubicBezTo>
                      <a:pt x="46" y="38"/>
                      <a:pt x="44" y="37"/>
                      <a:pt x="42" y="36"/>
                    </a:cubicBezTo>
                    <a:cubicBezTo>
                      <a:pt x="45" y="36"/>
                      <a:pt x="50" y="35"/>
                      <a:pt x="48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6" name="Freeform 833"/>
              <p:cNvSpPr>
                <a:spLocks/>
              </p:cNvSpPr>
              <p:nvPr userDrawn="1"/>
            </p:nvSpPr>
            <p:spPr bwMode="auto">
              <a:xfrm>
                <a:off x="2095" y="565"/>
                <a:ext cx="20" cy="24"/>
              </a:xfrm>
              <a:custGeom>
                <a:avLst/>
                <a:gdLst>
                  <a:gd name="T0" fmla="*/ 4 w 20"/>
                  <a:gd name="T1" fmla="*/ 23 h 23"/>
                  <a:gd name="T2" fmla="*/ 18 w 20"/>
                  <a:gd name="T3" fmla="*/ 17 h 23"/>
                  <a:gd name="T4" fmla="*/ 13 w 20"/>
                  <a:gd name="T5" fmla="*/ 7 h 23"/>
                  <a:gd name="T6" fmla="*/ 7 w 20"/>
                  <a:gd name="T7" fmla="*/ 4 h 23"/>
                  <a:gd name="T8" fmla="*/ 4 w 20"/>
                  <a:gd name="T9" fmla="*/ 12 h 23"/>
                  <a:gd name="T10" fmla="*/ 4 w 20"/>
                  <a:gd name="T11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23">
                    <a:moveTo>
                      <a:pt x="4" y="23"/>
                    </a:moveTo>
                    <a:cubicBezTo>
                      <a:pt x="8" y="23"/>
                      <a:pt x="17" y="22"/>
                      <a:pt x="18" y="17"/>
                    </a:cubicBezTo>
                    <a:cubicBezTo>
                      <a:pt x="20" y="12"/>
                      <a:pt x="13" y="10"/>
                      <a:pt x="13" y="7"/>
                    </a:cubicBezTo>
                    <a:cubicBezTo>
                      <a:pt x="13" y="4"/>
                      <a:pt x="10" y="0"/>
                      <a:pt x="7" y="4"/>
                    </a:cubicBezTo>
                    <a:cubicBezTo>
                      <a:pt x="5" y="8"/>
                      <a:pt x="5" y="10"/>
                      <a:pt x="4" y="12"/>
                    </a:cubicBezTo>
                    <a:cubicBezTo>
                      <a:pt x="3" y="14"/>
                      <a:pt x="0" y="23"/>
                      <a:pt x="4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7" name="Freeform 834"/>
              <p:cNvSpPr>
                <a:spLocks/>
              </p:cNvSpPr>
              <p:nvPr userDrawn="1"/>
            </p:nvSpPr>
            <p:spPr bwMode="auto">
              <a:xfrm>
                <a:off x="1894" y="466"/>
                <a:ext cx="43" cy="36"/>
              </a:xfrm>
              <a:custGeom>
                <a:avLst/>
                <a:gdLst>
                  <a:gd name="T0" fmla="*/ 36 w 41"/>
                  <a:gd name="T1" fmla="*/ 15 h 35"/>
                  <a:gd name="T2" fmla="*/ 41 w 41"/>
                  <a:gd name="T3" fmla="*/ 9 h 35"/>
                  <a:gd name="T4" fmla="*/ 32 w 41"/>
                  <a:gd name="T5" fmla="*/ 4 h 35"/>
                  <a:gd name="T6" fmla="*/ 8 w 41"/>
                  <a:gd name="T7" fmla="*/ 25 h 35"/>
                  <a:gd name="T8" fmla="*/ 2 w 41"/>
                  <a:gd name="T9" fmla="*/ 33 h 35"/>
                  <a:gd name="T10" fmla="*/ 11 w 41"/>
                  <a:gd name="T11" fmla="*/ 33 h 35"/>
                  <a:gd name="T12" fmla="*/ 26 w 41"/>
                  <a:gd name="T13" fmla="*/ 29 h 35"/>
                  <a:gd name="T14" fmla="*/ 36 w 41"/>
                  <a:gd name="T15" fmla="*/ 1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35">
                    <a:moveTo>
                      <a:pt x="36" y="15"/>
                    </a:moveTo>
                    <a:cubicBezTo>
                      <a:pt x="40" y="13"/>
                      <a:pt x="40" y="10"/>
                      <a:pt x="41" y="9"/>
                    </a:cubicBezTo>
                    <a:cubicBezTo>
                      <a:pt x="41" y="7"/>
                      <a:pt x="41" y="0"/>
                      <a:pt x="32" y="4"/>
                    </a:cubicBezTo>
                    <a:cubicBezTo>
                      <a:pt x="25" y="7"/>
                      <a:pt x="12" y="20"/>
                      <a:pt x="8" y="25"/>
                    </a:cubicBezTo>
                    <a:cubicBezTo>
                      <a:pt x="5" y="29"/>
                      <a:pt x="0" y="31"/>
                      <a:pt x="2" y="33"/>
                    </a:cubicBezTo>
                    <a:cubicBezTo>
                      <a:pt x="4" y="35"/>
                      <a:pt x="8" y="35"/>
                      <a:pt x="11" y="33"/>
                    </a:cubicBezTo>
                    <a:cubicBezTo>
                      <a:pt x="14" y="32"/>
                      <a:pt x="20" y="34"/>
                      <a:pt x="26" y="29"/>
                    </a:cubicBezTo>
                    <a:cubicBezTo>
                      <a:pt x="31" y="24"/>
                      <a:pt x="32" y="17"/>
                      <a:pt x="36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8" name="Rectangle 835"/>
              <p:cNvSpPr>
                <a:spLocks noChangeArrowheads="1"/>
              </p:cNvSpPr>
              <p:nvPr userDrawn="1"/>
            </p:nvSpPr>
            <p:spPr bwMode="auto">
              <a:xfrm>
                <a:off x="1991" y="393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9" name="Freeform 836"/>
              <p:cNvSpPr>
                <a:spLocks/>
              </p:cNvSpPr>
              <p:nvPr userDrawn="1"/>
            </p:nvSpPr>
            <p:spPr bwMode="auto">
              <a:xfrm>
                <a:off x="1866" y="391"/>
                <a:ext cx="157" cy="84"/>
              </a:xfrm>
              <a:custGeom>
                <a:avLst/>
                <a:gdLst>
                  <a:gd name="T0" fmla="*/ 8 w 150"/>
                  <a:gd name="T1" fmla="*/ 62 h 81"/>
                  <a:gd name="T2" fmla="*/ 18 w 150"/>
                  <a:gd name="T3" fmla="*/ 66 h 81"/>
                  <a:gd name="T4" fmla="*/ 16 w 150"/>
                  <a:gd name="T5" fmla="*/ 74 h 81"/>
                  <a:gd name="T6" fmla="*/ 21 w 150"/>
                  <a:gd name="T7" fmla="*/ 74 h 81"/>
                  <a:gd name="T8" fmla="*/ 29 w 150"/>
                  <a:gd name="T9" fmla="*/ 79 h 81"/>
                  <a:gd name="T10" fmla="*/ 46 w 150"/>
                  <a:gd name="T11" fmla="*/ 77 h 81"/>
                  <a:gd name="T12" fmla="*/ 45 w 150"/>
                  <a:gd name="T13" fmla="*/ 62 h 81"/>
                  <a:gd name="T14" fmla="*/ 50 w 150"/>
                  <a:gd name="T15" fmla="*/ 66 h 81"/>
                  <a:gd name="T16" fmla="*/ 59 w 150"/>
                  <a:gd name="T17" fmla="*/ 60 h 81"/>
                  <a:gd name="T18" fmla="*/ 76 w 150"/>
                  <a:gd name="T19" fmla="*/ 69 h 81"/>
                  <a:gd name="T20" fmla="*/ 87 w 150"/>
                  <a:gd name="T21" fmla="*/ 73 h 81"/>
                  <a:gd name="T22" fmla="*/ 91 w 150"/>
                  <a:gd name="T23" fmla="*/ 61 h 81"/>
                  <a:gd name="T24" fmla="*/ 102 w 150"/>
                  <a:gd name="T25" fmla="*/ 60 h 81"/>
                  <a:gd name="T26" fmla="*/ 114 w 150"/>
                  <a:gd name="T27" fmla="*/ 49 h 81"/>
                  <a:gd name="T28" fmla="*/ 125 w 150"/>
                  <a:gd name="T29" fmla="*/ 45 h 81"/>
                  <a:gd name="T30" fmla="*/ 133 w 150"/>
                  <a:gd name="T31" fmla="*/ 33 h 81"/>
                  <a:gd name="T32" fmla="*/ 132 w 150"/>
                  <a:gd name="T33" fmla="*/ 19 h 81"/>
                  <a:gd name="T34" fmla="*/ 150 w 150"/>
                  <a:gd name="T35" fmla="*/ 20 h 81"/>
                  <a:gd name="T36" fmla="*/ 136 w 150"/>
                  <a:gd name="T37" fmla="*/ 6 h 81"/>
                  <a:gd name="T38" fmla="*/ 120 w 150"/>
                  <a:gd name="T39" fmla="*/ 4 h 81"/>
                  <a:gd name="T40" fmla="*/ 120 w 150"/>
                  <a:gd name="T41" fmla="*/ 3 h 81"/>
                  <a:gd name="T42" fmla="*/ 113 w 150"/>
                  <a:gd name="T43" fmla="*/ 4 h 81"/>
                  <a:gd name="T44" fmla="*/ 96 w 150"/>
                  <a:gd name="T45" fmla="*/ 4 h 81"/>
                  <a:gd name="T46" fmla="*/ 82 w 150"/>
                  <a:gd name="T47" fmla="*/ 6 h 81"/>
                  <a:gd name="T48" fmla="*/ 68 w 150"/>
                  <a:gd name="T49" fmla="*/ 17 h 81"/>
                  <a:gd name="T50" fmla="*/ 62 w 150"/>
                  <a:gd name="T51" fmla="*/ 22 h 81"/>
                  <a:gd name="T52" fmla="*/ 52 w 150"/>
                  <a:gd name="T53" fmla="*/ 23 h 81"/>
                  <a:gd name="T54" fmla="*/ 45 w 150"/>
                  <a:gd name="T55" fmla="*/ 34 h 81"/>
                  <a:gd name="T56" fmla="*/ 30 w 150"/>
                  <a:gd name="T57" fmla="*/ 31 h 81"/>
                  <a:gd name="T58" fmla="*/ 19 w 150"/>
                  <a:gd name="T59" fmla="*/ 38 h 81"/>
                  <a:gd name="T60" fmla="*/ 15 w 150"/>
                  <a:gd name="T61" fmla="*/ 40 h 81"/>
                  <a:gd name="T62" fmla="*/ 7 w 150"/>
                  <a:gd name="T63" fmla="*/ 43 h 81"/>
                  <a:gd name="T64" fmla="*/ 5 w 150"/>
                  <a:gd name="T65" fmla="*/ 49 h 81"/>
                  <a:gd name="T66" fmla="*/ 4 w 150"/>
                  <a:gd name="T67" fmla="*/ 56 h 81"/>
                  <a:gd name="T68" fmla="*/ 0 w 150"/>
                  <a:gd name="T69" fmla="*/ 61 h 81"/>
                  <a:gd name="T70" fmla="*/ 8 w 150"/>
                  <a:gd name="T71" fmla="*/ 6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0" h="81">
                    <a:moveTo>
                      <a:pt x="8" y="62"/>
                    </a:moveTo>
                    <a:cubicBezTo>
                      <a:pt x="13" y="63"/>
                      <a:pt x="18" y="64"/>
                      <a:pt x="18" y="66"/>
                    </a:cubicBezTo>
                    <a:cubicBezTo>
                      <a:pt x="18" y="67"/>
                      <a:pt x="14" y="73"/>
                      <a:pt x="16" y="74"/>
                    </a:cubicBezTo>
                    <a:cubicBezTo>
                      <a:pt x="18" y="74"/>
                      <a:pt x="21" y="72"/>
                      <a:pt x="21" y="74"/>
                    </a:cubicBezTo>
                    <a:cubicBezTo>
                      <a:pt x="21" y="75"/>
                      <a:pt x="25" y="78"/>
                      <a:pt x="29" y="79"/>
                    </a:cubicBezTo>
                    <a:cubicBezTo>
                      <a:pt x="32" y="79"/>
                      <a:pt x="45" y="81"/>
                      <a:pt x="46" y="77"/>
                    </a:cubicBezTo>
                    <a:cubicBezTo>
                      <a:pt x="48" y="74"/>
                      <a:pt x="42" y="63"/>
                      <a:pt x="45" y="62"/>
                    </a:cubicBezTo>
                    <a:cubicBezTo>
                      <a:pt x="48" y="60"/>
                      <a:pt x="50" y="62"/>
                      <a:pt x="50" y="66"/>
                    </a:cubicBezTo>
                    <a:cubicBezTo>
                      <a:pt x="50" y="69"/>
                      <a:pt x="52" y="72"/>
                      <a:pt x="59" y="60"/>
                    </a:cubicBezTo>
                    <a:cubicBezTo>
                      <a:pt x="66" y="49"/>
                      <a:pt x="76" y="66"/>
                      <a:pt x="76" y="69"/>
                    </a:cubicBezTo>
                    <a:cubicBezTo>
                      <a:pt x="77" y="73"/>
                      <a:pt x="84" y="76"/>
                      <a:pt x="87" y="73"/>
                    </a:cubicBezTo>
                    <a:cubicBezTo>
                      <a:pt x="91" y="69"/>
                      <a:pt x="88" y="63"/>
                      <a:pt x="91" y="61"/>
                    </a:cubicBezTo>
                    <a:cubicBezTo>
                      <a:pt x="94" y="59"/>
                      <a:pt x="96" y="61"/>
                      <a:pt x="102" y="60"/>
                    </a:cubicBezTo>
                    <a:cubicBezTo>
                      <a:pt x="108" y="58"/>
                      <a:pt x="113" y="53"/>
                      <a:pt x="114" y="49"/>
                    </a:cubicBezTo>
                    <a:cubicBezTo>
                      <a:pt x="116" y="44"/>
                      <a:pt x="121" y="46"/>
                      <a:pt x="125" y="45"/>
                    </a:cubicBezTo>
                    <a:cubicBezTo>
                      <a:pt x="130" y="45"/>
                      <a:pt x="134" y="38"/>
                      <a:pt x="133" y="33"/>
                    </a:cubicBezTo>
                    <a:cubicBezTo>
                      <a:pt x="133" y="28"/>
                      <a:pt x="128" y="20"/>
                      <a:pt x="132" y="19"/>
                    </a:cubicBezTo>
                    <a:cubicBezTo>
                      <a:pt x="137" y="18"/>
                      <a:pt x="149" y="23"/>
                      <a:pt x="150" y="20"/>
                    </a:cubicBezTo>
                    <a:cubicBezTo>
                      <a:pt x="150" y="17"/>
                      <a:pt x="146" y="8"/>
                      <a:pt x="136" y="6"/>
                    </a:cubicBezTo>
                    <a:cubicBezTo>
                      <a:pt x="126" y="5"/>
                      <a:pt x="121" y="7"/>
                      <a:pt x="120" y="4"/>
                    </a:cubicBezTo>
                    <a:cubicBezTo>
                      <a:pt x="120" y="3"/>
                      <a:pt x="120" y="3"/>
                      <a:pt x="120" y="3"/>
                    </a:cubicBezTo>
                    <a:cubicBezTo>
                      <a:pt x="119" y="3"/>
                      <a:pt x="118" y="4"/>
                      <a:pt x="113" y="4"/>
                    </a:cubicBezTo>
                    <a:cubicBezTo>
                      <a:pt x="104" y="4"/>
                      <a:pt x="100" y="0"/>
                      <a:pt x="96" y="4"/>
                    </a:cubicBezTo>
                    <a:cubicBezTo>
                      <a:pt x="93" y="7"/>
                      <a:pt x="90" y="5"/>
                      <a:pt x="82" y="6"/>
                    </a:cubicBezTo>
                    <a:cubicBezTo>
                      <a:pt x="74" y="7"/>
                      <a:pt x="71" y="15"/>
                      <a:pt x="68" y="17"/>
                    </a:cubicBezTo>
                    <a:cubicBezTo>
                      <a:pt x="65" y="19"/>
                      <a:pt x="64" y="19"/>
                      <a:pt x="62" y="22"/>
                    </a:cubicBezTo>
                    <a:cubicBezTo>
                      <a:pt x="60" y="25"/>
                      <a:pt x="57" y="23"/>
                      <a:pt x="52" y="23"/>
                    </a:cubicBezTo>
                    <a:cubicBezTo>
                      <a:pt x="48" y="23"/>
                      <a:pt x="47" y="33"/>
                      <a:pt x="45" y="34"/>
                    </a:cubicBezTo>
                    <a:cubicBezTo>
                      <a:pt x="44" y="35"/>
                      <a:pt x="34" y="31"/>
                      <a:pt x="30" y="31"/>
                    </a:cubicBezTo>
                    <a:cubicBezTo>
                      <a:pt x="26" y="32"/>
                      <a:pt x="20" y="38"/>
                      <a:pt x="19" y="38"/>
                    </a:cubicBezTo>
                    <a:cubicBezTo>
                      <a:pt x="18" y="38"/>
                      <a:pt x="17" y="38"/>
                      <a:pt x="15" y="40"/>
                    </a:cubicBezTo>
                    <a:cubicBezTo>
                      <a:pt x="12" y="42"/>
                      <a:pt x="9" y="42"/>
                      <a:pt x="7" y="43"/>
                    </a:cubicBezTo>
                    <a:cubicBezTo>
                      <a:pt x="4" y="43"/>
                      <a:pt x="6" y="47"/>
                      <a:pt x="5" y="49"/>
                    </a:cubicBezTo>
                    <a:cubicBezTo>
                      <a:pt x="4" y="52"/>
                      <a:pt x="5" y="55"/>
                      <a:pt x="4" y="56"/>
                    </a:cubicBezTo>
                    <a:cubicBezTo>
                      <a:pt x="4" y="58"/>
                      <a:pt x="0" y="58"/>
                      <a:pt x="0" y="61"/>
                    </a:cubicBezTo>
                    <a:cubicBezTo>
                      <a:pt x="1" y="63"/>
                      <a:pt x="4" y="62"/>
                      <a:pt x="8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90" name="Freeform 837"/>
              <p:cNvSpPr>
                <a:spLocks/>
              </p:cNvSpPr>
              <p:nvPr userDrawn="1"/>
            </p:nvSpPr>
            <p:spPr bwMode="auto">
              <a:xfrm>
                <a:off x="2006" y="440"/>
                <a:ext cx="5" cy="5"/>
              </a:xfrm>
              <a:custGeom>
                <a:avLst/>
                <a:gdLst>
                  <a:gd name="T0" fmla="*/ 1 w 5"/>
                  <a:gd name="T1" fmla="*/ 3 h 5"/>
                  <a:gd name="T2" fmla="*/ 5 w 5"/>
                  <a:gd name="T3" fmla="*/ 5 h 5"/>
                  <a:gd name="T4" fmla="*/ 1 w 5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1" y="3"/>
                    </a:moveTo>
                    <a:cubicBezTo>
                      <a:pt x="1" y="4"/>
                      <a:pt x="3" y="5"/>
                      <a:pt x="5" y="5"/>
                    </a:cubicBezTo>
                    <a:cubicBezTo>
                      <a:pt x="3" y="3"/>
                      <a:pt x="0" y="0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91" name="Freeform 838"/>
              <p:cNvSpPr>
                <a:spLocks/>
              </p:cNvSpPr>
              <p:nvPr userDrawn="1"/>
            </p:nvSpPr>
            <p:spPr bwMode="auto">
              <a:xfrm>
                <a:off x="2017" y="445"/>
                <a:ext cx="10" cy="8"/>
              </a:xfrm>
              <a:custGeom>
                <a:avLst/>
                <a:gdLst>
                  <a:gd name="T0" fmla="*/ 0 w 9"/>
                  <a:gd name="T1" fmla="*/ 1 h 8"/>
                  <a:gd name="T2" fmla="*/ 2 w 9"/>
                  <a:gd name="T3" fmla="*/ 3 h 8"/>
                  <a:gd name="T4" fmla="*/ 4 w 9"/>
                  <a:gd name="T5" fmla="*/ 5 h 8"/>
                  <a:gd name="T6" fmla="*/ 6 w 9"/>
                  <a:gd name="T7" fmla="*/ 5 h 8"/>
                  <a:gd name="T8" fmla="*/ 5 w 9"/>
                  <a:gd name="T9" fmla="*/ 1 h 8"/>
                  <a:gd name="T10" fmla="*/ 0 w 9"/>
                  <a:gd name="T11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0" y="1"/>
                    </a:moveTo>
                    <a:cubicBezTo>
                      <a:pt x="1" y="2"/>
                      <a:pt x="2" y="2"/>
                      <a:pt x="2" y="3"/>
                    </a:cubicBezTo>
                    <a:cubicBezTo>
                      <a:pt x="3" y="6"/>
                      <a:pt x="1" y="6"/>
                      <a:pt x="4" y="5"/>
                    </a:cubicBezTo>
                    <a:cubicBezTo>
                      <a:pt x="6" y="5"/>
                      <a:pt x="6" y="8"/>
                      <a:pt x="6" y="5"/>
                    </a:cubicBezTo>
                    <a:cubicBezTo>
                      <a:pt x="6" y="3"/>
                      <a:pt x="9" y="2"/>
                      <a:pt x="5" y="1"/>
                    </a:cubicBezTo>
                    <a:cubicBezTo>
                      <a:pt x="4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92" name="Freeform 839"/>
              <p:cNvSpPr>
                <a:spLocks/>
              </p:cNvSpPr>
              <p:nvPr userDrawn="1"/>
            </p:nvSpPr>
            <p:spPr bwMode="auto">
              <a:xfrm>
                <a:off x="2011" y="445"/>
                <a:ext cx="6" cy="2"/>
              </a:xfrm>
              <a:custGeom>
                <a:avLst/>
                <a:gdLst>
                  <a:gd name="T0" fmla="*/ 2 w 6"/>
                  <a:gd name="T1" fmla="*/ 1 h 2"/>
                  <a:gd name="T2" fmla="*/ 6 w 6"/>
                  <a:gd name="T3" fmla="*/ 1 h 2"/>
                  <a:gd name="T4" fmla="*/ 0 w 6"/>
                  <a:gd name="T5" fmla="*/ 0 h 2"/>
                  <a:gd name="T6" fmla="*/ 2 w 6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2" y="1"/>
                    </a:moveTo>
                    <a:cubicBezTo>
                      <a:pt x="3" y="2"/>
                      <a:pt x="4" y="2"/>
                      <a:pt x="6" y="1"/>
                    </a:cubicBezTo>
                    <a:cubicBezTo>
                      <a:pt x="4" y="1"/>
                      <a:pt x="2" y="1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93" name="Freeform 840"/>
              <p:cNvSpPr>
                <a:spLocks/>
              </p:cNvSpPr>
              <p:nvPr userDrawn="1"/>
            </p:nvSpPr>
            <p:spPr bwMode="auto">
              <a:xfrm>
                <a:off x="2032" y="306"/>
                <a:ext cx="128" cy="132"/>
              </a:xfrm>
              <a:custGeom>
                <a:avLst/>
                <a:gdLst>
                  <a:gd name="T0" fmla="*/ 5 w 123"/>
                  <a:gd name="T1" fmla="*/ 118 h 126"/>
                  <a:gd name="T2" fmla="*/ 20 w 123"/>
                  <a:gd name="T3" fmla="*/ 113 h 126"/>
                  <a:gd name="T4" fmla="*/ 28 w 123"/>
                  <a:gd name="T5" fmla="*/ 110 h 126"/>
                  <a:gd name="T6" fmla="*/ 44 w 123"/>
                  <a:gd name="T7" fmla="*/ 113 h 126"/>
                  <a:gd name="T8" fmla="*/ 51 w 123"/>
                  <a:gd name="T9" fmla="*/ 126 h 126"/>
                  <a:gd name="T10" fmla="*/ 67 w 123"/>
                  <a:gd name="T11" fmla="*/ 116 h 126"/>
                  <a:gd name="T12" fmla="*/ 70 w 123"/>
                  <a:gd name="T13" fmla="*/ 105 h 126"/>
                  <a:gd name="T14" fmla="*/ 73 w 123"/>
                  <a:gd name="T15" fmla="*/ 101 h 126"/>
                  <a:gd name="T16" fmla="*/ 87 w 123"/>
                  <a:gd name="T17" fmla="*/ 100 h 126"/>
                  <a:gd name="T18" fmla="*/ 88 w 123"/>
                  <a:gd name="T19" fmla="*/ 79 h 126"/>
                  <a:gd name="T20" fmla="*/ 106 w 123"/>
                  <a:gd name="T21" fmla="*/ 73 h 126"/>
                  <a:gd name="T22" fmla="*/ 119 w 123"/>
                  <a:gd name="T23" fmla="*/ 63 h 126"/>
                  <a:gd name="T24" fmla="*/ 115 w 123"/>
                  <a:gd name="T25" fmla="*/ 50 h 126"/>
                  <a:gd name="T26" fmla="*/ 95 w 123"/>
                  <a:gd name="T27" fmla="*/ 45 h 126"/>
                  <a:gd name="T28" fmla="*/ 80 w 123"/>
                  <a:gd name="T29" fmla="*/ 35 h 126"/>
                  <a:gd name="T30" fmla="*/ 84 w 123"/>
                  <a:gd name="T31" fmla="*/ 11 h 126"/>
                  <a:gd name="T32" fmla="*/ 74 w 123"/>
                  <a:gd name="T33" fmla="*/ 4 h 126"/>
                  <a:gd name="T34" fmla="*/ 53 w 123"/>
                  <a:gd name="T35" fmla="*/ 14 h 126"/>
                  <a:gd name="T36" fmla="*/ 57 w 123"/>
                  <a:gd name="T37" fmla="*/ 36 h 126"/>
                  <a:gd name="T38" fmla="*/ 64 w 123"/>
                  <a:gd name="T39" fmla="*/ 50 h 126"/>
                  <a:gd name="T40" fmla="*/ 54 w 123"/>
                  <a:gd name="T41" fmla="*/ 54 h 126"/>
                  <a:gd name="T42" fmla="*/ 33 w 123"/>
                  <a:gd name="T43" fmla="*/ 61 h 126"/>
                  <a:gd name="T44" fmla="*/ 15 w 123"/>
                  <a:gd name="T45" fmla="*/ 67 h 126"/>
                  <a:gd name="T46" fmla="*/ 14 w 123"/>
                  <a:gd name="T47" fmla="*/ 77 h 126"/>
                  <a:gd name="T48" fmla="*/ 2 w 123"/>
                  <a:gd name="T49" fmla="*/ 87 h 126"/>
                  <a:gd name="T50" fmla="*/ 3 w 123"/>
                  <a:gd name="T51" fmla="*/ 103 h 126"/>
                  <a:gd name="T52" fmla="*/ 5 w 123"/>
                  <a:gd name="T53" fmla="*/ 118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3" h="126">
                    <a:moveTo>
                      <a:pt x="5" y="118"/>
                    </a:moveTo>
                    <a:cubicBezTo>
                      <a:pt x="10" y="119"/>
                      <a:pt x="14" y="115"/>
                      <a:pt x="20" y="113"/>
                    </a:cubicBezTo>
                    <a:cubicBezTo>
                      <a:pt x="26" y="112"/>
                      <a:pt x="26" y="108"/>
                      <a:pt x="28" y="110"/>
                    </a:cubicBezTo>
                    <a:cubicBezTo>
                      <a:pt x="29" y="112"/>
                      <a:pt x="42" y="109"/>
                      <a:pt x="44" y="113"/>
                    </a:cubicBezTo>
                    <a:cubicBezTo>
                      <a:pt x="46" y="116"/>
                      <a:pt x="46" y="126"/>
                      <a:pt x="51" y="126"/>
                    </a:cubicBezTo>
                    <a:cubicBezTo>
                      <a:pt x="57" y="126"/>
                      <a:pt x="63" y="120"/>
                      <a:pt x="67" y="116"/>
                    </a:cubicBezTo>
                    <a:cubicBezTo>
                      <a:pt x="71" y="112"/>
                      <a:pt x="71" y="106"/>
                      <a:pt x="70" y="105"/>
                    </a:cubicBezTo>
                    <a:cubicBezTo>
                      <a:pt x="68" y="103"/>
                      <a:pt x="70" y="102"/>
                      <a:pt x="73" y="101"/>
                    </a:cubicBezTo>
                    <a:cubicBezTo>
                      <a:pt x="76" y="100"/>
                      <a:pt x="82" y="102"/>
                      <a:pt x="87" y="100"/>
                    </a:cubicBezTo>
                    <a:cubicBezTo>
                      <a:pt x="92" y="97"/>
                      <a:pt x="84" y="84"/>
                      <a:pt x="88" y="79"/>
                    </a:cubicBezTo>
                    <a:cubicBezTo>
                      <a:pt x="91" y="74"/>
                      <a:pt x="99" y="75"/>
                      <a:pt x="106" y="73"/>
                    </a:cubicBezTo>
                    <a:cubicBezTo>
                      <a:pt x="112" y="71"/>
                      <a:pt x="116" y="70"/>
                      <a:pt x="119" y="63"/>
                    </a:cubicBezTo>
                    <a:cubicBezTo>
                      <a:pt x="122" y="57"/>
                      <a:pt x="123" y="53"/>
                      <a:pt x="115" y="50"/>
                    </a:cubicBezTo>
                    <a:cubicBezTo>
                      <a:pt x="107" y="47"/>
                      <a:pt x="104" y="45"/>
                      <a:pt x="95" y="45"/>
                    </a:cubicBezTo>
                    <a:cubicBezTo>
                      <a:pt x="87" y="45"/>
                      <a:pt x="82" y="44"/>
                      <a:pt x="80" y="35"/>
                    </a:cubicBezTo>
                    <a:cubicBezTo>
                      <a:pt x="79" y="26"/>
                      <a:pt x="81" y="15"/>
                      <a:pt x="84" y="11"/>
                    </a:cubicBezTo>
                    <a:cubicBezTo>
                      <a:pt x="87" y="7"/>
                      <a:pt x="78" y="0"/>
                      <a:pt x="74" y="4"/>
                    </a:cubicBezTo>
                    <a:cubicBezTo>
                      <a:pt x="70" y="8"/>
                      <a:pt x="53" y="3"/>
                      <a:pt x="53" y="14"/>
                    </a:cubicBezTo>
                    <a:cubicBezTo>
                      <a:pt x="52" y="26"/>
                      <a:pt x="57" y="32"/>
                      <a:pt x="57" y="36"/>
                    </a:cubicBezTo>
                    <a:cubicBezTo>
                      <a:pt x="57" y="40"/>
                      <a:pt x="66" y="47"/>
                      <a:pt x="64" y="50"/>
                    </a:cubicBezTo>
                    <a:cubicBezTo>
                      <a:pt x="61" y="53"/>
                      <a:pt x="61" y="53"/>
                      <a:pt x="54" y="54"/>
                    </a:cubicBezTo>
                    <a:cubicBezTo>
                      <a:pt x="48" y="55"/>
                      <a:pt x="38" y="60"/>
                      <a:pt x="33" y="61"/>
                    </a:cubicBezTo>
                    <a:cubicBezTo>
                      <a:pt x="27" y="63"/>
                      <a:pt x="17" y="65"/>
                      <a:pt x="15" y="67"/>
                    </a:cubicBezTo>
                    <a:cubicBezTo>
                      <a:pt x="13" y="68"/>
                      <a:pt x="17" y="74"/>
                      <a:pt x="14" y="77"/>
                    </a:cubicBezTo>
                    <a:cubicBezTo>
                      <a:pt x="7" y="83"/>
                      <a:pt x="3" y="81"/>
                      <a:pt x="2" y="87"/>
                    </a:cubicBezTo>
                    <a:cubicBezTo>
                      <a:pt x="0" y="94"/>
                      <a:pt x="3" y="97"/>
                      <a:pt x="3" y="103"/>
                    </a:cubicBezTo>
                    <a:cubicBezTo>
                      <a:pt x="3" y="109"/>
                      <a:pt x="0" y="118"/>
                      <a:pt x="5" y="1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94" name="Freeform 841"/>
              <p:cNvSpPr>
                <a:spLocks/>
              </p:cNvSpPr>
              <p:nvPr userDrawn="1"/>
            </p:nvSpPr>
            <p:spPr bwMode="auto">
              <a:xfrm>
                <a:off x="2152" y="433"/>
                <a:ext cx="26" cy="44"/>
              </a:xfrm>
              <a:custGeom>
                <a:avLst/>
                <a:gdLst>
                  <a:gd name="T0" fmla="*/ 1 w 25"/>
                  <a:gd name="T1" fmla="*/ 29 h 42"/>
                  <a:gd name="T2" fmla="*/ 13 w 25"/>
                  <a:gd name="T3" fmla="*/ 41 h 42"/>
                  <a:gd name="T4" fmla="*/ 17 w 25"/>
                  <a:gd name="T5" fmla="*/ 33 h 42"/>
                  <a:gd name="T6" fmla="*/ 24 w 25"/>
                  <a:gd name="T7" fmla="*/ 19 h 42"/>
                  <a:gd name="T8" fmla="*/ 21 w 25"/>
                  <a:gd name="T9" fmla="*/ 6 h 42"/>
                  <a:gd name="T10" fmla="*/ 23 w 25"/>
                  <a:gd name="T11" fmla="*/ 1 h 42"/>
                  <a:gd name="T12" fmla="*/ 21 w 25"/>
                  <a:gd name="T13" fmla="*/ 3 h 42"/>
                  <a:gd name="T14" fmla="*/ 17 w 25"/>
                  <a:gd name="T15" fmla="*/ 17 h 42"/>
                  <a:gd name="T16" fmla="*/ 1 w 25"/>
                  <a:gd name="T17" fmla="*/ 2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42">
                    <a:moveTo>
                      <a:pt x="1" y="29"/>
                    </a:moveTo>
                    <a:cubicBezTo>
                      <a:pt x="2" y="34"/>
                      <a:pt x="8" y="42"/>
                      <a:pt x="13" y="41"/>
                    </a:cubicBezTo>
                    <a:cubicBezTo>
                      <a:pt x="18" y="40"/>
                      <a:pt x="18" y="39"/>
                      <a:pt x="17" y="33"/>
                    </a:cubicBezTo>
                    <a:cubicBezTo>
                      <a:pt x="17" y="28"/>
                      <a:pt x="23" y="22"/>
                      <a:pt x="24" y="19"/>
                    </a:cubicBezTo>
                    <a:cubicBezTo>
                      <a:pt x="25" y="16"/>
                      <a:pt x="21" y="10"/>
                      <a:pt x="21" y="6"/>
                    </a:cubicBezTo>
                    <a:cubicBezTo>
                      <a:pt x="21" y="2"/>
                      <a:pt x="24" y="0"/>
                      <a:pt x="23" y="1"/>
                    </a:cubicBezTo>
                    <a:cubicBezTo>
                      <a:pt x="23" y="1"/>
                      <a:pt x="22" y="0"/>
                      <a:pt x="21" y="3"/>
                    </a:cubicBezTo>
                    <a:cubicBezTo>
                      <a:pt x="20" y="5"/>
                      <a:pt x="19" y="14"/>
                      <a:pt x="17" y="17"/>
                    </a:cubicBezTo>
                    <a:cubicBezTo>
                      <a:pt x="15" y="21"/>
                      <a:pt x="0" y="25"/>
                      <a:pt x="1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95" name="Freeform 842"/>
              <p:cNvSpPr>
                <a:spLocks/>
              </p:cNvSpPr>
              <p:nvPr userDrawn="1"/>
            </p:nvSpPr>
            <p:spPr bwMode="auto">
              <a:xfrm>
                <a:off x="2217" y="435"/>
                <a:ext cx="25" cy="30"/>
              </a:xfrm>
              <a:custGeom>
                <a:avLst/>
                <a:gdLst>
                  <a:gd name="T0" fmla="*/ 5 w 24"/>
                  <a:gd name="T1" fmla="*/ 20 h 28"/>
                  <a:gd name="T2" fmla="*/ 13 w 24"/>
                  <a:gd name="T3" fmla="*/ 19 h 28"/>
                  <a:gd name="T4" fmla="*/ 22 w 24"/>
                  <a:gd name="T5" fmla="*/ 25 h 28"/>
                  <a:gd name="T6" fmla="*/ 17 w 24"/>
                  <a:gd name="T7" fmla="*/ 9 h 28"/>
                  <a:gd name="T8" fmla="*/ 11 w 24"/>
                  <a:gd name="T9" fmla="*/ 2 h 28"/>
                  <a:gd name="T10" fmla="*/ 1 w 24"/>
                  <a:gd name="T11" fmla="*/ 5 h 28"/>
                  <a:gd name="T12" fmla="*/ 3 w 24"/>
                  <a:gd name="T13" fmla="*/ 8 h 28"/>
                  <a:gd name="T14" fmla="*/ 5 w 24"/>
                  <a:gd name="T15" fmla="*/ 2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28">
                    <a:moveTo>
                      <a:pt x="5" y="20"/>
                    </a:moveTo>
                    <a:cubicBezTo>
                      <a:pt x="8" y="21"/>
                      <a:pt x="12" y="19"/>
                      <a:pt x="13" y="19"/>
                    </a:cubicBezTo>
                    <a:cubicBezTo>
                      <a:pt x="15" y="20"/>
                      <a:pt x="19" y="28"/>
                      <a:pt x="22" y="25"/>
                    </a:cubicBezTo>
                    <a:cubicBezTo>
                      <a:pt x="24" y="22"/>
                      <a:pt x="17" y="10"/>
                      <a:pt x="17" y="9"/>
                    </a:cubicBezTo>
                    <a:cubicBezTo>
                      <a:pt x="16" y="7"/>
                      <a:pt x="15" y="3"/>
                      <a:pt x="11" y="2"/>
                    </a:cubicBezTo>
                    <a:cubicBezTo>
                      <a:pt x="6" y="0"/>
                      <a:pt x="3" y="0"/>
                      <a:pt x="1" y="5"/>
                    </a:cubicBezTo>
                    <a:cubicBezTo>
                      <a:pt x="0" y="8"/>
                      <a:pt x="0" y="6"/>
                      <a:pt x="3" y="8"/>
                    </a:cubicBezTo>
                    <a:cubicBezTo>
                      <a:pt x="6" y="10"/>
                      <a:pt x="3" y="19"/>
                      <a:pt x="5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96" name="Freeform 843"/>
              <p:cNvSpPr>
                <a:spLocks/>
              </p:cNvSpPr>
              <p:nvPr userDrawn="1"/>
            </p:nvSpPr>
            <p:spPr bwMode="auto">
              <a:xfrm>
                <a:off x="2133" y="488"/>
                <a:ext cx="117" cy="129"/>
              </a:xfrm>
              <a:custGeom>
                <a:avLst/>
                <a:gdLst>
                  <a:gd name="T0" fmla="*/ 30 w 112"/>
                  <a:gd name="T1" fmla="*/ 36 h 124"/>
                  <a:gd name="T2" fmla="*/ 17 w 112"/>
                  <a:gd name="T3" fmla="*/ 15 h 124"/>
                  <a:gd name="T4" fmla="*/ 20 w 112"/>
                  <a:gd name="T5" fmla="*/ 1 h 124"/>
                  <a:gd name="T6" fmla="*/ 16 w 112"/>
                  <a:gd name="T7" fmla="*/ 11 h 124"/>
                  <a:gd name="T8" fmla="*/ 6 w 112"/>
                  <a:gd name="T9" fmla="*/ 18 h 124"/>
                  <a:gd name="T10" fmla="*/ 13 w 112"/>
                  <a:gd name="T11" fmla="*/ 24 h 124"/>
                  <a:gd name="T12" fmla="*/ 13 w 112"/>
                  <a:gd name="T13" fmla="*/ 30 h 124"/>
                  <a:gd name="T14" fmla="*/ 8 w 112"/>
                  <a:gd name="T15" fmla="*/ 39 h 124"/>
                  <a:gd name="T16" fmla="*/ 4 w 112"/>
                  <a:gd name="T17" fmla="*/ 38 h 124"/>
                  <a:gd name="T18" fmla="*/ 5 w 112"/>
                  <a:gd name="T19" fmla="*/ 40 h 124"/>
                  <a:gd name="T20" fmla="*/ 9 w 112"/>
                  <a:gd name="T21" fmla="*/ 50 h 124"/>
                  <a:gd name="T22" fmla="*/ 10 w 112"/>
                  <a:gd name="T23" fmla="*/ 54 h 124"/>
                  <a:gd name="T24" fmla="*/ 3 w 112"/>
                  <a:gd name="T25" fmla="*/ 50 h 124"/>
                  <a:gd name="T26" fmla="*/ 4 w 112"/>
                  <a:gd name="T27" fmla="*/ 57 h 124"/>
                  <a:gd name="T28" fmla="*/ 2 w 112"/>
                  <a:gd name="T29" fmla="*/ 61 h 124"/>
                  <a:gd name="T30" fmla="*/ 11 w 112"/>
                  <a:gd name="T31" fmla="*/ 66 h 124"/>
                  <a:gd name="T32" fmla="*/ 10 w 112"/>
                  <a:gd name="T33" fmla="*/ 68 h 124"/>
                  <a:gd name="T34" fmla="*/ 10 w 112"/>
                  <a:gd name="T35" fmla="*/ 68 h 124"/>
                  <a:gd name="T36" fmla="*/ 7 w 112"/>
                  <a:gd name="T37" fmla="*/ 75 h 124"/>
                  <a:gd name="T38" fmla="*/ 15 w 112"/>
                  <a:gd name="T39" fmla="*/ 83 h 124"/>
                  <a:gd name="T40" fmla="*/ 30 w 112"/>
                  <a:gd name="T41" fmla="*/ 85 h 124"/>
                  <a:gd name="T42" fmla="*/ 35 w 112"/>
                  <a:gd name="T43" fmla="*/ 92 h 124"/>
                  <a:gd name="T44" fmla="*/ 22 w 112"/>
                  <a:gd name="T45" fmla="*/ 108 h 124"/>
                  <a:gd name="T46" fmla="*/ 33 w 112"/>
                  <a:gd name="T47" fmla="*/ 117 h 124"/>
                  <a:gd name="T48" fmla="*/ 51 w 112"/>
                  <a:gd name="T49" fmla="*/ 122 h 124"/>
                  <a:gd name="T50" fmla="*/ 59 w 112"/>
                  <a:gd name="T51" fmla="*/ 111 h 124"/>
                  <a:gd name="T52" fmla="*/ 60 w 112"/>
                  <a:gd name="T53" fmla="*/ 105 h 124"/>
                  <a:gd name="T54" fmla="*/ 64 w 112"/>
                  <a:gd name="T55" fmla="*/ 99 h 124"/>
                  <a:gd name="T56" fmla="*/ 75 w 112"/>
                  <a:gd name="T57" fmla="*/ 97 h 124"/>
                  <a:gd name="T58" fmla="*/ 71 w 112"/>
                  <a:gd name="T59" fmla="*/ 86 h 124"/>
                  <a:gd name="T60" fmla="*/ 81 w 112"/>
                  <a:gd name="T61" fmla="*/ 81 h 124"/>
                  <a:gd name="T62" fmla="*/ 94 w 112"/>
                  <a:gd name="T63" fmla="*/ 72 h 124"/>
                  <a:gd name="T64" fmla="*/ 99 w 112"/>
                  <a:gd name="T65" fmla="*/ 58 h 124"/>
                  <a:gd name="T66" fmla="*/ 108 w 112"/>
                  <a:gd name="T67" fmla="*/ 53 h 124"/>
                  <a:gd name="T68" fmla="*/ 110 w 112"/>
                  <a:gd name="T69" fmla="*/ 45 h 124"/>
                  <a:gd name="T70" fmla="*/ 104 w 112"/>
                  <a:gd name="T71" fmla="*/ 51 h 124"/>
                  <a:gd name="T72" fmla="*/ 103 w 112"/>
                  <a:gd name="T73" fmla="*/ 38 h 124"/>
                  <a:gd name="T74" fmla="*/ 96 w 112"/>
                  <a:gd name="T75" fmla="*/ 32 h 124"/>
                  <a:gd name="T76" fmla="*/ 90 w 112"/>
                  <a:gd name="T77" fmla="*/ 36 h 124"/>
                  <a:gd name="T78" fmla="*/ 86 w 112"/>
                  <a:gd name="T79" fmla="*/ 40 h 124"/>
                  <a:gd name="T80" fmla="*/ 79 w 112"/>
                  <a:gd name="T81" fmla="*/ 27 h 124"/>
                  <a:gd name="T82" fmla="*/ 61 w 112"/>
                  <a:gd name="T83" fmla="*/ 22 h 124"/>
                  <a:gd name="T84" fmla="*/ 41 w 112"/>
                  <a:gd name="T85" fmla="*/ 31 h 124"/>
                  <a:gd name="T86" fmla="*/ 30 w 112"/>
                  <a:gd name="T87" fmla="*/ 36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2" h="124">
                    <a:moveTo>
                      <a:pt x="30" y="36"/>
                    </a:moveTo>
                    <a:cubicBezTo>
                      <a:pt x="29" y="29"/>
                      <a:pt x="17" y="20"/>
                      <a:pt x="17" y="15"/>
                    </a:cubicBezTo>
                    <a:cubicBezTo>
                      <a:pt x="17" y="10"/>
                      <a:pt x="23" y="1"/>
                      <a:pt x="20" y="1"/>
                    </a:cubicBezTo>
                    <a:cubicBezTo>
                      <a:pt x="16" y="0"/>
                      <a:pt x="18" y="5"/>
                      <a:pt x="16" y="11"/>
                    </a:cubicBezTo>
                    <a:cubicBezTo>
                      <a:pt x="15" y="14"/>
                      <a:pt x="6" y="16"/>
                      <a:pt x="6" y="18"/>
                    </a:cubicBezTo>
                    <a:cubicBezTo>
                      <a:pt x="6" y="20"/>
                      <a:pt x="12" y="21"/>
                      <a:pt x="13" y="24"/>
                    </a:cubicBezTo>
                    <a:cubicBezTo>
                      <a:pt x="13" y="28"/>
                      <a:pt x="12" y="29"/>
                      <a:pt x="13" y="30"/>
                    </a:cubicBezTo>
                    <a:cubicBezTo>
                      <a:pt x="14" y="30"/>
                      <a:pt x="13" y="39"/>
                      <a:pt x="8" y="39"/>
                    </a:cubicBezTo>
                    <a:cubicBezTo>
                      <a:pt x="6" y="39"/>
                      <a:pt x="5" y="38"/>
                      <a:pt x="4" y="38"/>
                    </a:cubicBezTo>
                    <a:cubicBezTo>
                      <a:pt x="5" y="38"/>
                      <a:pt x="5" y="39"/>
                      <a:pt x="5" y="40"/>
                    </a:cubicBezTo>
                    <a:cubicBezTo>
                      <a:pt x="6" y="44"/>
                      <a:pt x="8" y="50"/>
                      <a:pt x="9" y="50"/>
                    </a:cubicBezTo>
                    <a:cubicBezTo>
                      <a:pt x="10" y="50"/>
                      <a:pt x="14" y="55"/>
                      <a:pt x="10" y="54"/>
                    </a:cubicBezTo>
                    <a:cubicBezTo>
                      <a:pt x="5" y="54"/>
                      <a:pt x="3" y="47"/>
                      <a:pt x="3" y="50"/>
                    </a:cubicBezTo>
                    <a:cubicBezTo>
                      <a:pt x="3" y="52"/>
                      <a:pt x="3" y="55"/>
                      <a:pt x="4" y="57"/>
                    </a:cubicBezTo>
                    <a:cubicBezTo>
                      <a:pt x="1" y="58"/>
                      <a:pt x="0" y="59"/>
                      <a:pt x="2" y="61"/>
                    </a:cubicBezTo>
                    <a:cubicBezTo>
                      <a:pt x="5" y="62"/>
                      <a:pt x="9" y="66"/>
                      <a:pt x="11" y="66"/>
                    </a:cubicBezTo>
                    <a:cubicBezTo>
                      <a:pt x="13" y="65"/>
                      <a:pt x="10" y="66"/>
                      <a:pt x="10" y="68"/>
                    </a:cubicBezTo>
                    <a:cubicBezTo>
                      <a:pt x="10" y="68"/>
                      <a:pt x="10" y="68"/>
                      <a:pt x="10" y="68"/>
                    </a:cubicBezTo>
                    <a:cubicBezTo>
                      <a:pt x="6" y="69"/>
                      <a:pt x="6" y="73"/>
                      <a:pt x="7" y="75"/>
                    </a:cubicBezTo>
                    <a:cubicBezTo>
                      <a:pt x="9" y="79"/>
                      <a:pt x="12" y="83"/>
                      <a:pt x="15" y="83"/>
                    </a:cubicBezTo>
                    <a:cubicBezTo>
                      <a:pt x="19" y="82"/>
                      <a:pt x="24" y="84"/>
                      <a:pt x="30" y="85"/>
                    </a:cubicBezTo>
                    <a:cubicBezTo>
                      <a:pt x="37" y="86"/>
                      <a:pt x="51" y="84"/>
                      <a:pt x="35" y="92"/>
                    </a:cubicBezTo>
                    <a:cubicBezTo>
                      <a:pt x="19" y="100"/>
                      <a:pt x="19" y="103"/>
                      <a:pt x="22" y="108"/>
                    </a:cubicBezTo>
                    <a:cubicBezTo>
                      <a:pt x="25" y="114"/>
                      <a:pt x="26" y="115"/>
                      <a:pt x="33" y="117"/>
                    </a:cubicBezTo>
                    <a:cubicBezTo>
                      <a:pt x="40" y="118"/>
                      <a:pt x="47" y="124"/>
                      <a:pt x="51" y="122"/>
                    </a:cubicBezTo>
                    <a:cubicBezTo>
                      <a:pt x="56" y="120"/>
                      <a:pt x="56" y="112"/>
                      <a:pt x="59" y="111"/>
                    </a:cubicBezTo>
                    <a:cubicBezTo>
                      <a:pt x="62" y="110"/>
                      <a:pt x="59" y="108"/>
                      <a:pt x="60" y="105"/>
                    </a:cubicBezTo>
                    <a:cubicBezTo>
                      <a:pt x="61" y="103"/>
                      <a:pt x="62" y="101"/>
                      <a:pt x="64" y="99"/>
                    </a:cubicBezTo>
                    <a:cubicBezTo>
                      <a:pt x="67" y="96"/>
                      <a:pt x="71" y="98"/>
                      <a:pt x="75" y="97"/>
                    </a:cubicBezTo>
                    <a:cubicBezTo>
                      <a:pt x="78" y="95"/>
                      <a:pt x="69" y="90"/>
                      <a:pt x="71" y="86"/>
                    </a:cubicBezTo>
                    <a:cubicBezTo>
                      <a:pt x="72" y="83"/>
                      <a:pt x="79" y="84"/>
                      <a:pt x="81" y="81"/>
                    </a:cubicBezTo>
                    <a:cubicBezTo>
                      <a:pt x="82" y="78"/>
                      <a:pt x="91" y="76"/>
                      <a:pt x="94" y="72"/>
                    </a:cubicBezTo>
                    <a:cubicBezTo>
                      <a:pt x="97" y="68"/>
                      <a:pt x="96" y="62"/>
                      <a:pt x="99" y="58"/>
                    </a:cubicBezTo>
                    <a:cubicBezTo>
                      <a:pt x="102" y="54"/>
                      <a:pt x="103" y="55"/>
                      <a:pt x="108" y="53"/>
                    </a:cubicBezTo>
                    <a:cubicBezTo>
                      <a:pt x="112" y="52"/>
                      <a:pt x="110" y="48"/>
                      <a:pt x="110" y="45"/>
                    </a:cubicBezTo>
                    <a:cubicBezTo>
                      <a:pt x="108" y="48"/>
                      <a:pt x="106" y="52"/>
                      <a:pt x="104" y="51"/>
                    </a:cubicBezTo>
                    <a:cubicBezTo>
                      <a:pt x="102" y="50"/>
                      <a:pt x="105" y="42"/>
                      <a:pt x="103" y="38"/>
                    </a:cubicBezTo>
                    <a:cubicBezTo>
                      <a:pt x="102" y="34"/>
                      <a:pt x="101" y="33"/>
                      <a:pt x="96" y="32"/>
                    </a:cubicBezTo>
                    <a:cubicBezTo>
                      <a:pt x="92" y="30"/>
                      <a:pt x="91" y="34"/>
                      <a:pt x="90" y="36"/>
                    </a:cubicBezTo>
                    <a:cubicBezTo>
                      <a:pt x="89" y="37"/>
                      <a:pt x="89" y="40"/>
                      <a:pt x="86" y="40"/>
                    </a:cubicBezTo>
                    <a:cubicBezTo>
                      <a:pt x="82" y="40"/>
                      <a:pt x="88" y="29"/>
                      <a:pt x="79" y="27"/>
                    </a:cubicBezTo>
                    <a:cubicBezTo>
                      <a:pt x="70" y="25"/>
                      <a:pt x="70" y="22"/>
                      <a:pt x="61" y="22"/>
                    </a:cubicBezTo>
                    <a:cubicBezTo>
                      <a:pt x="53" y="21"/>
                      <a:pt x="46" y="24"/>
                      <a:pt x="41" y="31"/>
                    </a:cubicBezTo>
                    <a:cubicBezTo>
                      <a:pt x="36" y="37"/>
                      <a:pt x="31" y="44"/>
                      <a:pt x="30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97" name="Freeform 844"/>
              <p:cNvSpPr>
                <a:spLocks/>
              </p:cNvSpPr>
              <p:nvPr userDrawn="1"/>
            </p:nvSpPr>
            <p:spPr bwMode="auto">
              <a:xfrm>
                <a:off x="2338" y="682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98" name="Freeform 845"/>
              <p:cNvSpPr>
                <a:spLocks/>
              </p:cNvSpPr>
              <p:nvPr userDrawn="1"/>
            </p:nvSpPr>
            <p:spPr bwMode="auto">
              <a:xfrm>
                <a:off x="2584" y="241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99" name="Rectangle 846"/>
              <p:cNvSpPr>
                <a:spLocks noChangeArrowheads="1"/>
              </p:cNvSpPr>
              <p:nvPr userDrawn="1"/>
            </p:nvSpPr>
            <p:spPr bwMode="auto">
              <a:xfrm>
                <a:off x="2137" y="526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00" name="Freeform 847"/>
              <p:cNvSpPr>
                <a:spLocks/>
              </p:cNvSpPr>
              <p:nvPr userDrawn="1"/>
            </p:nvSpPr>
            <p:spPr bwMode="auto">
              <a:xfrm>
                <a:off x="2248" y="526"/>
                <a:ext cx="7" cy="9"/>
              </a:xfrm>
              <a:custGeom>
                <a:avLst/>
                <a:gdLst>
                  <a:gd name="T0" fmla="*/ 5 w 7"/>
                  <a:gd name="T1" fmla="*/ 3 h 8"/>
                  <a:gd name="T2" fmla="*/ 7 w 7"/>
                  <a:gd name="T3" fmla="*/ 0 h 8"/>
                  <a:gd name="T4" fmla="*/ 0 w 7"/>
                  <a:gd name="T5" fmla="*/ 6 h 8"/>
                  <a:gd name="T6" fmla="*/ 0 w 7"/>
                  <a:gd name="T7" fmla="*/ 8 h 8"/>
                  <a:gd name="T8" fmla="*/ 5 w 7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5" y="3"/>
                    </a:moveTo>
                    <a:cubicBezTo>
                      <a:pt x="6" y="2"/>
                      <a:pt x="7" y="1"/>
                      <a:pt x="7" y="0"/>
                    </a:cubicBezTo>
                    <a:cubicBezTo>
                      <a:pt x="5" y="1"/>
                      <a:pt x="1" y="4"/>
                      <a:pt x="0" y="6"/>
                    </a:cubicBezTo>
                    <a:cubicBezTo>
                      <a:pt x="0" y="6"/>
                      <a:pt x="0" y="7"/>
                      <a:pt x="0" y="8"/>
                    </a:cubicBezTo>
                    <a:cubicBezTo>
                      <a:pt x="2" y="6"/>
                      <a:pt x="3" y="4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01" name="Freeform 848"/>
              <p:cNvSpPr>
                <a:spLocks/>
              </p:cNvSpPr>
              <p:nvPr userDrawn="1"/>
            </p:nvSpPr>
            <p:spPr bwMode="auto">
              <a:xfrm>
                <a:off x="2255" y="191"/>
                <a:ext cx="665" cy="517"/>
              </a:xfrm>
              <a:custGeom>
                <a:avLst/>
                <a:gdLst>
                  <a:gd name="T0" fmla="*/ 28 w 637"/>
                  <a:gd name="T1" fmla="*/ 357 h 495"/>
                  <a:gd name="T2" fmla="*/ 27 w 637"/>
                  <a:gd name="T3" fmla="*/ 407 h 495"/>
                  <a:gd name="T4" fmla="*/ 23 w 637"/>
                  <a:gd name="T5" fmla="*/ 448 h 495"/>
                  <a:gd name="T6" fmla="*/ 56 w 637"/>
                  <a:gd name="T7" fmla="*/ 460 h 495"/>
                  <a:gd name="T8" fmla="*/ 94 w 637"/>
                  <a:gd name="T9" fmla="*/ 477 h 495"/>
                  <a:gd name="T10" fmla="*/ 139 w 637"/>
                  <a:gd name="T11" fmla="*/ 481 h 495"/>
                  <a:gd name="T12" fmla="*/ 179 w 637"/>
                  <a:gd name="T13" fmla="*/ 493 h 495"/>
                  <a:gd name="T14" fmla="*/ 201 w 637"/>
                  <a:gd name="T15" fmla="*/ 465 h 495"/>
                  <a:gd name="T16" fmla="*/ 190 w 637"/>
                  <a:gd name="T17" fmla="*/ 441 h 495"/>
                  <a:gd name="T18" fmla="*/ 135 w 637"/>
                  <a:gd name="T19" fmla="*/ 414 h 495"/>
                  <a:gd name="T20" fmla="*/ 101 w 637"/>
                  <a:gd name="T21" fmla="*/ 417 h 495"/>
                  <a:gd name="T22" fmla="*/ 77 w 637"/>
                  <a:gd name="T23" fmla="*/ 391 h 495"/>
                  <a:gd name="T24" fmla="*/ 93 w 637"/>
                  <a:gd name="T25" fmla="*/ 374 h 495"/>
                  <a:gd name="T26" fmla="*/ 143 w 637"/>
                  <a:gd name="T27" fmla="*/ 397 h 495"/>
                  <a:gd name="T28" fmla="*/ 203 w 637"/>
                  <a:gd name="T29" fmla="*/ 391 h 495"/>
                  <a:gd name="T30" fmla="*/ 236 w 637"/>
                  <a:gd name="T31" fmla="*/ 403 h 495"/>
                  <a:gd name="T32" fmla="*/ 264 w 637"/>
                  <a:gd name="T33" fmla="*/ 387 h 495"/>
                  <a:gd name="T34" fmla="*/ 253 w 637"/>
                  <a:gd name="T35" fmla="*/ 353 h 495"/>
                  <a:gd name="T36" fmla="*/ 296 w 637"/>
                  <a:gd name="T37" fmla="*/ 333 h 495"/>
                  <a:gd name="T38" fmla="*/ 329 w 637"/>
                  <a:gd name="T39" fmla="*/ 320 h 495"/>
                  <a:gd name="T40" fmla="*/ 354 w 637"/>
                  <a:gd name="T41" fmla="*/ 282 h 495"/>
                  <a:gd name="T42" fmla="*/ 387 w 637"/>
                  <a:gd name="T43" fmla="*/ 253 h 495"/>
                  <a:gd name="T44" fmla="*/ 437 w 637"/>
                  <a:gd name="T45" fmla="*/ 222 h 495"/>
                  <a:gd name="T46" fmla="*/ 463 w 637"/>
                  <a:gd name="T47" fmla="*/ 202 h 495"/>
                  <a:gd name="T48" fmla="*/ 521 w 637"/>
                  <a:gd name="T49" fmla="*/ 182 h 495"/>
                  <a:gd name="T50" fmla="*/ 569 w 637"/>
                  <a:gd name="T51" fmla="*/ 140 h 495"/>
                  <a:gd name="T52" fmla="*/ 610 w 637"/>
                  <a:gd name="T53" fmla="*/ 70 h 495"/>
                  <a:gd name="T54" fmla="*/ 583 w 637"/>
                  <a:gd name="T55" fmla="*/ 53 h 495"/>
                  <a:gd name="T56" fmla="*/ 550 w 637"/>
                  <a:gd name="T57" fmla="*/ 32 h 495"/>
                  <a:gd name="T58" fmla="*/ 500 w 637"/>
                  <a:gd name="T59" fmla="*/ 25 h 495"/>
                  <a:gd name="T60" fmla="*/ 463 w 637"/>
                  <a:gd name="T61" fmla="*/ 8 h 495"/>
                  <a:gd name="T62" fmla="*/ 452 w 637"/>
                  <a:gd name="T63" fmla="*/ 15 h 495"/>
                  <a:gd name="T64" fmla="*/ 420 w 637"/>
                  <a:gd name="T65" fmla="*/ 8 h 495"/>
                  <a:gd name="T66" fmla="*/ 405 w 637"/>
                  <a:gd name="T67" fmla="*/ 5 h 495"/>
                  <a:gd name="T68" fmla="*/ 371 w 637"/>
                  <a:gd name="T69" fmla="*/ 30 h 495"/>
                  <a:gd name="T70" fmla="*/ 355 w 637"/>
                  <a:gd name="T71" fmla="*/ 28 h 495"/>
                  <a:gd name="T72" fmla="*/ 321 w 637"/>
                  <a:gd name="T73" fmla="*/ 31 h 495"/>
                  <a:gd name="T74" fmla="*/ 315 w 637"/>
                  <a:gd name="T75" fmla="*/ 49 h 495"/>
                  <a:gd name="T76" fmla="*/ 289 w 637"/>
                  <a:gd name="T77" fmla="*/ 46 h 495"/>
                  <a:gd name="T78" fmla="*/ 245 w 637"/>
                  <a:gd name="T79" fmla="*/ 94 h 495"/>
                  <a:gd name="T80" fmla="*/ 267 w 637"/>
                  <a:gd name="T81" fmla="*/ 165 h 495"/>
                  <a:gd name="T82" fmla="*/ 215 w 637"/>
                  <a:gd name="T83" fmla="*/ 105 h 495"/>
                  <a:gd name="T84" fmla="*/ 205 w 637"/>
                  <a:gd name="T85" fmla="*/ 74 h 495"/>
                  <a:gd name="T86" fmla="*/ 173 w 637"/>
                  <a:gd name="T87" fmla="*/ 96 h 495"/>
                  <a:gd name="T88" fmla="*/ 144 w 637"/>
                  <a:gd name="T89" fmla="*/ 131 h 495"/>
                  <a:gd name="T90" fmla="*/ 132 w 637"/>
                  <a:gd name="T91" fmla="*/ 163 h 495"/>
                  <a:gd name="T92" fmla="*/ 118 w 637"/>
                  <a:gd name="T93" fmla="*/ 206 h 495"/>
                  <a:gd name="T94" fmla="*/ 112 w 637"/>
                  <a:gd name="T95" fmla="*/ 269 h 495"/>
                  <a:gd name="T96" fmla="*/ 147 w 637"/>
                  <a:gd name="T97" fmla="*/ 269 h 495"/>
                  <a:gd name="T98" fmla="*/ 161 w 637"/>
                  <a:gd name="T99" fmla="*/ 300 h 495"/>
                  <a:gd name="T100" fmla="*/ 91 w 637"/>
                  <a:gd name="T101" fmla="*/ 359 h 495"/>
                  <a:gd name="T102" fmla="*/ 64 w 637"/>
                  <a:gd name="T103" fmla="*/ 341 h 495"/>
                  <a:gd name="T104" fmla="*/ 21 w 637"/>
                  <a:gd name="T105" fmla="*/ 304 h 495"/>
                  <a:gd name="T106" fmla="*/ 2 w 637"/>
                  <a:gd name="T107" fmla="*/ 321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37" h="495">
                    <a:moveTo>
                      <a:pt x="16" y="325"/>
                    </a:moveTo>
                    <a:cubicBezTo>
                      <a:pt x="18" y="327"/>
                      <a:pt x="15" y="333"/>
                      <a:pt x="15" y="335"/>
                    </a:cubicBezTo>
                    <a:cubicBezTo>
                      <a:pt x="15" y="338"/>
                      <a:pt x="15" y="349"/>
                      <a:pt x="17" y="350"/>
                    </a:cubicBezTo>
                    <a:cubicBezTo>
                      <a:pt x="20" y="351"/>
                      <a:pt x="25" y="355"/>
                      <a:pt x="28" y="357"/>
                    </a:cubicBezTo>
                    <a:cubicBezTo>
                      <a:pt x="31" y="358"/>
                      <a:pt x="40" y="353"/>
                      <a:pt x="41" y="353"/>
                    </a:cubicBezTo>
                    <a:cubicBezTo>
                      <a:pt x="43" y="354"/>
                      <a:pt x="42" y="366"/>
                      <a:pt x="41" y="375"/>
                    </a:cubicBezTo>
                    <a:cubicBezTo>
                      <a:pt x="40" y="385"/>
                      <a:pt x="41" y="393"/>
                      <a:pt x="37" y="397"/>
                    </a:cubicBezTo>
                    <a:cubicBezTo>
                      <a:pt x="32" y="400"/>
                      <a:pt x="30" y="402"/>
                      <a:pt x="27" y="407"/>
                    </a:cubicBezTo>
                    <a:cubicBezTo>
                      <a:pt x="24" y="413"/>
                      <a:pt x="16" y="413"/>
                      <a:pt x="17" y="417"/>
                    </a:cubicBezTo>
                    <a:cubicBezTo>
                      <a:pt x="18" y="422"/>
                      <a:pt x="23" y="423"/>
                      <a:pt x="20" y="427"/>
                    </a:cubicBezTo>
                    <a:cubicBezTo>
                      <a:pt x="17" y="430"/>
                      <a:pt x="23" y="431"/>
                      <a:pt x="23" y="436"/>
                    </a:cubicBezTo>
                    <a:cubicBezTo>
                      <a:pt x="24" y="442"/>
                      <a:pt x="18" y="448"/>
                      <a:pt x="23" y="448"/>
                    </a:cubicBezTo>
                    <a:cubicBezTo>
                      <a:pt x="28" y="448"/>
                      <a:pt x="31" y="440"/>
                      <a:pt x="34" y="449"/>
                    </a:cubicBezTo>
                    <a:cubicBezTo>
                      <a:pt x="37" y="458"/>
                      <a:pt x="44" y="463"/>
                      <a:pt x="49" y="461"/>
                    </a:cubicBezTo>
                    <a:cubicBezTo>
                      <a:pt x="53" y="460"/>
                      <a:pt x="53" y="450"/>
                      <a:pt x="55" y="451"/>
                    </a:cubicBezTo>
                    <a:cubicBezTo>
                      <a:pt x="57" y="452"/>
                      <a:pt x="55" y="457"/>
                      <a:pt x="56" y="460"/>
                    </a:cubicBezTo>
                    <a:cubicBezTo>
                      <a:pt x="56" y="462"/>
                      <a:pt x="54" y="468"/>
                      <a:pt x="60" y="471"/>
                    </a:cubicBezTo>
                    <a:cubicBezTo>
                      <a:pt x="67" y="473"/>
                      <a:pt x="78" y="464"/>
                      <a:pt x="81" y="467"/>
                    </a:cubicBezTo>
                    <a:cubicBezTo>
                      <a:pt x="82" y="469"/>
                      <a:pt x="82" y="469"/>
                      <a:pt x="81" y="470"/>
                    </a:cubicBezTo>
                    <a:cubicBezTo>
                      <a:pt x="84" y="471"/>
                      <a:pt x="87" y="478"/>
                      <a:pt x="94" y="477"/>
                    </a:cubicBezTo>
                    <a:cubicBezTo>
                      <a:pt x="102" y="476"/>
                      <a:pt x="106" y="474"/>
                      <a:pt x="108" y="477"/>
                    </a:cubicBezTo>
                    <a:cubicBezTo>
                      <a:pt x="110" y="480"/>
                      <a:pt x="113" y="475"/>
                      <a:pt x="119" y="474"/>
                    </a:cubicBezTo>
                    <a:cubicBezTo>
                      <a:pt x="125" y="474"/>
                      <a:pt x="134" y="472"/>
                      <a:pt x="136" y="472"/>
                    </a:cubicBezTo>
                    <a:cubicBezTo>
                      <a:pt x="137" y="471"/>
                      <a:pt x="137" y="478"/>
                      <a:pt x="139" y="481"/>
                    </a:cubicBezTo>
                    <a:cubicBezTo>
                      <a:pt x="141" y="483"/>
                      <a:pt x="139" y="485"/>
                      <a:pt x="145" y="486"/>
                    </a:cubicBezTo>
                    <a:cubicBezTo>
                      <a:pt x="150" y="486"/>
                      <a:pt x="155" y="493"/>
                      <a:pt x="158" y="491"/>
                    </a:cubicBezTo>
                    <a:cubicBezTo>
                      <a:pt x="162" y="490"/>
                      <a:pt x="163" y="478"/>
                      <a:pt x="167" y="479"/>
                    </a:cubicBezTo>
                    <a:cubicBezTo>
                      <a:pt x="171" y="479"/>
                      <a:pt x="174" y="495"/>
                      <a:pt x="179" y="493"/>
                    </a:cubicBezTo>
                    <a:cubicBezTo>
                      <a:pt x="184" y="491"/>
                      <a:pt x="185" y="488"/>
                      <a:pt x="188" y="485"/>
                    </a:cubicBezTo>
                    <a:cubicBezTo>
                      <a:pt x="191" y="481"/>
                      <a:pt x="189" y="472"/>
                      <a:pt x="192" y="471"/>
                    </a:cubicBezTo>
                    <a:cubicBezTo>
                      <a:pt x="195" y="470"/>
                      <a:pt x="196" y="470"/>
                      <a:pt x="194" y="468"/>
                    </a:cubicBezTo>
                    <a:cubicBezTo>
                      <a:pt x="192" y="467"/>
                      <a:pt x="199" y="466"/>
                      <a:pt x="201" y="465"/>
                    </a:cubicBezTo>
                    <a:cubicBezTo>
                      <a:pt x="202" y="464"/>
                      <a:pt x="203" y="456"/>
                      <a:pt x="204" y="454"/>
                    </a:cubicBezTo>
                    <a:cubicBezTo>
                      <a:pt x="205" y="451"/>
                      <a:pt x="204" y="446"/>
                      <a:pt x="202" y="444"/>
                    </a:cubicBezTo>
                    <a:cubicBezTo>
                      <a:pt x="201" y="442"/>
                      <a:pt x="199" y="438"/>
                      <a:pt x="198" y="437"/>
                    </a:cubicBezTo>
                    <a:cubicBezTo>
                      <a:pt x="197" y="435"/>
                      <a:pt x="193" y="442"/>
                      <a:pt x="190" y="441"/>
                    </a:cubicBezTo>
                    <a:cubicBezTo>
                      <a:pt x="187" y="439"/>
                      <a:pt x="197" y="430"/>
                      <a:pt x="188" y="426"/>
                    </a:cubicBezTo>
                    <a:cubicBezTo>
                      <a:pt x="179" y="423"/>
                      <a:pt x="177" y="419"/>
                      <a:pt x="171" y="420"/>
                    </a:cubicBezTo>
                    <a:cubicBezTo>
                      <a:pt x="165" y="420"/>
                      <a:pt x="159" y="427"/>
                      <a:pt x="153" y="423"/>
                    </a:cubicBezTo>
                    <a:cubicBezTo>
                      <a:pt x="147" y="419"/>
                      <a:pt x="148" y="413"/>
                      <a:pt x="135" y="414"/>
                    </a:cubicBezTo>
                    <a:cubicBezTo>
                      <a:pt x="122" y="415"/>
                      <a:pt x="116" y="421"/>
                      <a:pt x="114" y="423"/>
                    </a:cubicBezTo>
                    <a:cubicBezTo>
                      <a:pt x="112" y="424"/>
                      <a:pt x="113" y="424"/>
                      <a:pt x="110" y="424"/>
                    </a:cubicBezTo>
                    <a:cubicBezTo>
                      <a:pt x="106" y="424"/>
                      <a:pt x="107" y="426"/>
                      <a:pt x="106" y="424"/>
                    </a:cubicBezTo>
                    <a:cubicBezTo>
                      <a:pt x="105" y="421"/>
                      <a:pt x="104" y="420"/>
                      <a:pt x="101" y="417"/>
                    </a:cubicBezTo>
                    <a:cubicBezTo>
                      <a:pt x="98" y="414"/>
                      <a:pt x="91" y="419"/>
                      <a:pt x="86" y="417"/>
                    </a:cubicBezTo>
                    <a:cubicBezTo>
                      <a:pt x="82" y="414"/>
                      <a:pt x="87" y="402"/>
                      <a:pt x="84" y="402"/>
                    </a:cubicBezTo>
                    <a:cubicBezTo>
                      <a:pt x="82" y="401"/>
                      <a:pt x="78" y="410"/>
                      <a:pt x="76" y="404"/>
                    </a:cubicBezTo>
                    <a:cubicBezTo>
                      <a:pt x="75" y="397"/>
                      <a:pt x="77" y="394"/>
                      <a:pt x="77" y="391"/>
                    </a:cubicBezTo>
                    <a:cubicBezTo>
                      <a:pt x="77" y="388"/>
                      <a:pt x="73" y="388"/>
                      <a:pt x="72" y="386"/>
                    </a:cubicBezTo>
                    <a:cubicBezTo>
                      <a:pt x="71" y="383"/>
                      <a:pt x="67" y="380"/>
                      <a:pt x="73" y="379"/>
                    </a:cubicBezTo>
                    <a:cubicBezTo>
                      <a:pt x="79" y="378"/>
                      <a:pt x="82" y="381"/>
                      <a:pt x="86" y="380"/>
                    </a:cubicBezTo>
                    <a:cubicBezTo>
                      <a:pt x="90" y="378"/>
                      <a:pt x="88" y="377"/>
                      <a:pt x="93" y="374"/>
                    </a:cubicBezTo>
                    <a:cubicBezTo>
                      <a:pt x="99" y="372"/>
                      <a:pt x="101" y="378"/>
                      <a:pt x="103" y="379"/>
                    </a:cubicBezTo>
                    <a:cubicBezTo>
                      <a:pt x="105" y="380"/>
                      <a:pt x="109" y="383"/>
                      <a:pt x="112" y="383"/>
                    </a:cubicBezTo>
                    <a:cubicBezTo>
                      <a:pt x="115" y="382"/>
                      <a:pt x="124" y="379"/>
                      <a:pt x="126" y="381"/>
                    </a:cubicBezTo>
                    <a:cubicBezTo>
                      <a:pt x="128" y="382"/>
                      <a:pt x="134" y="396"/>
                      <a:pt x="143" y="397"/>
                    </a:cubicBezTo>
                    <a:cubicBezTo>
                      <a:pt x="152" y="397"/>
                      <a:pt x="157" y="393"/>
                      <a:pt x="161" y="391"/>
                    </a:cubicBezTo>
                    <a:cubicBezTo>
                      <a:pt x="165" y="390"/>
                      <a:pt x="173" y="386"/>
                      <a:pt x="179" y="387"/>
                    </a:cubicBezTo>
                    <a:cubicBezTo>
                      <a:pt x="185" y="389"/>
                      <a:pt x="187" y="390"/>
                      <a:pt x="191" y="391"/>
                    </a:cubicBezTo>
                    <a:cubicBezTo>
                      <a:pt x="195" y="391"/>
                      <a:pt x="195" y="390"/>
                      <a:pt x="203" y="391"/>
                    </a:cubicBezTo>
                    <a:cubicBezTo>
                      <a:pt x="211" y="391"/>
                      <a:pt x="218" y="396"/>
                      <a:pt x="214" y="401"/>
                    </a:cubicBezTo>
                    <a:cubicBezTo>
                      <a:pt x="209" y="406"/>
                      <a:pt x="207" y="405"/>
                      <a:pt x="208" y="408"/>
                    </a:cubicBezTo>
                    <a:cubicBezTo>
                      <a:pt x="210" y="410"/>
                      <a:pt x="212" y="415"/>
                      <a:pt x="221" y="412"/>
                    </a:cubicBezTo>
                    <a:cubicBezTo>
                      <a:pt x="230" y="409"/>
                      <a:pt x="233" y="406"/>
                      <a:pt x="236" y="403"/>
                    </a:cubicBezTo>
                    <a:cubicBezTo>
                      <a:pt x="238" y="400"/>
                      <a:pt x="242" y="395"/>
                      <a:pt x="243" y="398"/>
                    </a:cubicBezTo>
                    <a:cubicBezTo>
                      <a:pt x="243" y="401"/>
                      <a:pt x="240" y="401"/>
                      <a:pt x="243" y="401"/>
                    </a:cubicBezTo>
                    <a:cubicBezTo>
                      <a:pt x="246" y="402"/>
                      <a:pt x="253" y="405"/>
                      <a:pt x="255" y="402"/>
                    </a:cubicBezTo>
                    <a:cubicBezTo>
                      <a:pt x="258" y="400"/>
                      <a:pt x="264" y="399"/>
                      <a:pt x="264" y="387"/>
                    </a:cubicBezTo>
                    <a:cubicBezTo>
                      <a:pt x="263" y="375"/>
                      <a:pt x="258" y="376"/>
                      <a:pt x="254" y="379"/>
                    </a:cubicBezTo>
                    <a:cubicBezTo>
                      <a:pt x="251" y="381"/>
                      <a:pt x="254" y="379"/>
                      <a:pt x="253" y="376"/>
                    </a:cubicBezTo>
                    <a:cubicBezTo>
                      <a:pt x="251" y="372"/>
                      <a:pt x="245" y="370"/>
                      <a:pt x="246" y="366"/>
                    </a:cubicBezTo>
                    <a:cubicBezTo>
                      <a:pt x="247" y="361"/>
                      <a:pt x="248" y="353"/>
                      <a:pt x="253" y="353"/>
                    </a:cubicBezTo>
                    <a:cubicBezTo>
                      <a:pt x="257" y="353"/>
                      <a:pt x="263" y="360"/>
                      <a:pt x="268" y="357"/>
                    </a:cubicBezTo>
                    <a:cubicBezTo>
                      <a:pt x="274" y="354"/>
                      <a:pt x="280" y="348"/>
                      <a:pt x="282" y="344"/>
                    </a:cubicBezTo>
                    <a:cubicBezTo>
                      <a:pt x="285" y="340"/>
                      <a:pt x="284" y="337"/>
                      <a:pt x="285" y="333"/>
                    </a:cubicBezTo>
                    <a:cubicBezTo>
                      <a:pt x="285" y="329"/>
                      <a:pt x="282" y="328"/>
                      <a:pt x="296" y="333"/>
                    </a:cubicBezTo>
                    <a:cubicBezTo>
                      <a:pt x="309" y="338"/>
                      <a:pt x="309" y="327"/>
                      <a:pt x="314" y="326"/>
                    </a:cubicBezTo>
                    <a:cubicBezTo>
                      <a:pt x="319" y="326"/>
                      <a:pt x="323" y="329"/>
                      <a:pt x="322" y="326"/>
                    </a:cubicBezTo>
                    <a:cubicBezTo>
                      <a:pt x="321" y="323"/>
                      <a:pt x="322" y="321"/>
                      <a:pt x="323" y="319"/>
                    </a:cubicBezTo>
                    <a:cubicBezTo>
                      <a:pt x="324" y="317"/>
                      <a:pt x="325" y="321"/>
                      <a:pt x="329" y="320"/>
                    </a:cubicBezTo>
                    <a:cubicBezTo>
                      <a:pt x="334" y="319"/>
                      <a:pt x="336" y="315"/>
                      <a:pt x="335" y="311"/>
                    </a:cubicBezTo>
                    <a:cubicBezTo>
                      <a:pt x="334" y="307"/>
                      <a:pt x="334" y="304"/>
                      <a:pt x="338" y="303"/>
                    </a:cubicBezTo>
                    <a:cubicBezTo>
                      <a:pt x="342" y="303"/>
                      <a:pt x="347" y="302"/>
                      <a:pt x="350" y="297"/>
                    </a:cubicBezTo>
                    <a:cubicBezTo>
                      <a:pt x="353" y="291"/>
                      <a:pt x="355" y="286"/>
                      <a:pt x="354" y="282"/>
                    </a:cubicBezTo>
                    <a:cubicBezTo>
                      <a:pt x="353" y="279"/>
                      <a:pt x="356" y="273"/>
                      <a:pt x="362" y="274"/>
                    </a:cubicBezTo>
                    <a:cubicBezTo>
                      <a:pt x="368" y="274"/>
                      <a:pt x="374" y="270"/>
                      <a:pt x="373" y="263"/>
                    </a:cubicBezTo>
                    <a:cubicBezTo>
                      <a:pt x="372" y="257"/>
                      <a:pt x="364" y="251"/>
                      <a:pt x="370" y="249"/>
                    </a:cubicBezTo>
                    <a:cubicBezTo>
                      <a:pt x="377" y="248"/>
                      <a:pt x="382" y="254"/>
                      <a:pt x="387" y="253"/>
                    </a:cubicBezTo>
                    <a:cubicBezTo>
                      <a:pt x="393" y="253"/>
                      <a:pt x="388" y="249"/>
                      <a:pt x="396" y="249"/>
                    </a:cubicBezTo>
                    <a:cubicBezTo>
                      <a:pt x="403" y="249"/>
                      <a:pt x="407" y="252"/>
                      <a:pt x="415" y="250"/>
                    </a:cubicBezTo>
                    <a:cubicBezTo>
                      <a:pt x="424" y="248"/>
                      <a:pt x="428" y="242"/>
                      <a:pt x="433" y="239"/>
                    </a:cubicBezTo>
                    <a:cubicBezTo>
                      <a:pt x="437" y="235"/>
                      <a:pt x="437" y="224"/>
                      <a:pt x="437" y="222"/>
                    </a:cubicBezTo>
                    <a:cubicBezTo>
                      <a:pt x="437" y="220"/>
                      <a:pt x="443" y="219"/>
                      <a:pt x="446" y="224"/>
                    </a:cubicBezTo>
                    <a:cubicBezTo>
                      <a:pt x="449" y="230"/>
                      <a:pt x="450" y="219"/>
                      <a:pt x="448" y="215"/>
                    </a:cubicBezTo>
                    <a:cubicBezTo>
                      <a:pt x="446" y="212"/>
                      <a:pt x="457" y="218"/>
                      <a:pt x="462" y="217"/>
                    </a:cubicBezTo>
                    <a:cubicBezTo>
                      <a:pt x="468" y="215"/>
                      <a:pt x="462" y="204"/>
                      <a:pt x="463" y="202"/>
                    </a:cubicBezTo>
                    <a:cubicBezTo>
                      <a:pt x="463" y="200"/>
                      <a:pt x="470" y="196"/>
                      <a:pt x="474" y="194"/>
                    </a:cubicBezTo>
                    <a:cubicBezTo>
                      <a:pt x="478" y="193"/>
                      <a:pt x="487" y="196"/>
                      <a:pt x="492" y="194"/>
                    </a:cubicBezTo>
                    <a:cubicBezTo>
                      <a:pt x="496" y="191"/>
                      <a:pt x="497" y="185"/>
                      <a:pt x="504" y="184"/>
                    </a:cubicBezTo>
                    <a:cubicBezTo>
                      <a:pt x="511" y="183"/>
                      <a:pt x="518" y="185"/>
                      <a:pt x="521" y="182"/>
                    </a:cubicBezTo>
                    <a:cubicBezTo>
                      <a:pt x="525" y="179"/>
                      <a:pt x="525" y="171"/>
                      <a:pt x="532" y="170"/>
                    </a:cubicBezTo>
                    <a:cubicBezTo>
                      <a:pt x="539" y="169"/>
                      <a:pt x="544" y="173"/>
                      <a:pt x="548" y="166"/>
                    </a:cubicBezTo>
                    <a:cubicBezTo>
                      <a:pt x="552" y="159"/>
                      <a:pt x="554" y="146"/>
                      <a:pt x="553" y="143"/>
                    </a:cubicBezTo>
                    <a:cubicBezTo>
                      <a:pt x="553" y="140"/>
                      <a:pt x="555" y="132"/>
                      <a:pt x="569" y="140"/>
                    </a:cubicBezTo>
                    <a:cubicBezTo>
                      <a:pt x="583" y="147"/>
                      <a:pt x="595" y="136"/>
                      <a:pt x="598" y="134"/>
                    </a:cubicBezTo>
                    <a:cubicBezTo>
                      <a:pt x="600" y="132"/>
                      <a:pt x="637" y="117"/>
                      <a:pt x="633" y="96"/>
                    </a:cubicBezTo>
                    <a:cubicBezTo>
                      <a:pt x="629" y="75"/>
                      <a:pt x="613" y="82"/>
                      <a:pt x="610" y="83"/>
                    </a:cubicBezTo>
                    <a:cubicBezTo>
                      <a:pt x="607" y="84"/>
                      <a:pt x="609" y="76"/>
                      <a:pt x="610" y="70"/>
                    </a:cubicBezTo>
                    <a:cubicBezTo>
                      <a:pt x="610" y="64"/>
                      <a:pt x="618" y="58"/>
                      <a:pt x="610" y="60"/>
                    </a:cubicBezTo>
                    <a:cubicBezTo>
                      <a:pt x="603" y="63"/>
                      <a:pt x="603" y="67"/>
                      <a:pt x="599" y="64"/>
                    </a:cubicBezTo>
                    <a:cubicBezTo>
                      <a:pt x="595" y="60"/>
                      <a:pt x="597" y="58"/>
                      <a:pt x="590" y="57"/>
                    </a:cubicBezTo>
                    <a:cubicBezTo>
                      <a:pt x="584" y="57"/>
                      <a:pt x="586" y="58"/>
                      <a:pt x="583" y="53"/>
                    </a:cubicBezTo>
                    <a:cubicBezTo>
                      <a:pt x="581" y="49"/>
                      <a:pt x="581" y="44"/>
                      <a:pt x="580" y="41"/>
                    </a:cubicBezTo>
                    <a:cubicBezTo>
                      <a:pt x="580" y="39"/>
                      <a:pt x="575" y="37"/>
                      <a:pt x="570" y="37"/>
                    </a:cubicBezTo>
                    <a:cubicBezTo>
                      <a:pt x="564" y="37"/>
                      <a:pt x="557" y="36"/>
                      <a:pt x="555" y="34"/>
                    </a:cubicBezTo>
                    <a:cubicBezTo>
                      <a:pt x="553" y="33"/>
                      <a:pt x="550" y="35"/>
                      <a:pt x="550" y="32"/>
                    </a:cubicBezTo>
                    <a:cubicBezTo>
                      <a:pt x="550" y="29"/>
                      <a:pt x="550" y="18"/>
                      <a:pt x="545" y="17"/>
                    </a:cubicBezTo>
                    <a:cubicBezTo>
                      <a:pt x="540" y="16"/>
                      <a:pt x="528" y="20"/>
                      <a:pt x="523" y="17"/>
                    </a:cubicBezTo>
                    <a:cubicBezTo>
                      <a:pt x="518" y="15"/>
                      <a:pt x="510" y="14"/>
                      <a:pt x="507" y="18"/>
                    </a:cubicBezTo>
                    <a:cubicBezTo>
                      <a:pt x="504" y="22"/>
                      <a:pt x="503" y="27"/>
                      <a:pt x="500" y="25"/>
                    </a:cubicBezTo>
                    <a:cubicBezTo>
                      <a:pt x="497" y="24"/>
                      <a:pt x="497" y="17"/>
                      <a:pt x="492" y="15"/>
                    </a:cubicBezTo>
                    <a:cubicBezTo>
                      <a:pt x="487" y="14"/>
                      <a:pt x="483" y="13"/>
                      <a:pt x="479" y="11"/>
                    </a:cubicBezTo>
                    <a:cubicBezTo>
                      <a:pt x="476" y="9"/>
                      <a:pt x="473" y="9"/>
                      <a:pt x="468" y="10"/>
                    </a:cubicBezTo>
                    <a:cubicBezTo>
                      <a:pt x="463" y="10"/>
                      <a:pt x="463" y="4"/>
                      <a:pt x="463" y="8"/>
                    </a:cubicBezTo>
                    <a:cubicBezTo>
                      <a:pt x="463" y="13"/>
                      <a:pt x="464" y="22"/>
                      <a:pt x="464" y="25"/>
                    </a:cubicBezTo>
                    <a:cubicBezTo>
                      <a:pt x="464" y="27"/>
                      <a:pt x="457" y="28"/>
                      <a:pt x="454" y="29"/>
                    </a:cubicBezTo>
                    <a:cubicBezTo>
                      <a:pt x="451" y="29"/>
                      <a:pt x="447" y="31"/>
                      <a:pt x="448" y="24"/>
                    </a:cubicBezTo>
                    <a:cubicBezTo>
                      <a:pt x="448" y="17"/>
                      <a:pt x="459" y="13"/>
                      <a:pt x="452" y="15"/>
                    </a:cubicBezTo>
                    <a:cubicBezTo>
                      <a:pt x="445" y="17"/>
                      <a:pt x="445" y="15"/>
                      <a:pt x="442" y="13"/>
                    </a:cubicBezTo>
                    <a:cubicBezTo>
                      <a:pt x="440" y="11"/>
                      <a:pt x="439" y="14"/>
                      <a:pt x="434" y="10"/>
                    </a:cubicBezTo>
                    <a:cubicBezTo>
                      <a:pt x="429" y="7"/>
                      <a:pt x="428" y="0"/>
                      <a:pt x="424" y="2"/>
                    </a:cubicBezTo>
                    <a:cubicBezTo>
                      <a:pt x="420" y="5"/>
                      <a:pt x="419" y="6"/>
                      <a:pt x="420" y="8"/>
                    </a:cubicBezTo>
                    <a:cubicBezTo>
                      <a:pt x="420" y="11"/>
                      <a:pt x="425" y="16"/>
                      <a:pt x="425" y="19"/>
                    </a:cubicBezTo>
                    <a:cubicBezTo>
                      <a:pt x="424" y="21"/>
                      <a:pt x="422" y="29"/>
                      <a:pt x="420" y="30"/>
                    </a:cubicBezTo>
                    <a:cubicBezTo>
                      <a:pt x="419" y="31"/>
                      <a:pt x="412" y="30"/>
                      <a:pt x="411" y="22"/>
                    </a:cubicBezTo>
                    <a:cubicBezTo>
                      <a:pt x="410" y="15"/>
                      <a:pt x="409" y="6"/>
                      <a:pt x="405" y="5"/>
                    </a:cubicBezTo>
                    <a:cubicBezTo>
                      <a:pt x="401" y="5"/>
                      <a:pt x="393" y="6"/>
                      <a:pt x="394" y="9"/>
                    </a:cubicBezTo>
                    <a:cubicBezTo>
                      <a:pt x="395" y="13"/>
                      <a:pt x="397" y="18"/>
                      <a:pt x="393" y="17"/>
                    </a:cubicBezTo>
                    <a:cubicBezTo>
                      <a:pt x="389" y="17"/>
                      <a:pt x="380" y="15"/>
                      <a:pt x="386" y="29"/>
                    </a:cubicBezTo>
                    <a:cubicBezTo>
                      <a:pt x="392" y="43"/>
                      <a:pt x="373" y="28"/>
                      <a:pt x="371" y="30"/>
                    </a:cubicBezTo>
                    <a:cubicBezTo>
                      <a:pt x="369" y="33"/>
                      <a:pt x="374" y="37"/>
                      <a:pt x="370" y="39"/>
                    </a:cubicBezTo>
                    <a:cubicBezTo>
                      <a:pt x="367" y="41"/>
                      <a:pt x="368" y="43"/>
                      <a:pt x="364" y="42"/>
                    </a:cubicBezTo>
                    <a:cubicBezTo>
                      <a:pt x="359" y="41"/>
                      <a:pt x="361" y="41"/>
                      <a:pt x="361" y="37"/>
                    </a:cubicBezTo>
                    <a:cubicBezTo>
                      <a:pt x="360" y="32"/>
                      <a:pt x="355" y="34"/>
                      <a:pt x="355" y="28"/>
                    </a:cubicBezTo>
                    <a:cubicBezTo>
                      <a:pt x="355" y="21"/>
                      <a:pt x="356" y="22"/>
                      <a:pt x="348" y="22"/>
                    </a:cubicBezTo>
                    <a:cubicBezTo>
                      <a:pt x="341" y="22"/>
                      <a:pt x="329" y="18"/>
                      <a:pt x="331" y="24"/>
                    </a:cubicBezTo>
                    <a:cubicBezTo>
                      <a:pt x="332" y="29"/>
                      <a:pt x="346" y="32"/>
                      <a:pt x="337" y="32"/>
                    </a:cubicBezTo>
                    <a:cubicBezTo>
                      <a:pt x="329" y="32"/>
                      <a:pt x="323" y="29"/>
                      <a:pt x="321" y="31"/>
                    </a:cubicBezTo>
                    <a:cubicBezTo>
                      <a:pt x="318" y="34"/>
                      <a:pt x="320" y="50"/>
                      <a:pt x="322" y="52"/>
                    </a:cubicBezTo>
                    <a:cubicBezTo>
                      <a:pt x="325" y="54"/>
                      <a:pt x="327" y="53"/>
                      <a:pt x="326" y="55"/>
                    </a:cubicBezTo>
                    <a:cubicBezTo>
                      <a:pt x="325" y="58"/>
                      <a:pt x="315" y="67"/>
                      <a:pt x="314" y="58"/>
                    </a:cubicBezTo>
                    <a:cubicBezTo>
                      <a:pt x="313" y="53"/>
                      <a:pt x="315" y="50"/>
                      <a:pt x="315" y="49"/>
                    </a:cubicBezTo>
                    <a:cubicBezTo>
                      <a:pt x="315" y="49"/>
                      <a:pt x="315" y="49"/>
                      <a:pt x="315" y="50"/>
                    </a:cubicBezTo>
                    <a:cubicBezTo>
                      <a:pt x="311" y="53"/>
                      <a:pt x="314" y="52"/>
                      <a:pt x="310" y="47"/>
                    </a:cubicBezTo>
                    <a:cubicBezTo>
                      <a:pt x="305" y="43"/>
                      <a:pt x="305" y="42"/>
                      <a:pt x="299" y="41"/>
                    </a:cubicBezTo>
                    <a:cubicBezTo>
                      <a:pt x="293" y="40"/>
                      <a:pt x="288" y="41"/>
                      <a:pt x="289" y="46"/>
                    </a:cubicBezTo>
                    <a:cubicBezTo>
                      <a:pt x="291" y="50"/>
                      <a:pt x="292" y="55"/>
                      <a:pt x="286" y="50"/>
                    </a:cubicBezTo>
                    <a:cubicBezTo>
                      <a:pt x="280" y="45"/>
                      <a:pt x="282" y="40"/>
                      <a:pt x="274" y="41"/>
                    </a:cubicBezTo>
                    <a:cubicBezTo>
                      <a:pt x="266" y="43"/>
                      <a:pt x="230" y="46"/>
                      <a:pt x="245" y="69"/>
                    </a:cubicBezTo>
                    <a:cubicBezTo>
                      <a:pt x="259" y="92"/>
                      <a:pt x="247" y="89"/>
                      <a:pt x="245" y="94"/>
                    </a:cubicBezTo>
                    <a:cubicBezTo>
                      <a:pt x="243" y="99"/>
                      <a:pt x="233" y="108"/>
                      <a:pt x="239" y="118"/>
                    </a:cubicBezTo>
                    <a:cubicBezTo>
                      <a:pt x="245" y="127"/>
                      <a:pt x="248" y="138"/>
                      <a:pt x="254" y="140"/>
                    </a:cubicBezTo>
                    <a:cubicBezTo>
                      <a:pt x="260" y="142"/>
                      <a:pt x="268" y="145"/>
                      <a:pt x="269" y="147"/>
                    </a:cubicBezTo>
                    <a:cubicBezTo>
                      <a:pt x="270" y="149"/>
                      <a:pt x="273" y="165"/>
                      <a:pt x="267" y="165"/>
                    </a:cubicBezTo>
                    <a:cubicBezTo>
                      <a:pt x="262" y="166"/>
                      <a:pt x="252" y="154"/>
                      <a:pt x="247" y="159"/>
                    </a:cubicBezTo>
                    <a:cubicBezTo>
                      <a:pt x="241" y="164"/>
                      <a:pt x="239" y="176"/>
                      <a:pt x="241" y="161"/>
                    </a:cubicBezTo>
                    <a:cubicBezTo>
                      <a:pt x="244" y="145"/>
                      <a:pt x="244" y="133"/>
                      <a:pt x="236" y="131"/>
                    </a:cubicBezTo>
                    <a:cubicBezTo>
                      <a:pt x="229" y="128"/>
                      <a:pt x="212" y="133"/>
                      <a:pt x="215" y="105"/>
                    </a:cubicBezTo>
                    <a:cubicBezTo>
                      <a:pt x="218" y="78"/>
                      <a:pt x="219" y="75"/>
                      <a:pt x="214" y="71"/>
                    </a:cubicBezTo>
                    <a:cubicBezTo>
                      <a:pt x="210" y="67"/>
                      <a:pt x="205" y="64"/>
                      <a:pt x="200" y="66"/>
                    </a:cubicBezTo>
                    <a:cubicBezTo>
                      <a:pt x="194" y="68"/>
                      <a:pt x="183" y="59"/>
                      <a:pt x="190" y="67"/>
                    </a:cubicBezTo>
                    <a:cubicBezTo>
                      <a:pt x="197" y="76"/>
                      <a:pt x="202" y="74"/>
                      <a:pt x="205" y="74"/>
                    </a:cubicBezTo>
                    <a:cubicBezTo>
                      <a:pt x="209" y="74"/>
                      <a:pt x="211" y="91"/>
                      <a:pt x="207" y="94"/>
                    </a:cubicBezTo>
                    <a:cubicBezTo>
                      <a:pt x="203" y="96"/>
                      <a:pt x="194" y="83"/>
                      <a:pt x="191" y="83"/>
                    </a:cubicBezTo>
                    <a:cubicBezTo>
                      <a:pt x="188" y="83"/>
                      <a:pt x="186" y="88"/>
                      <a:pt x="180" y="91"/>
                    </a:cubicBezTo>
                    <a:cubicBezTo>
                      <a:pt x="174" y="94"/>
                      <a:pt x="167" y="90"/>
                      <a:pt x="173" y="96"/>
                    </a:cubicBezTo>
                    <a:cubicBezTo>
                      <a:pt x="178" y="103"/>
                      <a:pt x="176" y="110"/>
                      <a:pt x="175" y="114"/>
                    </a:cubicBezTo>
                    <a:cubicBezTo>
                      <a:pt x="174" y="117"/>
                      <a:pt x="169" y="116"/>
                      <a:pt x="164" y="114"/>
                    </a:cubicBezTo>
                    <a:cubicBezTo>
                      <a:pt x="160" y="112"/>
                      <a:pt x="158" y="109"/>
                      <a:pt x="152" y="111"/>
                    </a:cubicBezTo>
                    <a:cubicBezTo>
                      <a:pt x="146" y="113"/>
                      <a:pt x="141" y="116"/>
                      <a:pt x="144" y="131"/>
                    </a:cubicBezTo>
                    <a:cubicBezTo>
                      <a:pt x="147" y="145"/>
                      <a:pt x="138" y="131"/>
                      <a:pt x="136" y="131"/>
                    </a:cubicBezTo>
                    <a:cubicBezTo>
                      <a:pt x="133" y="131"/>
                      <a:pt x="133" y="141"/>
                      <a:pt x="134" y="144"/>
                    </a:cubicBezTo>
                    <a:cubicBezTo>
                      <a:pt x="135" y="148"/>
                      <a:pt x="138" y="150"/>
                      <a:pt x="133" y="152"/>
                    </a:cubicBezTo>
                    <a:cubicBezTo>
                      <a:pt x="128" y="154"/>
                      <a:pt x="131" y="159"/>
                      <a:pt x="132" y="163"/>
                    </a:cubicBezTo>
                    <a:cubicBezTo>
                      <a:pt x="133" y="167"/>
                      <a:pt x="123" y="166"/>
                      <a:pt x="122" y="179"/>
                    </a:cubicBezTo>
                    <a:cubicBezTo>
                      <a:pt x="120" y="192"/>
                      <a:pt x="119" y="192"/>
                      <a:pt x="122" y="195"/>
                    </a:cubicBezTo>
                    <a:cubicBezTo>
                      <a:pt x="124" y="199"/>
                      <a:pt x="130" y="202"/>
                      <a:pt x="129" y="206"/>
                    </a:cubicBezTo>
                    <a:cubicBezTo>
                      <a:pt x="128" y="210"/>
                      <a:pt x="120" y="206"/>
                      <a:pt x="118" y="206"/>
                    </a:cubicBezTo>
                    <a:cubicBezTo>
                      <a:pt x="116" y="206"/>
                      <a:pt x="113" y="219"/>
                      <a:pt x="115" y="222"/>
                    </a:cubicBezTo>
                    <a:cubicBezTo>
                      <a:pt x="116" y="226"/>
                      <a:pt x="121" y="227"/>
                      <a:pt x="119" y="231"/>
                    </a:cubicBezTo>
                    <a:cubicBezTo>
                      <a:pt x="116" y="234"/>
                      <a:pt x="109" y="241"/>
                      <a:pt x="111" y="249"/>
                    </a:cubicBezTo>
                    <a:cubicBezTo>
                      <a:pt x="112" y="257"/>
                      <a:pt x="109" y="267"/>
                      <a:pt x="112" y="269"/>
                    </a:cubicBezTo>
                    <a:cubicBezTo>
                      <a:pt x="115" y="271"/>
                      <a:pt x="124" y="276"/>
                      <a:pt x="128" y="276"/>
                    </a:cubicBezTo>
                    <a:cubicBezTo>
                      <a:pt x="131" y="277"/>
                      <a:pt x="134" y="269"/>
                      <a:pt x="134" y="267"/>
                    </a:cubicBezTo>
                    <a:cubicBezTo>
                      <a:pt x="135" y="265"/>
                      <a:pt x="139" y="271"/>
                      <a:pt x="143" y="272"/>
                    </a:cubicBezTo>
                    <a:cubicBezTo>
                      <a:pt x="147" y="274"/>
                      <a:pt x="145" y="269"/>
                      <a:pt x="147" y="269"/>
                    </a:cubicBezTo>
                    <a:cubicBezTo>
                      <a:pt x="149" y="268"/>
                      <a:pt x="146" y="275"/>
                      <a:pt x="150" y="275"/>
                    </a:cubicBezTo>
                    <a:cubicBezTo>
                      <a:pt x="154" y="276"/>
                      <a:pt x="155" y="270"/>
                      <a:pt x="159" y="267"/>
                    </a:cubicBezTo>
                    <a:cubicBezTo>
                      <a:pt x="163" y="264"/>
                      <a:pt x="166" y="267"/>
                      <a:pt x="169" y="275"/>
                    </a:cubicBezTo>
                    <a:cubicBezTo>
                      <a:pt x="172" y="282"/>
                      <a:pt x="177" y="298"/>
                      <a:pt x="161" y="300"/>
                    </a:cubicBezTo>
                    <a:cubicBezTo>
                      <a:pt x="144" y="302"/>
                      <a:pt x="157" y="319"/>
                      <a:pt x="155" y="325"/>
                    </a:cubicBezTo>
                    <a:cubicBezTo>
                      <a:pt x="152" y="330"/>
                      <a:pt x="148" y="334"/>
                      <a:pt x="140" y="333"/>
                    </a:cubicBezTo>
                    <a:cubicBezTo>
                      <a:pt x="133" y="333"/>
                      <a:pt x="102" y="337"/>
                      <a:pt x="99" y="345"/>
                    </a:cubicBezTo>
                    <a:cubicBezTo>
                      <a:pt x="96" y="353"/>
                      <a:pt x="94" y="364"/>
                      <a:pt x="91" y="359"/>
                    </a:cubicBezTo>
                    <a:cubicBezTo>
                      <a:pt x="89" y="354"/>
                      <a:pt x="100" y="351"/>
                      <a:pt x="93" y="347"/>
                    </a:cubicBezTo>
                    <a:cubicBezTo>
                      <a:pt x="85" y="343"/>
                      <a:pt x="89" y="342"/>
                      <a:pt x="88" y="347"/>
                    </a:cubicBezTo>
                    <a:cubicBezTo>
                      <a:pt x="87" y="353"/>
                      <a:pt x="73" y="353"/>
                      <a:pt x="71" y="350"/>
                    </a:cubicBezTo>
                    <a:cubicBezTo>
                      <a:pt x="69" y="347"/>
                      <a:pt x="68" y="343"/>
                      <a:pt x="64" y="341"/>
                    </a:cubicBezTo>
                    <a:cubicBezTo>
                      <a:pt x="60" y="339"/>
                      <a:pt x="54" y="340"/>
                      <a:pt x="57" y="333"/>
                    </a:cubicBezTo>
                    <a:cubicBezTo>
                      <a:pt x="59" y="327"/>
                      <a:pt x="57" y="327"/>
                      <a:pt x="57" y="319"/>
                    </a:cubicBezTo>
                    <a:cubicBezTo>
                      <a:pt x="57" y="312"/>
                      <a:pt x="63" y="306"/>
                      <a:pt x="50" y="303"/>
                    </a:cubicBezTo>
                    <a:cubicBezTo>
                      <a:pt x="37" y="301"/>
                      <a:pt x="28" y="299"/>
                      <a:pt x="21" y="304"/>
                    </a:cubicBezTo>
                    <a:cubicBezTo>
                      <a:pt x="14" y="309"/>
                      <a:pt x="8" y="306"/>
                      <a:pt x="6" y="308"/>
                    </a:cubicBezTo>
                    <a:cubicBezTo>
                      <a:pt x="4" y="311"/>
                      <a:pt x="4" y="317"/>
                      <a:pt x="2" y="318"/>
                    </a:cubicBezTo>
                    <a:cubicBezTo>
                      <a:pt x="1" y="319"/>
                      <a:pt x="2" y="320"/>
                      <a:pt x="0" y="321"/>
                    </a:cubicBezTo>
                    <a:cubicBezTo>
                      <a:pt x="1" y="321"/>
                      <a:pt x="2" y="321"/>
                      <a:pt x="2" y="321"/>
                    </a:cubicBezTo>
                    <a:cubicBezTo>
                      <a:pt x="5" y="321"/>
                      <a:pt x="15" y="323"/>
                      <a:pt x="16" y="3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02" name="Freeform 849"/>
              <p:cNvSpPr>
                <a:spLocks/>
              </p:cNvSpPr>
              <p:nvPr userDrawn="1"/>
            </p:nvSpPr>
            <p:spPr bwMode="auto">
              <a:xfrm>
                <a:off x="2197" y="332"/>
                <a:ext cx="154" cy="183"/>
              </a:xfrm>
              <a:custGeom>
                <a:avLst/>
                <a:gdLst>
                  <a:gd name="T0" fmla="*/ 26 w 148"/>
                  <a:gd name="T1" fmla="*/ 79 h 175"/>
                  <a:gd name="T2" fmla="*/ 30 w 148"/>
                  <a:gd name="T3" fmla="*/ 92 h 175"/>
                  <a:gd name="T4" fmla="*/ 52 w 148"/>
                  <a:gd name="T5" fmla="*/ 94 h 175"/>
                  <a:gd name="T6" fmla="*/ 49 w 148"/>
                  <a:gd name="T7" fmla="*/ 107 h 175"/>
                  <a:gd name="T8" fmla="*/ 54 w 148"/>
                  <a:gd name="T9" fmla="*/ 119 h 175"/>
                  <a:gd name="T10" fmla="*/ 69 w 148"/>
                  <a:gd name="T11" fmla="*/ 125 h 175"/>
                  <a:gd name="T12" fmla="*/ 87 w 148"/>
                  <a:gd name="T13" fmla="*/ 121 h 175"/>
                  <a:gd name="T14" fmla="*/ 103 w 148"/>
                  <a:gd name="T15" fmla="*/ 134 h 175"/>
                  <a:gd name="T16" fmla="*/ 112 w 148"/>
                  <a:gd name="T17" fmla="*/ 135 h 175"/>
                  <a:gd name="T18" fmla="*/ 95 w 148"/>
                  <a:gd name="T19" fmla="*/ 138 h 175"/>
                  <a:gd name="T20" fmla="*/ 89 w 148"/>
                  <a:gd name="T21" fmla="*/ 155 h 175"/>
                  <a:gd name="T22" fmla="*/ 111 w 148"/>
                  <a:gd name="T23" fmla="*/ 159 h 175"/>
                  <a:gd name="T24" fmla="*/ 133 w 148"/>
                  <a:gd name="T25" fmla="*/ 172 h 175"/>
                  <a:gd name="T26" fmla="*/ 145 w 148"/>
                  <a:gd name="T27" fmla="*/ 162 h 175"/>
                  <a:gd name="T28" fmla="*/ 121 w 148"/>
                  <a:gd name="T29" fmla="*/ 137 h 175"/>
                  <a:gd name="T30" fmla="*/ 131 w 148"/>
                  <a:gd name="T31" fmla="*/ 136 h 175"/>
                  <a:gd name="T32" fmla="*/ 136 w 148"/>
                  <a:gd name="T33" fmla="*/ 117 h 175"/>
                  <a:gd name="T34" fmla="*/ 139 w 148"/>
                  <a:gd name="T35" fmla="*/ 102 h 175"/>
                  <a:gd name="T36" fmla="*/ 129 w 148"/>
                  <a:gd name="T37" fmla="*/ 66 h 175"/>
                  <a:gd name="T38" fmla="*/ 107 w 148"/>
                  <a:gd name="T39" fmla="*/ 78 h 175"/>
                  <a:gd name="T40" fmla="*/ 94 w 148"/>
                  <a:gd name="T41" fmla="*/ 57 h 175"/>
                  <a:gd name="T42" fmla="*/ 85 w 148"/>
                  <a:gd name="T43" fmla="*/ 33 h 175"/>
                  <a:gd name="T44" fmla="*/ 67 w 148"/>
                  <a:gd name="T45" fmla="*/ 24 h 175"/>
                  <a:gd name="T46" fmla="*/ 66 w 148"/>
                  <a:gd name="T47" fmla="*/ 13 h 175"/>
                  <a:gd name="T48" fmla="*/ 34 w 148"/>
                  <a:gd name="T49" fmla="*/ 5 h 175"/>
                  <a:gd name="T50" fmla="*/ 34 w 148"/>
                  <a:gd name="T51" fmla="*/ 19 h 175"/>
                  <a:gd name="T52" fmla="*/ 31 w 148"/>
                  <a:gd name="T53" fmla="*/ 27 h 175"/>
                  <a:gd name="T54" fmla="*/ 23 w 148"/>
                  <a:gd name="T55" fmla="*/ 44 h 175"/>
                  <a:gd name="T56" fmla="*/ 36 w 148"/>
                  <a:gd name="T57" fmla="*/ 38 h 175"/>
                  <a:gd name="T58" fmla="*/ 43 w 148"/>
                  <a:gd name="T59" fmla="*/ 53 h 175"/>
                  <a:gd name="T60" fmla="*/ 40 w 148"/>
                  <a:gd name="T61" fmla="*/ 59 h 175"/>
                  <a:gd name="T62" fmla="*/ 22 w 148"/>
                  <a:gd name="T63" fmla="*/ 55 h 175"/>
                  <a:gd name="T64" fmla="*/ 6 w 148"/>
                  <a:gd name="T65" fmla="*/ 72 h 175"/>
                  <a:gd name="T66" fmla="*/ 26 w 148"/>
                  <a:gd name="T67" fmla="*/ 79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48" h="175">
                    <a:moveTo>
                      <a:pt x="26" y="79"/>
                    </a:moveTo>
                    <a:cubicBezTo>
                      <a:pt x="28" y="80"/>
                      <a:pt x="25" y="88"/>
                      <a:pt x="30" y="92"/>
                    </a:cubicBezTo>
                    <a:cubicBezTo>
                      <a:pt x="36" y="96"/>
                      <a:pt x="51" y="89"/>
                      <a:pt x="52" y="94"/>
                    </a:cubicBezTo>
                    <a:cubicBezTo>
                      <a:pt x="53" y="99"/>
                      <a:pt x="49" y="103"/>
                      <a:pt x="49" y="107"/>
                    </a:cubicBezTo>
                    <a:cubicBezTo>
                      <a:pt x="49" y="111"/>
                      <a:pt x="54" y="118"/>
                      <a:pt x="54" y="119"/>
                    </a:cubicBezTo>
                    <a:cubicBezTo>
                      <a:pt x="54" y="120"/>
                      <a:pt x="64" y="128"/>
                      <a:pt x="69" y="125"/>
                    </a:cubicBezTo>
                    <a:cubicBezTo>
                      <a:pt x="75" y="122"/>
                      <a:pt x="80" y="116"/>
                      <a:pt x="87" y="121"/>
                    </a:cubicBezTo>
                    <a:cubicBezTo>
                      <a:pt x="94" y="126"/>
                      <a:pt x="91" y="134"/>
                      <a:pt x="103" y="134"/>
                    </a:cubicBezTo>
                    <a:cubicBezTo>
                      <a:pt x="106" y="135"/>
                      <a:pt x="109" y="135"/>
                      <a:pt x="112" y="135"/>
                    </a:cubicBezTo>
                    <a:cubicBezTo>
                      <a:pt x="107" y="135"/>
                      <a:pt x="100" y="136"/>
                      <a:pt x="95" y="138"/>
                    </a:cubicBezTo>
                    <a:cubicBezTo>
                      <a:pt x="91" y="140"/>
                      <a:pt x="83" y="151"/>
                      <a:pt x="89" y="155"/>
                    </a:cubicBezTo>
                    <a:cubicBezTo>
                      <a:pt x="95" y="159"/>
                      <a:pt x="105" y="156"/>
                      <a:pt x="111" y="159"/>
                    </a:cubicBezTo>
                    <a:cubicBezTo>
                      <a:pt x="118" y="161"/>
                      <a:pt x="128" y="175"/>
                      <a:pt x="133" y="172"/>
                    </a:cubicBezTo>
                    <a:cubicBezTo>
                      <a:pt x="139" y="169"/>
                      <a:pt x="147" y="172"/>
                      <a:pt x="145" y="162"/>
                    </a:cubicBezTo>
                    <a:cubicBezTo>
                      <a:pt x="144" y="154"/>
                      <a:pt x="130" y="140"/>
                      <a:pt x="121" y="137"/>
                    </a:cubicBezTo>
                    <a:cubicBezTo>
                      <a:pt x="126" y="137"/>
                      <a:pt x="129" y="137"/>
                      <a:pt x="131" y="136"/>
                    </a:cubicBezTo>
                    <a:cubicBezTo>
                      <a:pt x="136" y="134"/>
                      <a:pt x="131" y="119"/>
                      <a:pt x="136" y="117"/>
                    </a:cubicBezTo>
                    <a:cubicBezTo>
                      <a:pt x="140" y="116"/>
                      <a:pt x="146" y="116"/>
                      <a:pt x="139" y="102"/>
                    </a:cubicBezTo>
                    <a:cubicBezTo>
                      <a:pt x="132" y="88"/>
                      <a:pt x="148" y="72"/>
                      <a:pt x="129" y="66"/>
                    </a:cubicBezTo>
                    <a:cubicBezTo>
                      <a:pt x="111" y="61"/>
                      <a:pt x="112" y="74"/>
                      <a:pt x="107" y="78"/>
                    </a:cubicBezTo>
                    <a:cubicBezTo>
                      <a:pt x="101" y="82"/>
                      <a:pt x="96" y="68"/>
                      <a:pt x="94" y="57"/>
                    </a:cubicBezTo>
                    <a:cubicBezTo>
                      <a:pt x="92" y="46"/>
                      <a:pt x="91" y="38"/>
                      <a:pt x="85" y="33"/>
                    </a:cubicBezTo>
                    <a:cubicBezTo>
                      <a:pt x="80" y="28"/>
                      <a:pt x="68" y="35"/>
                      <a:pt x="67" y="24"/>
                    </a:cubicBezTo>
                    <a:cubicBezTo>
                      <a:pt x="66" y="14"/>
                      <a:pt x="78" y="15"/>
                      <a:pt x="66" y="13"/>
                    </a:cubicBezTo>
                    <a:cubicBezTo>
                      <a:pt x="54" y="11"/>
                      <a:pt x="40" y="0"/>
                      <a:pt x="34" y="5"/>
                    </a:cubicBezTo>
                    <a:cubicBezTo>
                      <a:pt x="31" y="8"/>
                      <a:pt x="32" y="12"/>
                      <a:pt x="34" y="19"/>
                    </a:cubicBezTo>
                    <a:cubicBezTo>
                      <a:pt x="35" y="26"/>
                      <a:pt x="32" y="23"/>
                      <a:pt x="31" y="27"/>
                    </a:cubicBezTo>
                    <a:cubicBezTo>
                      <a:pt x="30" y="32"/>
                      <a:pt x="20" y="40"/>
                      <a:pt x="23" y="44"/>
                    </a:cubicBezTo>
                    <a:cubicBezTo>
                      <a:pt x="27" y="48"/>
                      <a:pt x="36" y="33"/>
                      <a:pt x="36" y="38"/>
                    </a:cubicBezTo>
                    <a:cubicBezTo>
                      <a:pt x="36" y="44"/>
                      <a:pt x="42" y="52"/>
                      <a:pt x="43" y="53"/>
                    </a:cubicBezTo>
                    <a:cubicBezTo>
                      <a:pt x="44" y="53"/>
                      <a:pt x="42" y="56"/>
                      <a:pt x="40" y="59"/>
                    </a:cubicBezTo>
                    <a:cubicBezTo>
                      <a:pt x="38" y="61"/>
                      <a:pt x="30" y="52"/>
                      <a:pt x="22" y="55"/>
                    </a:cubicBezTo>
                    <a:cubicBezTo>
                      <a:pt x="15" y="59"/>
                      <a:pt x="0" y="64"/>
                      <a:pt x="6" y="72"/>
                    </a:cubicBezTo>
                    <a:cubicBezTo>
                      <a:pt x="12" y="79"/>
                      <a:pt x="24" y="77"/>
                      <a:pt x="26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03" name="Freeform 850"/>
              <p:cNvSpPr>
                <a:spLocks/>
              </p:cNvSpPr>
              <p:nvPr userDrawn="1"/>
            </p:nvSpPr>
            <p:spPr bwMode="auto">
              <a:xfrm>
                <a:off x="2356" y="503"/>
                <a:ext cx="22" cy="35"/>
              </a:xfrm>
              <a:custGeom>
                <a:avLst/>
                <a:gdLst>
                  <a:gd name="T0" fmla="*/ 17 w 21"/>
                  <a:gd name="T1" fmla="*/ 2 h 33"/>
                  <a:gd name="T2" fmla="*/ 10 w 21"/>
                  <a:gd name="T3" fmla="*/ 11 h 33"/>
                  <a:gd name="T4" fmla="*/ 1 w 21"/>
                  <a:gd name="T5" fmla="*/ 18 h 33"/>
                  <a:gd name="T6" fmla="*/ 13 w 21"/>
                  <a:gd name="T7" fmla="*/ 29 h 33"/>
                  <a:gd name="T8" fmla="*/ 15 w 21"/>
                  <a:gd name="T9" fmla="*/ 17 h 33"/>
                  <a:gd name="T10" fmla="*/ 17 w 21"/>
                  <a:gd name="T11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33">
                    <a:moveTo>
                      <a:pt x="17" y="2"/>
                    </a:moveTo>
                    <a:cubicBezTo>
                      <a:pt x="12" y="0"/>
                      <a:pt x="12" y="9"/>
                      <a:pt x="10" y="11"/>
                    </a:cubicBezTo>
                    <a:cubicBezTo>
                      <a:pt x="7" y="13"/>
                      <a:pt x="0" y="13"/>
                      <a:pt x="1" y="18"/>
                    </a:cubicBezTo>
                    <a:cubicBezTo>
                      <a:pt x="3" y="23"/>
                      <a:pt x="7" y="33"/>
                      <a:pt x="13" y="29"/>
                    </a:cubicBezTo>
                    <a:cubicBezTo>
                      <a:pt x="19" y="25"/>
                      <a:pt x="17" y="24"/>
                      <a:pt x="15" y="17"/>
                    </a:cubicBezTo>
                    <a:cubicBezTo>
                      <a:pt x="13" y="11"/>
                      <a:pt x="21" y="4"/>
                      <a:pt x="1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04" name="Freeform 851"/>
              <p:cNvSpPr>
                <a:spLocks/>
              </p:cNvSpPr>
              <p:nvPr userDrawn="1"/>
            </p:nvSpPr>
            <p:spPr bwMode="auto">
              <a:xfrm>
                <a:off x="2350" y="525"/>
                <a:ext cx="6" cy="8"/>
              </a:xfrm>
              <a:custGeom>
                <a:avLst/>
                <a:gdLst>
                  <a:gd name="T0" fmla="*/ 2 w 6"/>
                  <a:gd name="T1" fmla="*/ 2 h 7"/>
                  <a:gd name="T2" fmla="*/ 5 w 6"/>
                  <a:gd name="T3" fmla="*/ 6 h 7"/>
                  <a:gd name="T4" fmla="*/ 2 w 6"/>
                  <a:gd name="T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2" y="2"/>
                    </a:moveTo>
                    <a:cubicBezTo>
                      <a:pt x="0" y="4"/>
                      <a:pt x="4" y="7"/>
                      <a:pt x="5" y="6"/>
                    </a:cubicBezTo>
                    <a:cubicBezTo>
                      <a:pt x="6" y="5"/>
                      <a:pt x="5" y="0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05" name="Freeform 852"/>
              <p:cNvSpPr>
                <a:spLocks/>
              </p:cNvSpPr>
              <p:nvPr userDrawn="1"/>
            </p:nvSpPr>
            <p:spPr bwMode="auto">
              <a:xfrm>
                <a:off x="2340" y="321"/>
                <a:ext cx="29" cy="33"/>
              </a:xfrm>
              <a:custGeom>
                <a:avLst/>
                <a:gdLst>
                  <a:gd name="T0" fmla="*/ 5 w 28"/>
                  <a:gd name="T1" fmla="*/ 8 h 32"/>
                  <a:gd name="T2" fmla="*/ 6 w 28"/>
                  <a:gd name="T3" fmla="*/ 17 h 32"/>
                  <a:gd name="T4" fmla="*/ 12 w 28"/>
                  <a:gd name="T5" fmla="*/ 30 h 32"/>
                  <a:gd name="T6" fmla="*/ 19 w 28"/>
                  <a:gd name="T7" fmla="*/ 11 h 32"/>
                  <a:gd name="T8" fmla="*/ 26 w 28"/>
                  <a:gd name="T9" fmla="*/ 5 h 32"/>
                  <a:gd name="T10" fmla="*/ 19 w 28"/>
                  <a:gd name="T11" fmla="*/ 2 h 32"/>
                  <a:gd name="T12" fmla="*/ 13 w 28"/>
                  <a:gd name="T13" fmla="*/ 2 h 32"/>
                  <a:gd name="T14" fmla="*/ 11 w 28"/>
                  <a:gd name="T15" fmla="*/ 3 h 32"/>
                  <a:gd name="T16" fmla="*/ 0 w 28"/>
                  <a:gd name="T17" fmla="*/ 7 h 32"/>
                  <a:gd name="T18" fmla="*/ 5 w 28"/>
                  <a:gd name="T19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32">
                    <a:moveTo>
                      <a:pt x="5" y="8"/>
                    </a:moveTo>
                    <a:cubicBezTo>
                      <a:pt x="8" y="8"/>
                      <a:pt x="7" y="14"/>
                      <a:pt x="6" y="17"/>
                    </a:cubicBezTo>
                    <a:cubicBezTo>
                      <a:pt x="6" y="20"/>
                      <a:pt x="6" y="32"/>
                      <a:pt x="12" y="30"/>
                    </a:cubicBezTo>
                    <a:cubicBezTo>
                      <a:pt x="17" y="28"/>
                      <a:pt x="15" y="14"/>
                      <a:pt x="19" y="11"/>
                    </a:cubicBezTo>
                    <a:cubicBezTo>
                      <a:pt x="22" y="8"/>
                      <a:pt x="28" y="10"/>
                      <a:pt x="26" y="5"/>
                    </a:cubicBezTo>
                    <a:cubicBezTo>
                      <a:pt x="23" y="0"/>
                      <a:pt x="24" y="2"/>
                      <a:pt x="19" y="2"/>
                    </a:cubicBezTo>
                    <a:cubicBezTo>
                      <a:pt x="14" y="1"/>
                      <a:pt x="14" y="1"/>
                      <a:pt x="13" y="2"/>
                    </a:cubicBezTo>
                    <a:cubicBezTo>
                      <a:pt x="12" y="2"/>
                      <a:pt x="12" y="3"/>
                      <a:pt x="11" y="3"/>
                    </a:cubicBezTo>
                    <a:cubicBezTo>
                      <a:pt x="6" y="6"/>
                      <a:pt x="0" y="3"/>
                      <a:pt x="0" y="7"/>
                    </a:cubicBezTo>
                    <a:cubicBezTo>
                      <a:pt x="0" y="10"/>
                      <a:pt x="2" y="8"/>
                      <a:pt x="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06" name="Freeform 853"/>
              <p:cNvSpPr>
                <a:spLocks/>
              </p:cNvSpPr>
              <p:nvPr userDrawn="1"/>
            </p:nvSpPr>
            <p:spPr bwMode="auto">
              <a:xfrm>
                <a:off x="2210" y="586"/>
                <a:ext cx="46" cy="58"/>
              </a:xfrm>
              <a:custGeom>
                <a:avLst/>
                <a:gdLst>
                  <a:gd name="T0" fmla="*/ 19 w 44"/>
                  <a:gd name="T1" fmla="*/ 47 h 56"/>
                  <a:gd name="T2" fmla="*/ 29 w 44"/>
                  <a:gd name="T3" fmla="*/ 55 h 56"/>
                  <a:gd name="T4" fmla="*/ 39 w 44"/>
                  <a:gd name="T5" fmla="*/ 45 h 56"/>
                  <a:gd name="T6" fmla="*/ 42 w 44"/>
                  <a:gd name="T7" fmla="*/ 28 h 56"/>
                  <a:gd name="T8" fmla="*/ 39 w 44"/>
                  <a:gd name="T9" fmla="*/ 17 h 56"/>
                  <a:gd name="T10" fmla="*/ 16 w 44"/>
                  <a:gd name="T11" fmla="*/ 9 h 56"/>
                  <a:gd name="T12" fmla="*/ 10 w 44"/>
                  <a:gd name="T13" fmla="*/ 9 h 56"/>
                  <a:gd name="T14" fmla="*/ 10 w 44"/>
                  <a:gd name="T15" fmla="*/ 10 h 56"/>
                  <a:gd name="T16" fmla="*/ 6 w 44"/>
                  <a:gd name="T17" fmla="*/ 18 h 56"/>
                  <a:gd name="T18" fmla="*/ 16 w 44"/>
                  <a:gd name="T19" fmla="*/ 14 h 56"/>
                  <a:gd name="T20" fmla="*/ 18 w 44"/>
                  <a:gd name="T21" fmla="*/ 24 h 56"/>
                  <a:gd name="T22" fmla="*/ 3 w 44"/>
                  <a:gd name="T23" fmla="*/ 23 h 56"/>
                  <a:gd name="T24" fmla="*/ 6 w 44"/>
                  <a:gd name="T25" fmla="*/ 35 h 56"/>
                  <a:gd name="T26" fmla="*/ 19 w 44"/>
                  <a:gd name="T27" fmla="*/ 4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56">
                    <a:moveTo>
                      <a:pt x="19" y="47"/>
                    </a:moveTo>
                    <a:cubicBezTo>
                      <a:pt x="24" y="51"/>
                      <a:pt x="22" y="56"/>
                      <a:pt x="29" y="55"/>
                    </a:cubicBezTo>
                    <a:cubicBezTo>
                      <a:pt x="36" y="54"/>
                      <a:pt x="37" y="49"/>
                      <a:pt x="39" y="45"/>
                    </a:cubicBezTo>
                    <a:cubicBezTo>
                      <a:pt x="41" y="41"/>
                      <a:pt x="42" y="34"/>
                      <a:pt x="42" y="28"/>
                    </a:cubicBezTo>
                    <a:cubicBezTo>
                      <a:pt x="42" y="23"/>
                      <a:pt x="44" y="20"/>
                      <a:pt x="39" y="17"/>
                    </a:cubicBezTo>
                    <a:cubicBezTo>
                      <a:pt x="34" y="14"/>
                      <a:pt x="19" y="0"/>
                      <a:pt x="16" y="9"/>
                    </a:cubicBezTo>
                    <a:cubicBezTo>
                      <a:pt x="15" y="8"/>
                      <a:pt x="12" y="9"/>
                      <a:pt x="10" y="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9" y="12"/>
                      <a:pt x="2" y="19"/>
                      <a:pt x="6" y="18"/>
                    </a:cubicBezTo>
                    <a:cubicBezTo>
                      <a:pt x="8" y="18"/>
                      <a:pt x="14" y="16"/>
                      <a:pt x="16" y="14"/>
                    </a:cubicBezTo>
                    <a:cubicBezTo>
                      <a:pt x="17" y="18"/>
                      <a:pt x="21" y="23"/>
                      <a:pt x="18" y="24"/>
                    </a:cubicBezTo>
                    <a:cubicBezTo>
                      <a:pt x="14" y="27"/>
                      <a:pt x="7" y="21"/>
                      <a:pt x="3" y="23"/>
                    </a:cubicBezTo>
                    <a:cubicBezTo>
                      <a:pt x="0" y="26"/>
                      <a:pt x="2" y="28"/>
                      <a:pt x="6" y="35"/>
                    </a:cubicBezTo>
                    <a:cubicBezTo>
                      <a:pt x="11" y="41"/>
                      <a:pt x="14" y="44"/>
                      <a:pt x="19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07" name="Freeform 854"/>
              <p:cNvSpPr>
                <a:spLocks/>
              </p:cNvSpPr>
              <p:nvPr userDrawn="1"/>
            </p:nvSpPr>
            <p:spPr bwMode="auto">
              <a:xfrm>
                <a:off x="2247" y="571"/>
                <a:ext cx="13" cy="21"/>
              </a:xfrm>
              <a:custGeom>
                <a:avLst/>
                <a:gdLst>
                  <a:gd name="T0" fmla="*/ 12 w 13"/>
                  <a:gd name="T1" fmla="*/ 14 h 20"/>
                  <a:gd name="T2" fmla="*/ 3 w 13"/>
                  <a:gd name="T3" fmla="*/ 5 h 20"/>
                  <a:gd name="T4" fmla="*/ 6 w 13"/>
                  <a:gd name="T5" fmla="*/ 20 h 20"/>
                  <a:gd name="T6" fmla="*/ 12 w 13"/>
                  <a:gd name="T7" fmla="*/ 1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20">
                    <a:moveTo>
                      <a:pt x="12" y="14"/>
                    </a:moveTo>
                    <a:cubicBezTo>
                      <a:pt x="13" y="9"/>
                      <a:pt x="7" y="0"/>
                      <a:pt x="3" y="5"/>
                    </a:cubicBezTo>
                    <a:cubicBezTo>
                      <a:pt x="0" y="10"/>
                      <a:pt x="3" y="20"/>
                      <a:pt x="6" y="20"/>
                    </a:cubicBezTo>
                    <a:cubicBezTo>
                      <a:pt x="9" y="20"/>
                      <a:pt x="12" y="19"/>
                      <a:pt x="1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08" name="Freeform 855"/>
              <p:cNvSpPr>
                <a:spLocks/>
              </p:cNvSpPr>
              <p:nvPr userDrawn="1"/>
            </p:nvSpPr>
            <p:spPr bwMode="auto">
              <a:xfrm>
                <a:off x="2219" y="594"/>
                <a:ext cx="2" cy="2"/>
              </a:xfrm>
              <a:custGeom>
                <a:avLst/>
                <a:gdLst>
                  <a:gd name="T0" fmla="*/ 1 w 2"/>
                  <a:gd name="T1" fmla="*/ 1 h 2"/>
                  <a:gd name="T2" fmla="*/ 2 w 2"/>
                  <a:gd name="T3" fmla="*/ 1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2"/>
                      <a:pt x="2" y="2"/>
                      <a:pt x="2" y="1"/>
                    </a:cubicBezTo>
                    <a:cubicBezTo>
                      <a:pt x="2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09" name="Rectangle 856"/>
              <p:cNvSpPr>
                <a:spLocks noChangeArrowheads="1"/>
              </p:cNvSpPr>
              <p:nvPr userDrawn="1"/>
            </p:nvSpPr>
            <p:spPr bwMode="auto">
              <a:xfrm>
                <a:off x="2226" y="582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10" name="Freeform 857"/>
              <p:cNvSpPr>
                <a:spLocks/>
              </p:cNvSpPr>
              <p:nvPr userDrawn="1"/>
            </p:nvSpPr>
            <p:spPr bwMode="auto">
              <a:xfrm>
                <a:off x="2227" y="578"/>
                <a:ext cx="6" cy="3"/>
              </a:xfrm>
              <a:custGeom>
                <a:avLst/>
                <a:gdLst>
                  <a:gd name="T0" fmla="*/ 0 w 6"/>
                  <a:gd name="T1" fmla="*/ 3 h 3"/>
                  <a:gd name="T2" fmla="*/ 3 w 6"/>
                  <a:gd name="T3" fmla="*/ 2 h 3"/>
                  <a:gd name="T4" fmla="*/ 0 w 6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cubicBezTo>
                      <a:pt x="1" y="3"/>
                      <a:pt x="2" y="3"/>
                      <a:pt x="3" y="2"/>
                    </a:cubicBezTo>
                    <a:cubicBezTo>
                      <a:pt x="6" y="0"/>
                      <a:pt x="2" y="1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11" name="Freeform 858"/>
              <p:cNvSpPr>
                <a:spLocks/>
              </p:cNvSpPr>
              <p:nvPr userDrawn="1"/>
            </p:nvSpPr>
            <p:spPr bwMode="auto">
              <a:xfrm>
                <a:off x="2225" y="581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1 w 2"/>
                  <a:gd name="T5" fmla="*/ 1 h 1"/>
                  <a:gd name="T6" fmla="*/ 2 w 2"/>
                  <a:gd name="T7" fmla="*/ 0 h 1"/>
                  <a:gd name="T8" fmla="*/ 2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0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12" name="Freeform 859"/>
              <p:cNvSpPr>
                <a:spLocks/>
              </p:cNvSpPr>
              <p:nvPr userDrawn="1"/>
            </p:nvSpPr>
            <p:spPr bwMode="auto">
              <a:xfrm>
                <a:off x="2170" y="632"/>
                <a:ext cx="16" cy="11"/>
              </a:xfrm>
              <a:custGeom>
                <a:avLst/>
                <a:gdLst>
                  <a:gd name="T0" fmla="*/ 12 w 16"/>
                  <a:gd name="T1" fmla="*/ 6 h 11"/>
                  <a:gd name="T2" fmla="*/ 6 w 16"/>
                  <a:gd name="T3" fmla="*/ 1 h 11"/>
                  <a:gd name="T4" fmla="*/ 4 w 16"/>
                  <a:gd name="T5" fmla="*/ 9 h 11"/>
                  <a:gd name="T6" fmla="*/ 16 w 16"/>
                  <a:gd name="T7" fmla="*/ 7 h 11"/>
                  <a:gd name="T8" fmla="*/ 12 w 16"/>
                  <a:gd name="T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1">
                    <a:moveTo>
                      <a:pt x="12" y="6"/>
                    </a:moveTo>
                    <a:cubicBezTo>
                      <a:pt x="10" y="6"/>
                      <a:pt x="8" y="0"/>
                      <a:pt x="6" y="1"/>
                    </a:cubicBezTo>
                    <a:cubicBezTo>
                      <a:pt x="3" y="4"/>
                      <a:pt x="0" y="9"/>
                      <a:pt x="4" y="9"/>
                    </a:cubicBezTo>
                    <a:cubicBezTo>
                      <a:pt x="8" y="10"/>
                      <a:pt x="16" y="11"/>
                      <a:pt x="16" y="7"/>
                    </a:cubicBezTo>
                    <a:cubicBezTo>
                      <a:pt x="15" y="4"/>
                      <a:pt x="14" y="6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13" name="Freeform 860"/>
              <p:cNvSpPr>
                <a:spLocks/>
              </p:cNvSpPr>
              <p:nvPr userDrawn="1"/>
            </p:nvSpPr>
            <p:spPr bwMode="auto">
              <a:xfrm>
                <a:off x="2211" y="639"/>
                <a:ext cx="6" cy="9"/>
              </a:xfrm>
              <a:custGeom>
                <a:avLst/>
                <a:gdLst>
                  <a:gd name="T0" fmla="*/ 4 w 5"/>
                  <a:gd name="T1" fmla="*/ 3 h 8"/>
                  <a:gd name="T2" fmla="*/ 2 w 5"/>
                  <a:gd name="T3" fmla="*/ 8 h 8"/>
                  <a:gd name="T4" fmla="*/ 3 w 5"/>
                  <a:gd name="T5" fmla="*/ 8 h 8"/>
                  <a:gd name="T6" fmla="*/ 4 w 5"/>
                  <a:gd name="T7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8">
                    <a:moveTo>
                      <a:pt x="4" y="3"/>
                    </a:moveTo>
                    <a:cubicBezTo>
                      <a:pt x="3" y="0"/>
                      <a:pt x="0" y="7"/>
                      <a:pt x="2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7"/>
                      <a:pt x="5" y="5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14" name="Freeform 861"/>
              <p:cNvSpPr>
                <a:spLocks/>
              </p:cNvSpPr>
              <p:nvPr userDrawn="1"/>
            </p:nvSpPr>
            <p:spPr bwMode="auto">
              <a:xfrm>
                <a:off x="2213" y="648"/>
                <a:ext cx="3" cy="2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0 h 2"/>
                  <a:gd name="T4" fmla="*/ 0 w 2"/>
                  <a:gd name="T5" fmla="*/ 2 h 2"/>
                  <a:gd name="T6" fmla="*/ 1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15" name="Freeform 862"/>
              <p:cNvSpPr>
                <a:spLocks/>
              </p:cNvSpPr>
              <p:nvPr userDrawn="1"/>
            </p:nvSpPr>
            <p:spPr bwMode="auto">
              <a:xfrm>
                <a:off x="2475" y="620"/>
                <a:ext cx="25" cy="22"/>
              </a:xfrm>
              <a:custGeom>
                <a:avLst/>
                <a:gdLst>
                  <a:gd name="T0" fmla="*/ 19 w 24"/>
                  <a:gd name="T1" fmla="*/ 14 h 21"/>
                  <a:gd name="T2" fmla="*/ 23 w 24"/>
                  <a:gd name="T3" fmla="*/ 2 h 21"/>
                  <a:gd name="T4" fmla="*/ 14 w 24"/>
                  <a:gd name="T5" fmla="*/ 3 h 21"/>
                  <a:gd name="T6" fmla="*/ 8 w 24"/>
                  <a:gd name="T7" fmla="*/ 13 h 21"/>
                  <a:gd name="T8" fmla="*/ 4 w 24"/>
                  <a:gd name="T9" fmla="*/ 20 h 21"/>
                  <a:gd name="T10" fmla="*/ 14 w 24"/>
                  <a:gd name="T11" fmla="*/ 14 h 21"/>
                  <a:gd name="T12" fmla="*/ 15 w 24"/>
                  <a:gd name="T13" fmla="*/ 18 h 21"/>
                  <a:gd name="T14" fmla="*/ 19 w 24"/>
                  <a:gd name="T15" fmla="*/ 1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21">
                    <a:moveTo>
                      <a:pt x="19" y="14"/>
                    </a:moveTo>
                    <a:cubicBezTo>
                      <a:pt x="22" y="11"/>
                      <a:pt x="24" y="2"/>
                      <a:pt x="23" y="2"/>
                    </a:cubicBezTo>
                    <a:cubicBezTo>
                      <a:pt x="22" y="1"/>
                      <a:pt x="17" y="0"/>
                      <a:pt x="14" y="3"/>
                    </a:cubicBezTo>
                    <a:cubicBezTo>
                      <a:pt x="11" y="6"/>
                      <a:pt x="11" y="10"/>
                      <a:pt x="8" y="13"/>
                    </a:cubicBezTo>
                    <a:cubicBezTo>
                      <a:pt x="5" y="17"/>
                      <a:pt x="0" y="20"/>
                      <a:pt x="4" y="20"/>
                    </a:cubicBezTo>
                    <a:cubicBezTo>
                      <a:pt x="9" y="21"/>
                      <a:pt x="12" y="15"/>
                      <a:pt x="14" y="14"/>
                    </a:cubicBezTo>
                    <a:cubicBezTo>
                      <a:pt x="15" y="14"/>
                      <a:pt x="15" y="16"/>
                      <a:pt x="15" y="18"/>
                    </a:cubicBezTo>
                    <a:cubicBezTo>
                      <a:pt x="16" y="17"/>
                      <a:pt x="18" y="15"/>
                      <a:pt x="19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16" name="Freeform 863"/>
              <p:cNvSpPr>
                <a:spLocks/>
              </p:cNvSpPr>
              <p:nvPr userDrawn="1"/>
            </p:nvSpPr>
            <p:spPr bwMode="auto">
              <a:xfrm>
                <a:off x="2489" y="639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0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2" y="1"/>
                      <a:pt x="2" y="0"/>
                    </a:cubicBezTo>
                    <a:cubicBezTo>
                      <a:pt x="1" y="1"/>
                      <a:pt x="0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17" name="Freeform 864"/>
              <p:cNvSpPr>
                <a:spLocks/>
              </p:cNvSpPr>
              <p:nvPr userDrawn="1"/>
            </p:nvSpPr>
            <p:spPr bwMode="auto">
              <a:xfrm>
                <a:off x="2356" y="988"/>
                <a:ext cx="62" cy="60"/>
              </a:xfrm>
              <a:custGeom>
                <a:avLst/>
                <a:gdLst>
                  <a:gd name="T0" fmla="*/ 53 w 59"/>
                  <a:gd name="T1" fmla="*/ 19 h 57"/>
                  <a:gd name="T2" fmla="*/ 40 w 59"/>
                  <a:gd name="T3" fmla="*/ 1 h 57"/>
                  <a:gd name="T4" fmla="*/ 25 w 59"/>
                  <a:gd name="T5" fmla="*/ 10 h 57"/>
                  <a:gd name="T6" fmla="*/ 10 w 59"/>
                  <a:gd name="T7" fmla="*/ 20 h 57"/>
                  <a:gd name="T8" fmla="*/ 3 w 59"/>
                  <a:gd name="T9" fmla="*/ 39 h 57"/>
                  <a:gd name="T10" fmla="*/ 21 w 59"/>
                  <a:gd name="T11" fmla="*/ 44 h 57"/>
                  <a:gd name="T12" fmla="*/ 34 w 59"/>
                  <a:gd name="T13" fmla="*/ 54 h 57"/>
                  <a:gd name="T14" fmla="*/ 47 w 59"/>
                  <a:gd name="T15" fmla="*/ 39 h 57"/>
                  <a:gd name="T16" fmla="*/ 51 w 59"/>
                  <a:gd name="T17" fmla="*/ 23 h 57"/>
                  <a:gd name="T18" fmla="*/ 53 w 59"/>
                  <a:gd name="T19" fmla="*/ 1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9" h="57">
                    <a:moveTo>
                      <a:pt x="53" y="19"/>
                    </a:moveTo>
                    <a:cubicBezTo>
                      <a:pt x="47" y="16"/>
                      <a:pt x="51" y="0"/>
                      <a:pt x="40" y="1"/>
                    </a:cubicBezTo>
                    <a:cubicBezTo>
                      <a:pt x="28" y="3"/>
                      <a:pt x="31" y="6"/>
                      <a:pt x="25" y="10"/>
                    </a:cubicBezTo>
                    <a:cubicBezTo>
                      <a:pt x="21" y="14"/>
                      <a:pt x="15" y="14"/>
                      <a:pt x="10" y="20"/>
                    </a:cubicBezTo>
                    <a:cubicBezTo>
                      <a:pt x="5" y="26"/>
                      <a:pt x="0" y="33"/>
                      <a:pt x="3" y="39"/>
                    </a:cubicBezTo>
                    <a:cubicBezTo>
                      <a:pt x="5" y="46"/>
                      <a:pt x="16" y="42"/>
                      <a:pt x="21" y="44"/>
                    </a:cubicBezTo>
                    <a:cubicBezTo>
                      <a:pt x="25" y="46"/>
                      <a:pt x="28" y="57"/>
                      <a:pt x="34" y="54"/>
                    </a:cubicBezTo>
                    <a:cubicBezTo>
                      <a:pt x="39" y="51"/>
                      <a:pt x="40" y="47"/>
                      <a:pt x="47" y="39"/>
                    </a:cubicBezTo>
                    <a:cubicBezTo>
                      <a:pt x="54" y="31"/>
                      <a:pt x="49" y="27"/>
                      <a:pt x="51" y="23"/>
                    </a:cubicBezTo>
                    <a:cubicBezTo>
                      <a:pt x="53" y="20"/>
                      <a:pt x="59" y="23"/>
                      <a:pt x="5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18" name="Freeform 865"/>
              <p:cNvSpPr>
                <a:spLocks/>
              </p:cNvSpPr>
              <p:nvPr userDrawn="1"/>
            </p:nvSpPr>
            <p:spPr bwMode="auto">
              <a:xfrm>
                <a:off x="2341" y="942"/>
                <a:ext cx="37" cy="35"/>
              </a:xfrm>
              <a:custGeom>
                <a:avLst/>
                <a:gdLst>
                  <a:gd name="T0" fmla="*/ 32 w 36"/>
                  <a:gd name="T1" fmla="*/ 0 h 33"/>
                  <a:gd name="T2" fmla="*/ 22 w 36"/>
                  <a:gd name="T3" fmla="*/ 8 h 33"/>
                  <a:gd name="T4" fmla="*/ 8 w 36"/>
                  <a:gd name="T5" fmla="*/ 11 h 33"/>
                  <a:gd name="T6" fmla="*/ 1 w 36"/>
                  <a:gd name="T7" fmla="*/ 25 h 33"/>
                  <a:gd name="T8" fmla="*/ 21 w 36"/>
                  <a:gd name="T9" fmla="*/ 29 h 33"/>
                  <a:gd name="T10" fmla="*/ 28 w 36"/>
                  <a:gd name="T11" fmla="*/ 13 h 33"/>
                  <a:gd name="T12" fmla="*/ 32 w 36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33">
                    <a:moveTo>
                      <a:pt x="32" y="0"/>
                    </a:moveTo>
                    <a:cubicBezTo>
                      <a:pt x="27" y="0"/>
                      <a:pt x="28" y="1"/>
                      <a:pt x="22" y="8"/>
                    </a:cubicBezTo>
                    <a:cubicBezTo>
                      <a:pt x="16" y="13"/>
                      <a:pt x="13" y="8"/>
                      <a:pt x="8" y="11"/>
                    </a:cubicBezTo>
                    <a:cubicBezTo>
                      <a:pt x="3" y="13"/>
                      <a:pt x="0" y="22"/>
                      <a:pt x="1" y="25"/>
                    </a:cubicBezTo>
                    <a:cubicBezTo>
                      <a:pt x="2" y="28"/>
                      <a:pt x="16" y="33"/>
                      <a:pt x="21" y="29"/>
                    </a:cubicBezTo>
                    <a:cubicBezTo>
                      <a:pt x="27" y="25"/>
                      <a:pt x="24" y="17"/>
                      <a:pt x="28" y="13"/>
                    </a:cubicBezTo>
                    <a:cubicBezTo>
                      <a:pt x="32" y="9"/>
                      <a:pt x="36" y="0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19" name="Freeform 866"/>
              <p:cNvSpPr>
                <a:spLocks/>
              </p:cNvSpPr>
              <p:nvPr userDrawn="1"/>
            </p:nvSpPr>
            <p:spPr bwMode="auto">
              <a:xfrm>
                <a:off x="2171" y="1190"/>
                <a:ext cx="56" cy="30"/>
              </a:xfrm>
              <a:custGeom>
                <a:avLst/>
                <a:gdLst>
                  <a:gd name="T0" fmla="*/ 50 w 54"/>
                  <a:gd name="T1" fmla="*/ 4 h 29"/>
                  <a:gd name="T2" fmla="*/ 20 w 54"/>
                  <a:gd name="T3" fmla="*/ 3 h 29"/>
                  <a:gd name="T4" fmla="*/ 7 w 54"/>
                  <a:gd name="T5" fmla="*/ 6 h 29"/>
                  <a:gd name="T6" fmla="*/ 2 w 54"/>
                  <a:gd name="T7" fmla="*/ 25 h 29"/>
                  <a:gd name="T8" fmla="*/ 18 w 54"/>
                  <a:gd name="T9" fmla="*/ 18 h 29"/>
                  <a:gd name="T10" fmla="*/ 38 w 54"/>
                  <a:gd name="T11" fmla="*/ 17 h 29"/>
                  <a:gd name="T12" fmla="*/ 50 w 54"/>
                  <a:gd name="T13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29">
                    <a:moveTo>
                      <a:pt x="50" y="4"/>
                    </a:moveTo>
                    <a:cubicBezTo>
                      <a:pt x="46" y="0"/>
                      <a:pt x="28" y="4"/>
                      <a:pt x="20" y="3"/>
                    </a:cubicBezTo>
                    <a:cubicBezTo>
                      <a:pt x="14" y="3"/>
                      <a:pt x="12" y="4"/>
                      <a:pt x="7" y="6"/>
                    </a:cubicBezTo>
                    <a:cubicBezTo>
                      <a:pt x="2" y="9"/>
                      <a:pt x="0" y="22"/>
                      <a:pt x="2" y="25"/>
                    </a:cubicBezTo>
                    <a:cubicBezTo>
                      <a:pt x="4" y="29"/>
                      <a:pt x="8" y="17"/>
                      <a:pt x="18" y="18"/>
                    </a:cubicBezTo>
                    <a:cubicBezTo>
                      <a:pt x="27" y="19"/>
                      <a:pt x="33" y="20"/>
                      <a:pt x="38" y="17"/>
                    </a:cubicBezTo>
                    <a:cubicBezTo>
                      <a:pt x="43" y="14"/>
                      <a:pt x="54" y="8"/>
                      <a:pt x="5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20" name="Freeform 867"/>
              <p:cNvSpPr>
                <a:spLocks/>
              </p:cNvSpPr>
              <p:nvPr userDrawn="1"/>
            </p:nvSpPr>
            <p:spPr bwMode="auto">
              <a:xfrm>
                <a:off x="2231" y="1205"/>
                <a:ext cx="31" cy="42"/>
              </a:xfrm>
              <a:custGeom>
                <a:avLst/>
                <a:gdLst>
                  <a:gd name="T0" fmla="*/ 13 w 30"/>
                  <a:gd name="T1" fmla="*/ 9 h 40"/>
                  <a:gd name="T2" fmla="*/ 2 w 30"/>
                  <a:gd name="T3" fmla="*/ 24 h 40"/>
                  <a:gd name="T4" fmla="*/ 9 w 30"/>
                  <a:gd name="T5" fmla="*/ 40 h 40"/>
                  <a:gd name="T6" fmla="*/ 18 w 30"/>
                  <a:gd name="T7" fmla="*/ 29 h 40"/>
                  <a:gd name="T8" fmla="*/ 22 w 30"/>
                  <a:gd name="T9" fmla="*/ 14 h 40"/>
                  <a:gd name="T10" fmla="*/ 26 w 30"/>
                  <a:gd name="T11" fmla="*/ 2 h 40"/>
                  <a:gd name="T12" fmla="*/ 13 w 30"/>
                  <a:gd name="T13" fmla="*/ 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0">
                    <a:moveTo>
                      <a:pt x="13" y="9"/>
                    </a:moveTo>
                    <a:cubicBezTo>
                      <a:pt x="8" y="15"/>
                      <a:pt x="0" y="18"/>
                      <a:pt x="2" y="24"/>
                    </a:cubicBezTo>
                    <a:cubicBezTo>
                      <a:pt x="5" y="30"/>
                      <a:pt x="6" y="40"/>
                      <a:pt x="9" y="40"/>
                    </a:cubicBezTo>
                    <a:cubicBezTo>
                      <a:pt x="13" y="40"/>
                      <a:pt x="14" y="33"/>
                      <a:pt x="18" y="29"/>
                    </a:cubicBezTo>
                    <a:cubicBezTo>
                      <a:pt x="22" y="25"/>
                      <a:pt x="21" y="17"/>
                      <a:pt x="22" y="14"/>
                    </a:cubicBezTo>
                    <a:cubicBezTo>
                      <a:pt x="23" y="11"/>
                      <a:pt x="30" y="4"/>
                      <a:pt x="26" y="2"/>
                    </a:cubicBezTo>
                    <a:cubicBezTo>
                      <a:pt x="22" y="0"/>
                      <a:pt x="16" y="6"/>
                      <a:pt x="1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21" name="Freeform 868"/>
              <p:cNvSpPr>
                <a:spLocks/>
              </p:cNvSpPr>
              <p:nvPr userDrawn="1"/>
            </p:nvSpPr>
            <p:spPr bwMode="auto">
              <a:xfrm>
                <a:off x="2498" y="1270"/>
                <a:ext cx="16" cy="14"/>
              </a:xfrm>
              <a:custGeom>
                <a:avLst/>
                <a:gdLst>
                  <a:gd name="T0" fmla="*/ 6 w 15"/>
                  <a:gd name="T1" fmla="*/ 1 h 13"/>
                  <a:gd name="T2" fmla="*/ 1 w 15"/>
                  <a:gd name="T3" fmla="*/ 4 h 13"/>
                  <a:gd name="T4" fmla="*/ 0 w 15"/>
                  <a:gd name="T5" fmla="*/ 4 h 13"/>
                  <a:gd name="T6" fmla="*/ 4 w 15"/>
                  <a:gd name="T7" fmla="*/ 13 h 13"/>
                  <a:gd name="T8" fmla="*/ 15 w 15"/>
                  <a:gd name="T9" fmla="*/ 7 h 13"/>
                  <a:gd name="T10" fmla="*/ 6 w 15"/>
                  <a:gd name="T11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3">
                    <a:moveTo>
                      <a:pt x="6" y="1"/>
                    </a:moveTo>
                    <a:cubicBezTo>
                      <a:pt x="4" y="0"/>
                      <a:pt x="4" y="2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ubicBezTo>
                      <a:pt x="3" y="7"/>
                      <a:pt x="2" y="13"/>
                      <a:pt x="4" y="13"/>
                    </a:cubicBezTo>
                    <a:cubicBezTo>
                      <a:pt x="6" y="12"/>
                      <a:pt x="14" y="10"/>
                      <a:pt x="15" y="7"/>
                    </a:cubicBezTo>
                    <a:cubicBezTo>
                      <a:pt x="15" y="4"/>
                      <a:pt x="9" y="2"/>
                      <a:pt x="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22" name="Freeform 869"/>
              <p:cNvSpPr>
                <a:spLocks/>
              </p:cNvSpPr>
              <p:nvPr userDrawn="1"/>
            </p:nvSpPr>
            <p:spPr bwMode="auto">
              <a:xfrm>
                <a:off x="2496" y="1272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2 w 2"/>
                  <a:gd name="T3" fmla="*/ 2 h 3"/>
                  <a:gd name="T4" fmla="*/ 2 w 2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0" y="0"/>
                      <a:pt x="0" y="3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23" name="Freeform 870"/>
              <p:cNvSpPr>
                <a:spLocks/>
              </p:cNvSpPr>
              <p:nvPr userDrawn="1"/>
            </p:nvSpPr>
            <p:spPr bwMode="auto">
              <a:xfrm>
                <a:off x="2428" y="1298"/>
                <a:ext cx="19" cy="15"/>
              </a:xfrm>
              <a:custGeom>
                <a:avLst/>
                <a:gdLst>
                  <a:gd name="T0" fmla="*/ 15 w 18"/>
                  <a:gd name="T1" fmla="*/ 1 h 14"/>
                  <a:gd name="T2" fmla="*/ 10 w 18"/>
                  <a:gd name="T3" fmla="*/ 6 h 14"/>
                  <a:gd name="T4" fmla="*/ 1 w 18"/>
                  <a:gd name="T5" fmla="*/ 12 h 14"/>
                  <a:gd name="T6" fmla="*/ 5 w 18"/>
                  <a:gd name="T7" fmla="*/ 9 h 14"/>
                  <a:gd name="T8" fmla="*/ 17 w 18"/>
                  <a:gd name="T9" fmla="*/ 6 h 14"/>
                  <a:gd name="T10" fmla="*/ 15 w 18"/>
                  <a:gd name="T11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4">
                    <a:moveTo>
                      <a:pt x="15" y="1"/>
                    </a:moveTo>
                    <a:cubicBezTo>
                      <a:pt x="11" y="1"/>
                      <a:pt x="14" y="2"/>
                      <a:pt x="10" y="6"/>
                    </a:cubicBezTo>
                    <a:cubicBezTo>
                      <a:pt x="7" y="8"/>
                      <a:pt x="1" y="10"/>
                      <a:pt x="1" y="12"/>
                    </a:cubicBezTo>
                    <a:cubicBezTo>
                      <a:pt x="1" y="14"/>
                      <a:pt x="0" y="12"/>
                      <a:pt x="5" y="9"/>
                    </a:cubicBezTo>
                    <a:cubicBezTo>
                      <a:pt x="10" y="6"/>
                      <a:pt x="17" y="11"/>
                      <a:pt x="17" y="6"/>
                    </a:cubicBezTo>
                    <a:cubicBezTo>
                      <a:pt x="17" y="2"/>
                      <a:pt x="18" y="0"/>
                      <a:pt x="1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24" name="Freeform 871"/>
              <p:cNvSpPr>
                <a:spLocks/>
              </p:cNvSpPr>
              <p:nvPr userDrawn="1"/>
            </p:nvSpPr>
            <p:spPr bwMode="auto">
              <a:xfrm>
                <a:off x="2509" y="1236"/>
                <a:ext cx="20" cy="15"/>
              </a:xfrm>
              <a:custGeom>
                <a:avLst/>
                <a:gdLst>
                  <a:gd name="T0" fmla="*/ 17 w 19"/>
                  <a:gd name="T1" fmla="*/ 3 h 15"/>
                  <a:gd name="T2" fmla="*/ 10 w 19"/>
                  <a:gd name="T3" fmla="*/ 9 h 15"/>
                  <a:gd name="T4" fmla="*/ 3 w 19"/>
                  <a:gd name="T5" fmla="*/ 13 h 15"/>
                  <a:gd name="T6" fmla="*/ 10 w 19"/>
                  <a:gd name="T7" fmla="*/ 11 h 15"/>
                  <a:gd name="T8" fmla="*/ 17 w 19"/>
                  <a:gd name="T9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5">
                    <a:moveTo>
                      <a:pt x="17" y="3"/>
                    </a:moveTo>
                    <a:cubicBezTo>
                      <a:pt x="15" y="0"/>
                      <a:pt x="13" y="5"/>
                      <a:pt x="10" y="9"/>
                    </a:cubicBezTo>
                    <a:cubicBezTo>
                      <a:pt x="7" y="12"/>
                      <a:pt x="0" y="12"/>
                      <a:pt x="3" y="13"/>
                    </a:cubicBezTo>
                    <a:cubicBezTo>
                      <a:pt x="5" y="15"/>
                      <a:pt x="8" y="13"/>
                      <a:pt x="10" y="11"/>
                    </a:cubicBezTo>
                    <a:cubicBezTo>
                      <a:pt x="13" y="9"/>
                      <a:pt x="19" y="5"/>
                      <a:pt x="17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25" name="Freeform 872"/>
              <p:cNvSpPr>
                <a:spLocks/>
              </p:cNvSpPr>
              <p:nvPr userDrawn="1"/>
            </p:nvSpPr>
            <p:spPr bwMode="auto">
              <a:xfrm>
                <a:off x="2115" y="1525"/>
                <a:ext cx="12" cy="4"/>
              </a:xfrm>
              <a:custGeom>
                <a:avLst/>
                <a:gdLst>
                  <a:gd name="T0" fmla="*/ 9 w 11"/>
                  <a:gd name="T1" fmla="*/ 1 h 4"/>
                  <a:gd name="T2" fmla="*/ 11 w 11"/>
                  <a:gd name="T3" fmla="*/ 0 h 4"/>
                  <a:gd name="T4" fmla="*/ 5 w 11"/>
                  <a:gd name="T5" fmla="*/ 1 h 4"/>
                  <a:gd name="T6" fmla="*/ 9 w 11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4">
                    <a:moveTo>
                      <a:pt x="9" y="1"/>
                    </a:moveTo>
                    <a:cubicBezTo>
                      <a:pt x="10" y="1"/>
                      <a:pt x="11" y="1"/>
                      <a:pt x="11" y="0"/>
                    </a:cubicBezTo>
                    <a:cubicBezTo>
                      <a:pt x="9" y="0"/>
                      <a:pt x="7" y="0"/>
                      <a:pt x="5" y="1"/>
                    </a:cubicBezTo>
                    <a:cubicBezTo>
                      <a:pt x="0" y="2"/>
                      <a:pt x="2" y="4"/>
                      <a:pt x="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26" name="Freeform 873"/>
              <p:cNvSpPr>
                <a:spLocks/>
              </p:cNvSpPr>
              <p:nvPr userDrawn="1"/>
            </p:nvSpPr>
            <p:spPr bwMode="auto">
              <a:xfrm>
                <a:off x="2127" y="1516"/>
                <a:ext cx="23" cy="16"/>
              </a:xfrm>
              <a:custGeom>
                <a:avLst/>
                <a:gdLst>
                  <a:gd name="T0" fmla="*/ 0 w 22"/>
                  <a:gd name="T1" fmla="*/ 9 h 16"/>
                  <a:gd name="T2" fmla="*/ 13 w 22"/>
                  <a:gd name="T3" fmla="*/ 11 h 16"/>
                  <a:gd name="T4" fmla="*/ 22 w 22"/>
                  <a:gd name="T5" fmla="*/ 12 h 16"/>
                  <a:gd name="T6" fmla="*/ 12 w 22"/>
                  <a:gd name="T7" fmla="*/ 2 h 16"/>
                  <a:gd name="T8" fmla="*/ 0 w 22"/>
                  <a:gd name="T9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6">
                    <a:moveTo>
                      <a:pt x="0" y="9"/>
                    </a:moveTo>
                    <a:cubicBezTo>
                      <a:pt x="5" y="9"/>
                      <a:pt x="10" y="10"/>
                      <a:pt x="13" y="11"/>
                    </a:cubicBezTo>
                    <a:cubicBezTo>
                      <a:pt x="19" y="12"/>
                      <a:pt x="22" y="16"/>
                      <a:pt x="22" y="12"/>
                    </a:cubicBezTo>
                    <a:cubicBezTo>
                      <a:pt x="22" y="9"/>
                      <a:pt x="16" y="4"/>
                      <a:pt x="12" y="2"/>
                    </a:cubicBezTo>
                    <a:cubicBezTo>
                      <a:pt x="9" y="0"/>
                      <a:pt x="5" y="6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27" name="Freeform 874"/>
              <p:cNvSpPr>
                <a:spLocks/>
              </p:cNvSpPr>
              <p:nvPr userDrawn="1"/>
            </p:nvSpPr>
            <p:spPr bwMode="auto">
              <a:xfrm>
                <a:off x="2182" y="1409"/>
                <a:ext cx="26" cy="27"/>
              </a:xfrm>
              <a:custGeom>
                <a:avLst/>
                <a:gdLst>
                  <a:gd name="T0" fmla="*/ 16 w 25"/>
                  <a:gd name="T1" fmla="*/ 0 h 26"/>
                  <a:gd name="T2" fmla="*/ 9 w 25"/>
                  <a:gd name="T3" fmla="*/ 8 h 26"/>
                  <a:gd name="T4" fmla="*/ 2 w 25"/>
                  <a:gd name="T5" fmla="*/ 20 h 26"/>
                  <a:gd name="T6" fmla="*/ 1 w 25"/>
                  <a:gd name="T7" fmla="*/ 26 h 26"/>
                  <a:gd name="T8" fmla="*/ 6 w 25"/>
                  <a:gd name="T9" fmla="*/ 22 h 26"/>
                  <a:gd name="T10" fmla="*/ 13 w 25"/>
                  <a:gd name="T11" fmla="*/ 22 h 26"/>
                  <a:gd name="T12" fmla="*/ 20 w 25"/>
                  <a:gd name="T13" fmla="*/ 21 h 26"/>
                  <a:gd name="T14" fmla="*/ 24 w 25"/>
                  <a:gd name="T15" fmla="*/ 9 h 26"/>
                  <a:gd name="T16" fmla="*/ 16 w 25"/>
                  <a:gd name="T1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16" y="0"/>
                    </a:moveTo>
                    <a:cubicBezTo>
                      <a:pt x="13" y="0"/>
                      <a:pt x="13" y="4"/>
                      <a:pt x="9" y="8"/>
                    </a:cubicBezTo>
                    <a:cubicBezTo>
                      <a:pt x="5" y="11"/>
                      <a:pt x="4" y="16"/>
                      <a:pt x="2" y="20"/>
                    </a:cubicBezTo>
                    <a:cubicBezTo>
                      <a:pt x="1" y="23"/>
                      <a:pt x="0" y="26"/>
                      <a:pt x="1" y="26"/>
                    </a:cubicBezTo>
                    <a:cubicBezTo>
                      <a:pt x="3" y="26"/>
                      <a:pt x="3" y="24"/>
                      <a:pt x="6" y="22"/>
                    </a:cubicBezTo>
                    <a:cubicBezTo>
                      <a:pt x="9" y="19"/>
                      <a:pt x="13" y="22"/>
                      <a:pt x="13" y="22"/>
                    </a:cubicBezTo>
                    <a:cubicBezTo>
                      <a:pt x="14" y="22"/>
                      <a:pt x="18" y="22"/>
                      <a:pt x="20" y="21"/>
                    </a:cubicBezTo>
                    <a:cubicBezTo>
                      <a:pt x="22" y="19"/>
                      <a:pt x="25" y="11"/>
                      <a:pt x="24" y="9"/>
                    </a:cubicBezTo>
                    <a:cubicBezTo>
                      <a:pt x="23" y="6"/>
                      <a:pt x="19" y="0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28" name="Freeform 875"/>
              <p:cNvSpPr>
                <a:spLocks/>
              </p:cNvSpPr>
              <p:nvPr userDrawn="1"/>
            </p:nvSpPr>
            <p:spPr bwMode="auto">
              <a:xfrm>
                <a:off x="2434" y="1632"/>
                <a:ext cx="2" cy="5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0" y="0"/>
                      <a:pt x="0" y="2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29" name="Freeform 876"/>
              <p:cNvSpPr>
                <a:spLocks/>
              </p:cNvSpPr>
              <p:nvPr userDrawn="1"/>
            </p:nvSpPr>
            <p:spPr bwMode="auto">
              <a:xfrm>
                <a:off x="2436" y="1637"/>
                <a:ext cx="49" cy="25"/>
              </a:xfrm>
              <a:custGeom>
                <a:avLst/>
                <a:gdLst>
                  <a:gd name="T0" fmla="*/ 39 w 47"/>
                  <a:gd name="T1" fmla="*/ 24 h 24"/>
                  <a:gd name="T2" fmla="*/ 36 w 47"/>
                  <a:gd name="T3" fmla="*/ 9 h 24"/>
                  <a:gd name="T4" fmla="*/ 7 w 47"/>
                  <a:gd name="T5" fmla="*/ 7 h 24"/>
                  <a:gd name="T6" fmla="*/ 0 w 47"/>
                  <a:gd name="T7" fmla="*/ 0 h 24"/>
                  <a:gd name="T8" fmla="*/ 1 w 47"/>
                  <a:gd name="T9" fmla="*/ 1 h 24"/>
                  <a:gd name="T10" fmla="*/ 13 w 47"/>
                  <a:gd name="T11" fmla="*/ 11 h 24"/>
                  <a:gd name="T12" fmla="*/ 25 w 47"/>
                  <a:gd name="T13" fmla="*/ 21 h 24"/>
                  <a:gd name="T14" fmla="*/ 39 w 47"/>
                  <a:gd name="T1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" h="24">
                    <a:moveTo>
                      <a:pt x="39" y="24"/>
                    </a:moveTo>
                    <a:cubicBezTo>
                      <a:pt x="43" y="23"/>
                      <a:pt x="47" y="14"/>
                      <a:pt x="36" y="9"/>
                    </a:cubicBezTo>
                    <a:cubicBezTo>
                      <a:pt x="24" y="4"/>
                      <a:pt x="15" y="9"/>
                      <a:pt x="7" y="7"/>
                    </a:cubicBezTo>
                    <a:cubicBezTo>
                      <a:pt x="4" y="6"/>
                      <a:pt x="2" y="3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5" y="10"/>
                      <a:pt x="10" y="8"/>
                      <a:pt x="13" y="11"/>
                    </a:cubicBezTo>
                    <a:cubicBezTo>
                      <a:pt x="16" y="15"/>
                      <a:pt x="19" y="20"/>
                      <a:pt x="25" y="21"/>
                    </a:cubicBezTo>
                    <a:cubicBezTo>
                      <a:pt x="31" y="23"/>
                      <a:pt x="35" y="24"/>
                      <a:pt x="39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30" name="Freeform 877"/>
              <p:cNvSpPr>
                <a:spLocks/>
              </p:cNvSpPr>
              <p:nvPr userDrawn="1"/>
            </p:nvSpPr>
            <p:spPr bwMode="auto">
              <a:xfrm>
                <a:off x="2605" y="1696"/>
                <a:ext cx="40" cy="46"/>
              </a:xfrm>
              <a:custGeom>
                <a:avLst/>
                <a:gdLst>
                  <a:gd name="T0" fmla="*/ 30 w 39"/>
                  <a:gd name="T1" fmla="*/ 4 h 44"/>
                  <a:gd name="T2" fmla="*/ 22 w 39"/>
                  <a:gd name="T3" fmla="*/ 10 h 44"/>
                  <a:gd name="T4" fmla="*/ 16 w 39"/>
                  <a:gd name="T5" fmla="*/ 11 h 44"/>
                  <a:gd name="T6" fmla="*/ 11 w 39"/>
                  <a:gd name="T7" fmla="*/ 14 h 44"/>
                  <a:gd name="T8" fmla="*/ 2 w 39"/>
                  <a:gd name="T9" fmla="*/ 25 h 44"/>
                  <a:gd name="T10" fmla="*/ 6 w 39"/>
                  <a:gd name="T11" fmla="*/ 32 h 44"/>
                  <a:gd name="T12" fmla="*/ 15 w 39"/>
                  <a:gd name="T13" fmla="*/ 20 h 44"/>
                  <a:gd name="T14" fmla="*/ 19 w 39"/>
                  <a:gd name="T15" fmla="*/ 24 h 44"/>
                  <a:gd name="T16" fmla="*/ 18 w 39"/>
                  <a:gd name="T17" fmla="*/ 35 h 44"/>
                  <a:gd name="T18" fmla="*/ 24 w 39"/>
                  <a:gd name="T19" fmla="*/ 36 h 44"/>
                  <a:gd name="T20" fmla="*/ 33 w 39"/>
                  <a:gd name="T21" fmla="*/ 37 h 44"/>
                  <a:gd name="T22" fmla="*/ 34 w 39"/>
                  <a:gd name="T23" fmla="*/ 22 h 44"/>
                  <a:gd name="T24" fmla="*/ 37 w 39"/>
                  <a:gd name="T25" fmla="*/ 13 h 44"/>
                  <a:gd name="T26" fmla="*/ 36 w 39"/>
                  <a:gd name="T27" fmla="*/ 6 h 44"/>
                  <a:gd name="T28" fmla="*/ 38 w 39"/>
                  <a:gd name="T29" fmla="*/ 3 h 44"/>
                  <a:gd name="T30" fmla="*/ 30 w 39"/>
                  <a:gd name="T31" fmla="*/ 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" h="44">
                    <a:moveTo>
                      <a:pt x="30" y="4"/>
                    </a:moveTo>
                    <a:cubicBezTo>
                      <a:pt x="26" y="7"/>
                      <a:pt x="25" y="9"/>
                      <a:pt x="22" y="10"/>
                    </a:cubicBezTo>
                    <a:cubicBezTo>
                      <a:pt x="19" y="12"/>
                      <a:pt x="17" y="11"/>
                      <a:pt x="16" y="11"/>
                    </a:cubicBezTo>
                    <a:cubicBezTo>
                      <a:pt x="15" y="11"/>
                      <a:pt x="11" y="13"/>
                      <a:pt x="11" y="14"/>
                    </a:cubicBezTo>
                    <a:cubicBezTo>
                      <a:pt x="10" y="20"/>
                      <a:pt x="4" y="21"/>
                      <a:pt x="2" y="25"/>
                    </a:cubicBezTo>
                    <a:cubicBezTo>
                      <a:pt x="0" y="29"/>
                      <a:pt x="2" y="32"/>
                      <a:pt x="6" y="32"/>
                    </a:cubicBezTo>
                    <a:cubicBezTo>
                      <a:pt x="10" y="31"/>
                      <a:pt x="11" y="21"/>
                      <a:pt x="15" y="20"/>
                    </a:cubicBezTo>
                    <a:cubicBezTo>
                      <a:pt x="18" y="18"/>
                      <a:pt x="22" y="19"/>
                      <a:pt x="19" y="24"/>
                    </a:cubicBezTo>
                    <a:cubicBezTo>
                      <a:pt x="16" y="29"/>
                      <a:pt x="17" y="33"/>
                      <a:pt x="18" y="35"/>
                    </a:cubicBezTo>
                    <a:cubicBezTo>
                      <a:pt x="19" y="37"/>
                      <a:pt x="23" y="33"/>
                      <a:pt x="24" y="36"/>
                    </a:cubicBezTo>
                    <a:cubicBezTo>
                      <a:pt x="25" y="38"/>
                      <a:pt x="32" y="44"/>
                      <a:pt x="33" y="37"/>
                    </a:cubicBezTo>
                    <a:cubicBezTo>
                      <a:pt x="35" y="31"/>
                      <a:pt x="31" y="26"/>
                      <a:pt x="34" y="22"/>
                    </a:cubicBezTo>
                    <a:cubicBezTo>
                      <a:pt x="36" y="18"/>
                      <a:pt x="37" y="15"/>
                      <a:pt x="37" y="13"/>
                    </a:cubicBezTo>
                    <a:cubicBezTo>
                      <a:pt x="37" y="11"/>
                      <a:pt x="39" y="5"/>
                      <a:pt x="36" y="6"/>
                    </a:cubicBezTo>
                    <a:cubicBezTo>
                      <a:pt x="37" y="5"/>
                      <a:pt x="37" y="4"/>
                      <a:pt x="38" y="3"/>
                    </a:cubicBezTo>
                    <a:cubicBezTo>
                      <a:pt x="39" y="1"/>
                      <a:pt x="34" y="0"/>
                      <a:pt x="3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31" name="Freeform 878"/>
              <p:cNvSpPr>
                <a:spLocks/>
              </p:cNvSpPr>
              <p:nvPr userDrawn="1"/>
            </p:nvSpPr>
            <p:spPr bwMode="auto">
              <a:xfrm>
                <a:off x="2497" y="174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32" name="Freeform 879"/>
              <p:cNvSpPr>
                <a:spLocks/>
              </p:cNvSpPr>
              <p:nvPr userDrawn="1"/>
            </p:nvSpPr>
            <p:spPr bwMode="auto">
              <a:xfrm>
                <a:off x="2414" y="1716"/>
                <a:ext cx="45" cy="31"/>
              </a:xfrm>
              <a:custGeom>
                <a:avLst/>
                <a:gdLst>
                  <a:gd name="T0" fmla="*/ 41 w 43"/>
                  <a:gd name="T1" fmla="*/ 22 h 30"/>
                  <a:gd name="T2" fmla="*/ 29 w 43"/>
                  <a:gd name="T3" fmla="*/ 14 h 30"/>
                  <a:gd name="T4" fmla="*/ 17 w 43"/>
                  <a:gd name="T5" fmla="*/ 11 h 30"/>
                  <a:gd name="T6" fmla="*/ 5 w 43"/>
                  <a:gd name="T7" fmla="*/ 4 h 30"/>
                  <a:gd name="T8" fmla="*/ 3 w 43"/>
                  <a:gd name="T9" fmla="*/ 7 h 30"/>
                  <a:gd name="T10" fmla="*/ 11 w 43"/>
                  <a:gd name="T11" fmla="*/ 16 h 30"/>
                  <a:gd name="T12" fmla="*/ 17 w 43"/>
                  <a:gd name="T13" fmla="*/ 23 h 30"/>
                  <a:gd name="T14" fmla="*/ 29 w 43"/>
                  <a:gd name="T15" fmla="*/ 23 h 30"/>
                  <a:gd name="T16" fmla="*/ 31 w 43"/>
                  <a:gd name="T17" fmla="*/ 29 h 30"/>
                  <a:gd name="T18" fmla="*/ 40 w 43"/>
                  <a:gd name="T19" fmla="*/ 25 h 30"/>
                  <a:gd name="T20" fmla="*/ 41 w 43"/>
                  <a:gd name="T21" fmla="*/ 2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" h="30">
                    <a:moveTo>
                      <a:pt x="41" y="22"/>
                    </a:moveTo>
                    <a:cubicBezTo>
                      <a:pt x="43" y="22"/>
                      <a:pt x="39" y="15"/>
                      <a:pt x="29" y="14"/>
                    </a:cubicBezTo>
                    <a:cubicBezTo>
                      <a:pt x="20" y="14"/>
                      <a:pt x="19" y="15"/>
                      <a:pt x="17" y="11"/>
                    </a:cubicBezTo>
                    <a:cubicBezTo>
                      <a:pt x="15" y="7"/>
                      <a:pt x="5" y="6"/>
                      <a:pt x="5" y="4"/>
                    </a:cubicBezTo>
                    <a:cubicBezTo>
                      <a:pt x="4" y="2"/>
                      <a:pt x="0" y="0"/>
                      <a:pt x="3" y="7"/>
                    </a:cubicBezTo>
                    <a:cubicBezTo>
                      <a:pt x="5" y="10"/>
                      <a:pt x="6" y="13"/>
                      <a:pt x="11" y="16"/>
                    </a:cubicBezTo>
                    <a:cubicBezTo>
                      <a:pt x="15" y="18"/>
                      <a:pt x="14" y="22"/>
                      <a:pt x="17" y="23"/>
                    </a:cubicBezTo>
                    <a:cubicBezTo>
                      <a:pt x="20" y="25"/>
                      <a:pt x="27" y="21"/>
                      <a:pt x="29" y="23"/>
                    </a:cubicBezTo>
                    <a:cubicBezTo>
                      <a:pt x="30" y="24"/>
                      <a:pt x="28" y="30"/>
                      <a:pt x="31" y="29"/>
                    </a:cubicBezTo>
                    <a:cubicBezTo>
                      <a:pt x="34" y="28"/>
                      <a:pt x="39" y="28"/>
                      <a:pt x="40" y="25"/>
                    </a:cubicBezTo>
                    <a:cubicBezTo>
                      <a:pt x="42" y="22"/>
                      <a:pt x="39" y="23"/>
                      <a:pt x="4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33" name="Freeform 880"/>
              <p:cNvSpPr>
                <a:spLocks/>
              </p:cNvSpPr>
              <p:nvPr userDrawn="1"/>
            </p:nvSpPr>
            <p:spPr bwMode="auto">
              <a:xfrm>
                <a:off x="3075" y="315"/>
                <a:ext cx="1" cy="3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0"/>
                      <a:pt x="0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34" name="Freeform 881"/>
              <p:cNvSpPr>
                <a:spLocks/>
              </p:cNvSpPr>
              <p:nvPr userDrawn="1"/>
            </p:nvSpPr>
            <p:spPr bwMode="auto">
              <a:xfrm>
                <a:off x="3385" y="426"/>
                <a:ext cx="6" cy="9"/>
              </a:xfrm>
              <a:custGeom>
                <a:avLst/>
                <a:gdLst>
                  <a:gd name="T0" fmla="*/ 1 w 6"/>
                  <a:gd name="T1" fmla="*/ 7 h 9"/>
                  <a:gd name="T2" fmla="*/ 2 w 6"/>
                  <a:gd name="T3" fmla="*/ 9 h 9"/>
                  <a:gd name="T4" fmla="*/ 5 w 6"/>
                  <a:gd name="T5" fmla="*/ 4 h 9"/>
                  <a:gd name="T6" fmla="*/ 1 w 6"/>
                  <a:gd name="T7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9">
                    <a:moveTo>
                      <a:pt x="1" y="7"/>
                    </a:moveTo>
                    <a:cubicBezTo>
                      <a:pt x="1" y="8"/>
                      <a:pt x="1" y="8"/>
                      <a:pt x="2" y="9"/>
                    </a:cubicBezTo>
                    <a:cubicBezTo>
                      <a:pt x="4" y="8"/>
                      <a:pt x="5" y="6"/>
                      <a:pt x="5" y="4"/>
                    </a:cubicBezTo>
                    <a:cubicBezTo>
                      <a:pt x="6" y="0"/>
                      <a:pt x="0" y="4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35" name="Freeform 882"/>
              <p:cNvSpPr>
                <a:spLocks/>
              </p:cNvSpPr>
              <p:nvPr userDrawn="1"/>
            </p:nvSpPr>
            <p:spPr bwMode="auto">
              <a:xfrm>
                <a:off x="2985" y="350"/>
                <a:ext cx="4" cy="8"/>
              </a:xfrm>
              <a:custGeom>
                <a:avLst/>
                <a:gdLst>
                  <a:gd name="T0" fmla="*/ 1 w 3"/>
                  <a:gd name="T1" fmla="*/ 8 h 8"/>
                  <a:gd name="T2" fmla="*/ 2 w 3"/>
                  <a:gd name="T3" fmla="*/ 5 h 8"/>
                  <a:gd name="T4" fmla="*/ 1 w 3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8">
                    <a:moveTo>
                      <a:pt x="1" y="8"/>
                    </a:moveTo>
                    <a:cubicBezTo>
                      <a:pt x="1" y="7"/>
                      <a:pt x="2" y="6"/>
                      <a:pt x="2" y="5"/>
                    </a:cubicBezTo>
                    <a:cubicBezTo>
                      <a:pt x="3" y="0"/>
                      <a:pt x="0" y="5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36" name="Freeform 883"/>
              <p:cNvSpPr>
                <a:spLocks/>
              </p:cNvSpPr>
              <p:nvPr userDrawn="1"/>
            </p:nvSpPr>
            <p:spPr bwMode="auto">
              <a:xfrm>
                <a:off x="3426" y="509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37" name="Freeform 884"/>
              <p:cNvSpPr>
                <a:spLocks noEditPoints="1"/>
              </p:cNvSpPr>
              <p:nvPr userDrawn="1"/>
            </p:nvSpPr>
            <p:spPr bwMode="auto">
              <a:xfrm>
                <a:off x="2622" y="250"/>
                <a:ext cx="868" cy="1104"/>
              </a:xfrm>
              <a:custGeom>
                <a:avLst/>
                <a:gdLst>
                  <a:gd name="T0" fmla="*/ 639 w 832"/>
                  <a:gd name="T1" fmla="*/ 726 h 1057"/>
                  <a:gd name="T2" fmla="*/ 632 w 832"/>
                  <a:gd name="T3" fmla="*/ 651 h 1057"/>
                  <a:gd name="T4" fmla="*/ 646 w 832"/>
                  <a:gd name="T5" fmla="*/ 598 h 1057"/>
                  <a:gd name="T6" fmla="*/ 662 w 832"/>
                  <a:gd name="T7" fmla="*/ 569 h 1057"/>
                  <a:gd name="T8" fmla="*/ 682 w 832"/>
                  <a:gd name="T9" fmla="*/ 536 h 1057"/>
                  <a:gd name="T10" fmla="*/ 694 w 832"/>
                  <a:gd name="T11" fmla="*/ 479 h 1057"/>
                  <a:gd name="T12" fmla="*/ 690 w 832"/>
                  <a:gd name="T13" fmla="*/ 432 h 1057"/>
                  <a:gd name="T14" fmla="*/ 716 w 832"/>
                  <a:gd name="T15" fmla="*/ 416 h 1057"/>
                  <a:gd name="T16" fmla="*/ 719 w 832"/>
                  <a:gd name="T17" fmla="*/ 337 h 1057"/>
                  <a:gd name="T18" fmla="*/ 766 w 832"/>
                  <a:gd name="T19" fmla="*/ 247 h 1057"/>
                  <a:gd name="T20" fmla="*/ 806 w 832"/>
                  <a:gd name="T21" fmla="*/ 213 h 1057"/>
                  <a:gd name="T22" fmla="*/ 755 w 832"/>
                  <a:gd name="T23" fmla="*/ 162 h 1057"/>
                  <a:gd name="T24" fmla="*/ 689 w 832"/>
                  <a:gd name="T25" fmla="*/ 194 h 1057"/>
                  <a:gd name="T26" fmla="*/ 697 w 832"/>
                  <a:gd name="T27" fmla="*/ 162 h 1057"/>
                  <a:gd name="T28" fmla="*/ 668 w 832"/>
                  <a:gd name="T29" fmla="*/ 125 h 1057"/>
                  <a:gd name="T30" fmla="*/ 688 w 832"/>
                  <a:gd name="T31" fmla="*/ 70 h 1057"/>
                  <a:gd name="T32" fmla="*/ 619 w 832"/>
                  <a:gd name="T33" fmla="*/ 14 h 1057"/>
                  <a:gd name="T34" fmla="*/ 554 w 832"/>
                  <a:gd name="T35" fmla="*/ 2 h 1057"/>
                  <a:gd name="T36" fmla="*/ 533 w 832"/>
                  <a:gd name="T37" fmla="*/ 39 h 1057"/>
                  <a:gd name="T38" fmla="*/ 486 w 832"/>
                  <a:gd name="T39" fmla="*/ 29 h 1057"/>
                  <a:gd name="T40" fmla="*/ 463 w 832"/>
                  <a:gd name="T41" fmla="*/ 65 h 1057"/>
                  <a:gd name="T42" fmla="*/ 439 w 832"/>
                  <a:gd name="T43" fmla="*/ 88 h 1057"/>
                  <a:gd name="T44" fmla="*/ 420 w 832"/>
                  <a:gd name="T45" fmla="*/ 93 h 1057"/>
                  <a:gd name="T46" fmla="*/ 370 w 832"/>
                  <a:gd name="T47" fmla="*/ 114 h 1057"/>
                  <a:gd name="T48" fmla="*/ 341 w 832"/>
                  <a:gd name="T49" fmla="*/ 100 h 1057"/>
                  <a:gd name="T50" fmla="*/ 310 w 832"/>
                  <a:gd name="T51" fmla="*/ 77 h 1057"/>
                  <a:gd name="T52" fmla="*/ 239 w 832"/>
                  <a:gd name="T53" fmla="*/ 112 h 1057"/>
                  <a:gd name="T54" fmla="*/ 145 w 832"/>
                  <a:gd name="T55" fmla="*/ 159 h 1057"/>
                  <a:gd name="T56" fmla="*/ 149 w 832"/>
                  <a:gd name="T57" fmla="*/ 214 h 1057"/>
                  <a:gd name="T58" fmla="*/ 29 w 832"/>
                  <a:gd name="T59" fmla="*/ 247 h 1057"/>
                  <a:gd name="T60" fmla="*/ 37 w 832"/>
                  <a:gd name="T61" fmla="*/ 306 h 1057"/>
                  <a:gd name="T62" fmla="*/ 9 w 832"/>
                  <a:gd name="T63" fmla="*/ 376 h 1057"/>
                  <a:gd name="T64" fmla="*/ 58 w 832"/>
                  <a:gd name="T65" fmla="*/ 401 h 1057"/>
                  <a:gd name="T66" fmla="*/ 91 w 832"/>
                  <a:gd name="T67" fmla="*/ 406 h 1057"/>
                  <a:gd name="T68" fmla="*/ 154 w 832"/>
                  <a:gd name="T69" fmla="*/ 434 h 1057"/>
                  <a:gd name="T70" fmla="*/ 162 w 832"/>
                  <a:gd name="T71" fmla="*/ 506 h 1057"/>
                  <a:gd name="T72" fmla="*/ 159 w 832"/>
                  <a:gd name="T73" fmla="*/ 554 h 1057"/>
                  <a:gd name="T74" fmla="*/ 141 w 832"/>
                  <a:gd name="T75" fmla="*/ 612 h 1057"/>
                  <a:gd name="T76" fmla="*/ 164 w 832"/>
                  <a:gd name="T77" fmla="*/ 633 h 1057"/>
                  <a:gd name="T78" fmla="*/ 136 w 832"/>
                  <a:gd name="T79" fmla="*/ 665 h 1057"/>
                  <a:gd name="T80" fmla="*/ 133 w 832"/>
                  <a:gd name="T81" fmla="*/ 716 h 1057"/>
                  <a:gd name="T82" fmla="*/ 171 w 832"/>
                  <a:gd name="T83" fmla="*/ 747 h 1057"/>
                  <a:gd name="T84" fmla="*/ 135 w 832"/>
                  <a:gd name="T85" fmla="*/ 774 h 1057"/>
                  <a:gd name="T86" fmla="*/ 121 w 832"/>
                  <a:gd name="T87" fmla="*/ 824 h 1057"/>
                  <a:gd name="T88" fmla="*/ 124 w 832"/>
                  <a:gd name="T89" fmla="*/ 889 h 1057"/>
                  <a:gd name="T90" fmla="*/ 142 w 832"/>
                  <a:gd name="T91" fmla="*/ 980 h 1057"/>
                  <a:gd name="T92" fmla="*/ 180 w 832"/>
                  <a:gd name="T93" fmla="*/ 1028 h 1057"/>
                  <a:gd name="T94" fmla="*/ 218 w 832"/>
                  <a:gd name="T95" fmla="*/ 1053 h 1057"/>
                  <a:gd name="T96" fmla="*/ 249 w 832"/>
                  <a:gd name="T97" fmla="*/ 1016 h 1057"/>
                  <a:gd name="T98" fmla="*/ 306 w 832"/>
                  <a:gd name="T99" fmla="*/ 950 h 1057"/>
                  <a:gd name="T100" fmla="*/ 327 w 832"/>
                  <a:gd name="T101" fmla="*/ 883 h 1057"/>
                  <a:gd name="T102" fmla="*/ 410 w 832"/>
                  <a:gd name="T103" fmla="*/ 857 h 1057"/>
                  <a:gd name="T104" fmla="*/ 466 w 832"/>
                  <a:gd name="T105" fmla="*/ 812 h 1057"/>
                  <a:gd name="T106" fmla="*/ 553 w 832"/>
                  <a:gd name="T107" fmla="*/ 788 h 1057"/>
                  <a:gd name="T108" fmla="*/ 445 w 832"/>
                  <a:gd name="T109" fmla="*/ 133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32" h="1057">
                    <a:moveTo>
                      <a:pt x="603" y="756"/>
                    </a:moveTo>
                    <a:cubicBezTo>
                      <a:pt x="606" y="753"/>
                      <a:pt x="610" y="752"/>
                      <a:pt x="612" y="751"/>
                    </a:cubicBezTo>
                    <a:cubicBezTo>
                      <a:pt x="614" y="751"/>
                      <a:pt x="612" y="743"/>
                      <a:pt x="615" y="740"/>
                    </a:cubicBezTo>
                    <a:cubicBezTo>
                      <a:pt x="618" y="737"/>
                      <a:pt x="625" y="742"/>
                      <a:pt x="628" y="741"/>
                    </a:cubicBezTo>
                    <a:cubicBezTo>
                      <a:pt x="630" y="740"/>
                      <a:pt x="631" y="734"/>
                      <a:pt x="632" y="732"/>
                    </a:cubicBezTo>
                    <a:cubicBezTo>
                      <a:pt x="633" y="730"/>
                      <a:pt x="635" y="728"/>
                      <a:pt x="639" y="726"/>
                    </a:cubicBezTo>
                    <a:cubicBezTo>
                      <a:pt x="643" y="723"/>
                      <a:pt x="645" y="706"/>
                      <a:pt x="644" y="700"/>
                    </a:cubicBezTo>
                    <a:cubicBezTo>
                      <a:pt x="642" y="695"/>
                      <a:pt x="638" y="693"/>
                      <a:pt x="639" y="689"/>
                    </a:cubicBezTo>
                    <a:cubicBezTo>
                      <a:pt x="640" y="686"/>
                      <a:pt x="642" y="687"/>
                      <a:pt x="640" y="684"/>
                    </a:cubicBezTo>
                    <a:cubicBezTo>
                      <a:pt x="639" y="682"/>
                      <a:pt x="645" y="678"/>
                      <a:pt x="645" y="674"/>
                    </a:cubicBezTo>
                    <a:cubicBezTo>
                      <a:pt x="645" y="671"/>
                      <a:pt x="643" y="672"/>
                      <a:pt x="638" y="669"/>
                    </a:cubicBezTo>
                    <a:cubicBezTo>
                      <a:pt x="633" y="665"/>
                      <a:pt x="633" y="653"/>
                      <a:pt x="632" y="651"/>
                    </a:cubicBezTo>
                    <a:cubicBezTo>
                      <a:pt x="630" y="650"/>
                      <a:pt x="631" y="644"/>
                      <a:pt x="634" y="645"/>
                    </a:cubicBezTo>
                    <a:cubicBezTo>
                      <a:pt x="637" y="645"/>
                      <a:pt x="646" y="648"/>
                      <a:pt x="646" y="644"/>
                    </a:cubicBezTo>
                    <a:cubicBezTo>
                      <a:pt x="646" y="639"/>
                      <a:pt x="642" y="638"/>
                      <a:pt x="640" y="635"/>
                    </a:cubicBezTo>
                    <a:cubicBezTo>
                      <a:pt x="638" y="632"/>
                      <a:pt x="641" y="629"/>
                      <a:pt x="644" y="628"/>
                    </a:cubicBezTo>
                    <a:cubicBezTo>
                      <a:pt x="647" y="627"/>
                      <a:pt x="655" y="626"/>
                      <a:pt x="646" y="620"/>
                    </a:cubicBezTo>
                    <a:cubicBezTo>
                      <a:pt x="638" y="613"/>
                      <a:pt x="638" y="600"/>
                      <a:pt x="646" y="598"/>
                    </a:cubicBezTo>
                    <a:cubicBezTo>
                      <a:pt x="655" y="596"/>
                      <a:pt x="653" y="599"/>
                      <a:pt x="660" y="600"/>
                    </a:cubicBezTo>
                    <a:cubicBezTo>
                      <a:pt x="667" y="600"/>
                      <a:pt x="675" y="597"/>
                      <a:pt x="676" y="594"/>
                    </a:cubicBezTo>
                    <a:cubicBezTo>
                      <a:pt x="677" y="591"/>
                      <a:pt x="669" y="584"/>
                      <a:pt x="672" y="581"/>
                    </a:cubicBezTo>
                    <a:cubicBezTo>
                      <a:pt x="676" y="578"/>
                      <a:pt x="679" y="568"/>
                      <a:pt x="675" y="567"/>
                    </a:cubicBezTo>
                    <a:cubicBezTo>
                      <a:pt x="672" y="567"/>
                      <a:pt x="672" y="574"/>
                      <a:pt x="667" y="572"/>
                    </a:cubicBezTo>
                    <a:cubicBezTo>
                      <a:pt x="662" y="570"/>
                      <a:pt x="659" y="569"/>
                      <a:pt x="662" y="569"/>
                    </a:cubicBezTo>
                    <a:cubicBezTo>
                      <a:pt x="666" y="568"/>
                      <a:pt x="667" y="566"/>
                      <a:pt x="670" y="564"/>
                    </a:cubicBezTo>
                    <a:cubicBezTo>
                      <a:pt x="674" y="561"/>
                      <a:pt x="676" y="562"/>
                      <a:pt x="679" y="564"/>
                    </a:cubicBezTo>
                    <a:cubicBezTo>
                      <a:pt x="683" y="565"/>
                      <a:pt x="694" y="569"/>
                      <a:pt x="697" y="562"/>
                    </a:cubicBezTo>
                    <a:cubicBezTo>
                      <a:pt x="701" y="554"/>
                      <a:pt x="695" y="547"/>
                      <a:pt x="694" y="545"/>
                    </a:cubicBezTo>
                    <a:cubicBezTo>
                      <a:pt x="694" y="543"/>
                      <a:pt x="692" y="545"/>
                      <a:pt x="689" y="547"/>
                    </a:cubicBezTo>
                    <a:cubicBezTo>
                      <a:pt x="686" y="548"/>
                      <a:pt x="680" y="541"/>
                      <a:pt x="682" y="536"/>
                    </a:cubicBezTo>
                    <a:cubicBezTo>
                      <a:pt x="685" y="532"/>
                      <a:pt x="689" y="530"/>
                      <a:pt x="689" y="527"/>
                    </a:cubicBezTo>
                    <a:cubicBezTo>
                      <a:pt x="688" y="524"/>
                      <a:pt x="684" y="522"/>
                      <a:pt x="687" y="523"/>
                    </a:cubicBezTo>
                    <a:cubicBezTo>
                      <a:pt x="691" y="524"/>
                      <a:pt x="692" y="525"/>
                      <a:pt x="693" y="516"/>
                    </a:cubicBezTo>
                    <a:cubicBezTo>
                      <a:pt x="693" y="506"/>
                      <a:pt x="698" y="498"/>
                      <a:pt x="697" y="492"/>
                    </a:cubicBezTo>
                    <a:cubicBezTo>
                      <a:pt x="695" y="488"/>
                      <a:pt x="694" y="482"/>
                      <a:pt x="692" y="480"/>
                    </a:cubicBezTo>
                    <a:cubicBezTo>
                      <a:pt x="693" y="480"/>
                      <a:pt x="694" y="480"/>
                      <a:pt x="694" y="479"/>
                    </a:cubicBezTo>
                    <a:cubicBezTo>
                      <a:pt x="701" y="479"/>
                      <a:pt x="693" y="470"/>
                      <a:pt x="689" y="470"/>
                    </a:cubicBezTo>
                    <a:cubicBezTo>
                      <a:pt x="685" y="470"/>
                      <a:pt x="683" y="465"/>
                      <a:pt x="677" y="462"/>
                    </a:cubicBezTo>
                    <a:cubicBezTo>
                      <a:pt x="670" y="459"/>
                      <a:pt x="667" y="463"/>
                      <a:pt x="667" y="457"/>
                    </a:cubicBezTo>
                    <a:cubicBezTo>
                      <a:pt x="666" y="451"/>
                      <a:pt x="665" y="448"/>
                      <a:pt x="670" y="449"/>
                    </a:cubicBezTo>
                    <a:cubicBezTo>
                      <a:pt x="676" y="450"/>
                      <a:pt x="682" y="446"/>
                      <a:pt x="685" y="442"/>
                    </a:cubicBezTo>
                    <a:cubicBezTo>
                      <a:pt x="687" y="438"/>
                      <a:pt x="685" y="430"/>
                      <a:pt x="690" y="432"/>
                    </a:cubicBezTo>
                    <a:cubicBezTo>
                      <a:pt x="696" y="433"/>
                      <a:pt x="695" y="436"/>
                      <a:pt x="697" y="440"/>
                    </a:cubicBezTo>
                    <a:cubicBezTo>
                      <a:pt x="698" y="444"/>
                      <a:pt x="702" y="443"/>
                      <a:pt x="706" y="444"/>
                    </a:cubicBezTo>
                    <a:cubicBezTo>
                      <a:pt x="710" y="446"/>
                      <a:pt x="715" y="446"/>
                      <a:pt x="716" y="448"/>
                    </a:cubicBezTo>
                    <a:cubicBezTo>
                      <a:pt x="717" y="449"/>
                      <a:pt x="717" y="450"/>
                      <a:pt x="718" y="445"/>
                    </a:cubicBezTo>
                    <a:cubicBezTo>
                      <a:pt x="719" y="439"/>
                      <a:pt x="723" y="435"/>
                      <a:pt x="723" y="429"/>
                    </a:cubicBezTo>
                    <a:cubicBezTo>
                      <a:pt x="723" y="424"/>
                      <a:pt x="721" y="420"/>
                      <a:pt x="716" y="416"/>
                    </a:cubicBezTo>
                    <a:cubicBezTo>
                      <a:pt x="712" y="411"/>
                      <a:pt x="711" y="411"/>
                      <a:pt x="708" y="405"/>
                    </a:cubicBezTo>
                    <a:cubicBezTo>
                      <a:pt x="706" y="399"/>
                      <a:pt x="705" y="388"/>
                      <a:pt x="701" y="386"/>
                    </a:cubicBezTo>
                    <a:cubicBezTo>
                      <a:pt x="697" y="384"/>
                      <a:pt x="689" y="380"/>
                      <a:pt x="690" y="375"/>
                    </a:cubicBezTo>
                    <a:cubicBezTo>
                      <a:pt x="692" y="370"/>
                      <a:pt x="696" y="375"/>
                      <a:pt x="699" y="379"/>
                    </a:cubicBezTo>
                    <a:cubicBezTo>
                      <a:pt x="701" y="383"/>
                      <a:pt x="708" y="382"/>
                      <a:pt x="713" y="370"/>
                    </a:cubicBezTo>
                    <a:cubicBezTo>
                      <a:pt x="717" y="357"/>
                      <a:pt x="714" y="344"/>
                      <a:pt x="719" y="337"/>
                    </a:cubicBezTo>
                    <a:cubicBezTo>
                      <a:pt x="724" y="330"/>
                      <a:pt x="725" y="325"/>
                      <a:pt x="726" y="316"/>
                    </a:cubicBezTo>
                    <a:cubicBezTo>
                      <a:pt x="728" y="307"/>
                      <a:pt x="731" y="298"/>
                      <a:pt x="737" y="290"/>
                    </a:cubicBezTo>
                    <a:cubicBezTo>
                      <a:pt x="743" y="283"/>
                      <a:pt x="752" y="276"/>
                      <a:pt x="753" y="273"/>
                    </a:cubicBezTo>
                    <a:cubicBezTo>
                      <a:pt x="753" y="270"/>
                      <a:pt x="744" y="266"/>
                      <a:pt x="749" y="263"/>
                    </a:cubicBezTo>
                    <a:cubicBezTo>
                      <a:pt x="754" y="260"/>
                      <a:pt x="759" y="262"/>
                      <a:pt x="763" y="261"/>
                    </a:cubicBezTo>
                    <a:cubicBezTo>
                      <a:pt x="767" y="260"/>
                      <a:pt x="762" y="248"/>
                      <a:pt x="766" y="247"/>
                    </a:cubicBezTo>
                    <a:cubicBezTo>
                      <a:pt x="768" y="247"/>
                      <a:pt x="769" y="248"/>
                      <a:pt x="770" y="248"/>
                    </a:cubicBezTo>
                    <a:cubicBezTo>
                      <a:pt x="769" y="244"/>
                      <a:pt x="763" y="244"/>
                      <a:pt x="764" y="240"/>
                    </a:cubicBezTo>
                    <a:cubicBezTo>
                      <a:pt x="765" y="235"/>
                      <a:pt x="774" y="230"/>
                      <a:pt x="779" y="230"/>
                    </a:cubicBezTo>
                    <a:cubicBezTo>
                      <a:pt x="783" y="231"/>
                      <a:pt x="789" y="236"/>
                      <a:pt x="791" y="235"/>
                    </a:cubicBezTo>
                    <a:cubicBezTo>
                      <a:pt x="794" y="234"/>
                      <a:pt x="799" y="227"/>
                      <a:pt x="796" y="220"/>
                    </a:cubicBezTo>
                    <a:cubicBezTo>
                      <a:pt x="793" y="213"/>
                      <a:pt x="800" y="208"/>
                      <a:pt x="806" y="213"/>
                    </a:cubicBezTo>
                    <a:cubicBezTo>
                      <a:pt x="812" y="219"/>
                      <a:pt x="813" y="209"/>
                      <a:pt x="819" y="207"/>
                    </a:cubicBezTo>
                    <a:cubicBezTo>
                      <a:pt x="824" y="204"/>
                      <a:pt x="832" y="200"/>
                      <a:pt x="830" y="192"/>
                    </a:cubicBezTo>
                    <a:cubicBezTo>
                      <a:pt x="829" y="184"/>
                      <a:pt x="821" y="164"/>
                      <a:pt x="810" y="161"/>
                    </a:cubicBezTo>
                    <a:cubicBezTo>
                      <a:pt x="799" y="158"/>
                      <a:pt x="795" y="163"/>
                      <a:pt x="786" y="164"/>
                    </a:cubicBezTo>
                    <a:cubicBezTo>
                      <a:pt x="776" y="166"/>
                      <a:pt x="772" y="167"/>
                      <a:pt x="767" y="167"/>
                    </a:cubicBezTo>
                    <a:cubicBezTo>
                      <a:pt x="763" y="167"/>
                      <a:pt x="756" y="159"/>
                      <a:pt x="755" y="162"/>
                    </a:cubicBezTo>
                    <a:cubicBezTo>
                      <a:pt x="753" y="165"/>
                      <a:pt x="752" y="171"/>
                      <a:pt x="751" y="173"/>
                    </a:cubicBezTo>
                    <a:cubicBezTo>
                      <a:pt x="750" y="175"/>
                      <a:pt x="752" y="188"/>
                      <a:pt x="747" y="186"/>
                    </a:cubicBezTo>
                    <a:cubicBezTo>
                      <a:pt x="743" y="185"/>
                      <a:pt x="736" y="181"/>
                      <a:pt x="733" y="178"/>
                    </a:cubicBezTo>
                    <a:cubicBezTo>
                      <a:pt x="731" y="180"/>
                      <a:pt x="728" y="182"/>
                      <a:pt x="723" y="184"/>
                    </a:cubicBezTo>
                    <a:cubicBezTo>
                      <a:pt x="714" y="188"/>
                      <a:pt x="696" y="204"/>
                      <a:pt x="691" y="200"/>
                    </a:cubicBezTo>
                    <a:cubicBezTo>
                      <a:pt x="686" y="196"/>
                      <a:pt x="680" y="198"/>
                      <a:pt x="689" y="194"/>
                    </a:cubicBezTo>
                    <a:cubicBezTo>
                      <a:pt x="698" y="190"/>
                      <a:pt x="701" y="187"/>
                      <a:pt x="705" y="180"/>
                    </a:cubicBezTo>
                    <a:cubicBezTo>
                      <a:pt x="710" y="173"/>
                      <a:pt x="710" y="167"/>
                      <a:pt x="712" y="163"/>
                    </a:cubicBezTo>
                    <a:cubicBezTo>
                      <a:pt x="715" y="160"/>
                      <a:pt x="719" y="160"/>
                      <a:pt x="719" y="154"/>
                    </a:cubicBezTo>
                    <a:cubicBezTo>
                      <a:pt x="718" y="149"/>
                      <a:pt x="713" y="146"/>
                      <a:pt x="709" y="145"/>
                    </a:cubicBezTo>
                    <a:cubicBezTo>
                      <a:pt x="705" y="145"/>
                      <a:pt x="696" y="138"/>
                      <a:pt x="693" y="143"/>
                    </a:cubicBezTo>
                    <a:cubicBezTo>
                      <a:pt x="690" y="147"/>
                      <a:pt x="699" y="159"/>
                      <a:pt x="697" y="162"/>
                    </a:cubicBezTo>
                    <a:cubicBezTo>
                      <a:pt x="694" y="166"/>
                      <a:pt x="696" y="167"/>
                      <a:pt x="685" y="167"/>
                    </a:cubicBezTo>
                    <a:cubicBezTo>
                      <a:pt x="673" y="167"/>
                      <a:pt x="665" y="160"/>
                      <a:pt x="657" y="160"/>
                    </a:cubicBezTo>
                    <a:cubicBezTo>
                      <a:pt x="649" y="159"/>
                      <a:pt x="647" y="156"/>
                      <a:pt x="656" y="153"/>
                    </a:cubicBezTo>
                    <a:cubicBezTo>
                      <a:pt x="666" y="151"/>
                      <a:pt x="671" y="153"/>
                      <a:pt x="672" y="151"/>
                    </a:cubicBezTo>
                    <a:cubicBezTo>
                      <a:pt x="674" y="149"/>
                      <a:pt x="677" y="142"/>
                      <a:pt x="674" y="139"/>
                    </a:cubicBezTo>
                    <a:cubicBezTo>
                      <a:pt x="670" y="136"/>
                      <a:pt x="665" y="127"/>
                      <a:pt x="668" y="125"/>
                    </a:cubicBezTo>
                    <a:cubicBezTo>
                      <a:pt x="670" y="124"/>
                      <a:pt x="687" y="134"/>
                      <a:pt x="697" y="133"/>
                    </a:cubicBezTo>
                    <a:cubicBezTo>
                      <a:pt x="707" y="132"/>
                      <a:pt x="722" y="127"/>
                      <a:pt x="728" y="123"/>
                    </a:cubicBezTo>
                    <a:cubicBezTo>
                      <a:pt x="734" y="120"/>
                      <a:pt x="751" y="110"/>
                      <a:pt x="740" y="100"/>
                    </a:cubicBezTo>
                    <a:cubicBezTo>
                      <a:pt x="728" y="90"/>
                      <a:pt x="719" y="82"/>
                      <a:pt x="711" y="79"/>
                    </a:cubicBezTo>
                    <a:cubicBezTo>
                      <a:pt x="703" y="77"/>
                      <a:pt x="698" y="77"/>
                      <a:pt x="692" y="79"/>
                    </a:cubicBezTo>
                    <a:cubicBezTo>
                      <a:pt x="687" y="81"/>
                      <a:pt x="684" y="75"/>
                      <a:pt x="688" y="70"/>
                    </a:cubicBezTo>
                    <a:cubicBezTo>
                      <a:pt x="691" y="65"/>
                      <a:pt x="692" y="59"/>
                      <a:pt x="687" y="56"/>
                    </a:cubicBezTo>
                    <a:cubicBezTo>
                      <a:pt x="683" y="53"/>
                      <a:pt x="682" y="49"/>
                      <a:pt x="681" y="44"/>
                    </a:cubicBezTo>
                    <a:cubicBezTo>
                      <a:pt x="679" y="38"/>
                      <a:pt x="672" y="40"/>
                      <a:pt x="667" y="37"/>
                    </a:cubicBezTo>
                    <a:cubicBezTo>
                      <a:pt x="663" y="35"/>
                      <a:pt x="660" y="30"/>
                      <a:pt x="654" y="28"/>
                    </a:cubicBezTo>
                    <a:cubicBezTo>
                      <a:pt x="649" y="26"/>
                      <a:pt x="637" y="21"/>
                      <a:pt x="632" y="18"/>
                    </a:cubicBezTo>
                    <a:cubicBezTo>
                      <a:pt x="627" y="16"/>
                      <a:pt x="624" y="16"/>
                      <a:pt x="619" y="14"/>
                    </a:cubicBezTo>
                    <a:cubicBezTo>
                      <a:pt x="615" y="13"/>
                      <a:pt x="606" y="15"/>
                      <a:pt x="602" y="14"/>
                    </a:cubicBezTo>
                    <a:cubicBezTo>
                      <a:pt x="597" y="13"/>
                      <a:pt x="587" y="7"/>
                      <a:pt x="582" y="7"/>
                    </a:cubicBezTo>
                    <a:cubicBezTo>
                      <a:pt x="577" y="7"/>
                      <a:pt x="571" y="3"/>
                      <a:pt x="570" y="5"/>
                    </a:cubicBezTo>
                    <a:cubicBezTo>
                      <a:pt x="568" y="6"/>
                      <a:pt x="572" y="13"/>
                      <a:pt x="569" y="13"/>
                    </a:cubicBezTo>
                    <a:cubicBezTo>
                      <a:pt x="566" y="13"/>
                      <a:pt x="560" y="15"/>
                      <a:pt x="559" y="13"/>
                    </a:cubicBezTo>
                    <a:cubicBezTo>
                      <a:pt x="557" y="10"/>
                      <a:pt x="556" y="0"/>
                      <a:pt x="554" y="2"/>
                    </a:cubicBezTo>
                    <a:cubicBezTo>
                      <a:pt x="552" y="4"/>
                      <a:pt x="553" y="14"/>
                      <a:pt x="551" y="14"/>
                    </a:cubicBezTo>
                    <a:cubicBezTo>
                      <a:pt x="549" y="15"/>
                      <a:pt x="547" y="10"/>
                      <a:pt x="549" y="14"/>
                    </a:cubicBezTo>
                    <a:cubicBezTo>
                      <a:pt x="551" y="18"/>
                      <a:pt x="551" y="22"/>
                      <a:pt x="549" y="24"/>
                    </a:cubicBezTo>
                    <a:cubicBezTo>
                      <a:pt x="548" y="26"/>
                      <a:pt x="544" y="30"/>
                      <a:pt x="542" y="32"/>
                    </a:cubicBezTo>
                    <a:cubicBezTo>
                      <a:pt x="537" y="30"/>
                      <a:pt x="528" y="24"/>
                      <a:pt x="526" y="26"/>
                    </a:cubicBezTo>
                    <a:cubicBezTo>
                      <a:pt x="524" y="28"/>
                      <a:pt x="531" y="36"/>
                      <a:pt x="533" y="39"/>
                    </a:cubicBezTo>
                    <a:cubicBezTo>
                      <a:pt x="535" y="41"/>
                      <a:pt x="534" y="44"/>
                      <a:pt x="530" y="42"/>
                    </a:cubicBezTo>
                    <a:cubicBezTo>
                      <a:pt x="527" y="41"/>
                      <a:pt x="522" y="43"/>
                      <a:pt x="519" y="40"/>
                    </a:cubicBezTo>
                    <a:cubicBezTo>
                      <a:pt x="516" y="37"/>
                      <a:pt x="514" y="41"/>
                      <a:pt x="510" y="40"/>
                    </a:cubicBezTo>
                    <a:cubicBezTo>
                      <a:pt x="506" y="40"/>
                      <a:pt x="510" y="27"/>
                      <a:pt x="508" y="24"/>
                    </a:cubicBezTo>
                    <a:cubicBezTo>
                      <a:pt x="505" y="21"/>
                      <a:pt x="500" y="18"/>
                      <a:pt x="494" y="20"/>
                    </a:cubicBezTo>
                    <a:cubicBezTo>
                      <a:pt x="488" y="21"/>
                      <a:pt x="488" y="27"/>
                      <a:pt x="486" y="29"/>
                    </a:cubicBezTo>
                    <a:cubicBezTo>
                      <a:pt x="483" y="31"/>
                      <a:pt x="482" y="30"/>
                      <a:pt x="478" y="30"/>
                    </a:cubicBezTo>
                    <a:cubicBezTo>
                      <a:pt x="474" y="30"/>
                      <a:pt x="476" y="33"/>
                      <a:pt x="474" y="35"/>
                    </a:cubicBezTo>
                    <a:cubicBezTo>
                      <a:pt x="472" y="38"/>
                      <a:pt x="465" y="40"/>
                      <a:pt x="467" y="43"/>
                    </a:cubicBezTo>
                    <a:cubicBezTo>
                      <a:pt x="469" y="45"/>
                      <a:pt x="476" y="45"/>
                      <a:pt x="473" y="48"/>
                    </a:cubicBezTo>
                    <a:cubicBezTo>
                      <a:pt x="471" y="52"/>
                      <a:pt x="469" y="52"/>
                      <a:pt x="471" y="55"/>
                    </a:cubicBezTo>
                    <a:cubicBezTo>
                      <a:pt x="472" y="57"/>
                      <a:pt x="467" y="64"/>
                      <a:pt x="463" y="65"/>
                    </a:cubicBezTo>
                    <a:cubicBezTo>
                      <a:pt x="460" y="66"/>
                      <a:pt x="462" y="70"/>
                      <a:pt x="460" y="72"/>
                    </a:cubicBezTo>
                    <a:cubicBezTo>
                      <a:pt x="458" y="74"/>
                      <a:pt x="455" y="71"/>
                      <a:pt x="452" y="66"/>
                    </a:cubicBezTo>
                    <a:cubicBezTo>
                      <a:pt x="449" y="61"/>
                      <a:pt x="445" y="66"/>
                      <a:pt x="439" y="67"/>
                    </a:cubicBezTo>
                    <a:cubicBezTo>
                      <a:pt x="437" y="67"/>
                      <a:pt x="436" y="66"/>
                      <a:pt x="435" y="66"/>
                    </a:cubicBezTo>
                    <a:cubicBezTo>
                      <a:pt x="435" y="66"/>
                      <a:pt x="435" y="67"/>
                      <a:pt x="435" y="67"/>
                    </a:cubicBezTo>
                    <a:cubicBezTo>
                      <a:pt x="435" y="73"/>
                      <a:pt x="436" y="79"/>
                      <a:pt x="439" y="88"/>
                    </a:cubicBezTo>
                    <a:cubicBezTo>
                      <a:pt x="441" y="98"/>
                      <a:pt x="438" y="102"/>
                      <a:pt x="441" y="109"/>
                    </a:cubicBezTo>
                    <a:cubicBezTo>
                      <a:pt x="443" y="115"/>
                      <a:pt x="441" y="123"/>
                      <a:pt x="441" y="128"/>
                    </a:cubicBezTo>
                    <a:cubicBezTo>
                      <a:pt x="435" y="127"/>
                      <a:pt x="432" y="143"/>
                      <a:pt x="429" y="142"/>
                    </a:cubicBezTo>
                    <a:cubicBezTo>
                      <a:pt x="426" y="140"/>
                      <a:pt x="419" y="141"/>
                      <a:pt x="417" y="134"/>
                    </a:cubicBezTo>
                    <a:cubicBezTo>
                      <a:pt x="415" y="128"/>
                      <a:pt x="417" y="123"/>
                      <a:pt x="417" y="118"/>
                    </a:cubicBezTo>
                    <a:cubicBezTo>
                      <a:pt x="417" y="114"/>
                      <a:pt x="423" y="98"/>
                      <a:pt x="420" y="93"/>
                    </a:cubicBezTo>
                    <a:cubicBezTo>
                      <a:pt x="417" y="88"/>
                      <a:pt x="408" y="81"/>
                      <a:pt x="403" y="78"/>
                    </a:cubicBezTo>
                    <a:cubicBezTo>
                      <a:pt x="399" y="75"/>
                      <a:pt x="398" y="72"/>
                      <a:pt x="394" y="71"/>
                    </a:cubicBezTo>
                    <a:cubicBezTo>
                      <a:pt x="390" y="70"/>
                      <a:pt x="389" y="70"/>
                      <a:pt x="389" y="78"/>
                    </a:cubicBezTo>
                    <a:cubicBezTo>
                      <a:pt x="389" y="87"/>
                      <a:pt x="387" y="91"/>
                      <a:pt x="387" y="98"/>
                    </a:cubicBezTo>
                    <a:cubicBezTo>
                      <a:pt x="387" y="104"/>
                      <a:pt x="388" y="121"/>
                      <a:pt x="385" y="123"/>
                    </a:cubicBezTo>
                    <a:cubicBezTo>
                      <a:pt x="381" y="124"/>
                      <a:pt x="373" y="114"/>
                      <a:pt x="370" y="114"/>
                    </a:cubicBezTo>
                    <a:cubicBezTo>
                      <a:pt x="366" y="113"/>
                      <a:pt x="366" y="122"/>
                      <a:pt x="363" y="121"/>
                    </a:cubicBezTo>
                    <a:cubicBezTo>
                      <a:pt x="360" y="121"/>
                      <a:pt x="357" y="119"/>
                      <a:pt x="357" y="115"/>
                    </a:cubicBezTo>
                    <a:cubicBezTo>
                      <a:pt x="358" y="111"/>
                      <a:pt x="350" y="107"/>
                      <a:pt x="349" y="104"/>
                    </a:cubicBezTo>
                    <a:cubicBezTo>
                      <a:pt x="349" y="104"/>
                      <a:pt x="349" y="104"/>
                      <a:pt x="349" y="104"/>
                    </a:cubicBezTo>
                    <a:cubicBezTo>
                      <a:pt x="347" y="107"/>
                      <a:pt x="345" y="108"/>
                      <a:pt x="343" y="107"/>
                    </a:cubicBezTo>
                    <a:cubicBezTo>
                      <a:pt x="340" y="105"/>
                      <a:pt x="339" y="104"/>
                      <a:pt x="341" y="100"/>
                    </a:cubicBezTo>
                    <a:cubicBezTo>
                      <a:pt x="343" y="96"/>
                      <a:pt x="349" y="93"/>
                      <a:pt x="350" y="86"/>
                    </a:cubicBezTo>
                    <a:cubicBezTo>
                      <a:pt x="351" y="78"/>
                      <a:pt x="351" y="65"/>
                      <a:pt x="345" y="65"/>
                    </a:cubicBezTo>
                    <a:cubicBezTo>
                      <a:pt x="339" y="65"/>
                      <a:pt x="336" y="63"/>
                      <a:pt x="330" y="66"/>
                    </a:cubicBezTo>
                    <a:cubicBezTo>
                      <a:pt x="324" y="68"/>
                      <a:pt x="316" y="68"/>
                      <a:pt x="315" y="72"/>
                    </a:cubicBezTo>
                    <a:cubicBezTo>
                      <a:pt x="314" y="76"/>
                      <a:pt x="319" y="86"/>
                      <a:pt x="317" y="87"/>
                    </a:cubicBezTo>
                    <a:cubicBezTo>
                      <a:pt x="315" y="88"/>
                      <a:pt x="314" y="79"/>
                      <a:pt x="310" y="77"/>
                    </a:cubicBezTo>
                    <a:cubicBezTo>
                      <a:pt x="306" y="74"/>
                      <a:pt x="300" y="67"/>
                      <a:pt x="293" y="68"/>
                    </a:cubicBezTo>
                    <a:cubicBezTo>
                      <a:pt x="286" y="69"/>
                      <a:pt x="282" y="75"/>
                      <a:pt x="277" y="74"/>
                    </a:cubicBezTo>
                    <a:cubicBezTo>
                      <a:pt x="272" y="73"/>
                      <a:pt x="271" y="76"/>
                      <a:pt x="264" y="80"/>
                    </a:cubicBezTo>
                    <a:cubicBezTo>
                      <a:pt x="257" y="83"/>
                      <a:pt x="251" y="83"/>
                      <a:pt x="248" y="85"/>
                    </a:cubicBezTo>
                    <a:cubicBezTo>
                      <a:pt x="244" y="88"/>
                      <a:pt x="233" y="85"/>
                      <a:pt x="232" y="94"/>
                    </a:cubicBezTo>
                    <a:cubicBezTo>
                      <a:pt x="231" y="103"/>
                      <a:pt x="241" y="108"/>
                      <a:pt x="239" y="112"/>
                    </a:cubicBezTo>
                    <a:cubicBezTo>
                      <a:pt x="236" y="116"/>
                      <a:pt x="227" y="116"/>
                      <a:pt x="225" y="118"/>
                    </a:cubicBezTo>
                    <a:cubicBezTo>
                      <a:pt x="224" y="121"/>
                      <a:pt x="228" y="134"/>
                      <a:pt x="222" y="135"/>
                    </a:cubicBezTo>
                    <a:cubicBezTo>
                      <a:pt x="215" y="136"/>
                      <a:pt x="214" y="123"/>
                      <a:pt x="204" y="122"/>
                    </a:cubicBezTo>
                    <a:cubicBezTo>
                      <a:pt x="194" y="120"/>
                      <a:pt x="181" y="128"/>
                      <a:pt x="175" y="132"/>
                    </a:cubicBezTo>
                    <a:cubicBezTo>
                      <a:pt x="169" y="136"/>
                      <a:pt x="175" y="148"/>
                      <a:pt x="164" y="151"/>
                    </a:cubicBezTo>
                    <a:cubicBezTo>
                      <a:pt x="153" y="155"/>
                      <a:pt x="148" y="152"/>
                      <a:pt x="145" y="159"/>
                    </a:cubicBezTo>
                    <a:cubicBezTo>
                      <a:pt x="143" y="167"/>
                      <a:pt x="122" y="176"/>
                      <a:pt x="129" y="183"/>
                    </a:cubicBezTo>
                    <a:cubicBezTo>
                      <a:pt x="136" y="191"/>
                      <a:pt x="142" y="186"/>
                      <a:pt x="146" y="187"/>
                    </a:cubicBezTo>
                    <a:cubicBezTo>
                      <a:pt x="151" y="188"/>
                      <a:pt x="157" y="182"/>
                      <a:pt x="161" y="186"/>
                    </a:cubicBezTo>
                    <a:cubicBezTo>
                      <a:pt x="164" y="190"/>
                      <a:pt x="165" y="198"/>
                      <a:pt x="161" y="200"/>
                    </a:cubicBezTo>
                    <a:cubicBezTo>
                      <a:pt x="158" y="202"/>
                      <a:pt x="153" y="201"/>
                      <a:pt x="150" y="203"/>
                    </a:cubicBezTo>
                    <a:cubicBezTo>
                      <a:pt x="147" y="205"/>
                      <a:pt x="150" y="211"/>
                      <a:pt x="149" y="214"/>
                    </a:cubicBezTo>
                    <a:cubicBezTo>
                      <a:pt x="148" y="217"/>
                      <a:pt x="138" y="214"/>
                      <a:pt x="135" y="219"/>
                    </a:cubicBezTo>
                    <a:cubicBezTo>
                      <a:pt x="132" y="223"/>
                      <a:pt x="130" y="234"/>
                      <a:pt x="127" y="234"/>
                    </a:cubicBezTo>
                    <a:cubicBezTo>
                      <a:pt x="124" y="235"/>
                      <a:pt x="121" y="238"/>
                      <a:pt x="115" y="232"/>
                    </a:cubicBezTo>
                    <a:cubicBezTo>
                      <a:pt x="109" y="226"/>
                      <a:pt x="97" y="228"/>
                      <a:pt x="89" y="229"/>
                    </a:cubicBezTo>
                    <a:cubicBezTo>
                      <a:pt x="81" y="231"/>
                      <a:pt x="64" y="246"/>
                      <a:pt x="53" y="246"/>
                    </a:cubicBezTo>
                    <a:cubicBezTo>
                      <a:pt x="41" y="246"/>
                      <a:pt x="33" y="247"/>
                      <a:pt x="29" y="247"/>
                    </a:cubicBezTo>
                    <a:cubicBezTo>
                      <a:pt x="26" y="247"/>
                      <a:pt x="17" y="245"/>
                      <a:pt x="14" y="249"/>
                    </a:cubicBezTo>
                    <a:cubicBezTo>
                      <a:pt x="10" y="253"/>
                      <a:pt x="12" y="257"/>
                      <a:pt x="10" y="260"/>
                    </a:cubicBezTo>
                    <a:cubicBezTo>
                      <a:pt x="7" y="264"/>
                      <a:pt x="3" y="264"/>
                      <a:pt x="8" y="271"/>
                    </a:cubicBezTo>
                    <a:cubicBezTo>
                      <a:pt x="13" y="278"/>
                      <a:pt x="20" y="280"/>
                      <a:pt x="21" y="284"/>
                    </a:cubicBezTo>
                    <a:cubicBezTo>
                      <a:pt x="22" y="289"/>
                      <a:pt x="16" y="297"/>
                      <a:pt x="22" y="299"/>
                    </a:cubicBezTo>
                    <a:cubicBezTo>
                      <a:pt x="29" y="302"/>
                      <a:pt x="37" y="302"/>
                      <a:pt x="37" y="306"/>
                    </a:cubicBezTo>
                    <a:cubicBezTo>
                      <a:pt x="37" y="310"/>
                      <a:pt x="31" y="315"/>
                      <a:pt x="30" y="319"/>
                    </a:cubicBezTo>
                    <a:cubicBezTo>
                      <a:pt x="28" y="323"/>
                      <a:pt x="31" y="319"/>
                      <a:pt x="15" y="322"/>
                    </a:cubicBezTo>
                    <a:cubicBezTo>
                      <a:pt x="0" y="324"/>
                      <a:pt x="7" y="341"/>
                      <a:pt x="11" y="345"/>
                    </a:cubicBezTo>
                    <a:cubicBezTo>
                      <a:pt x="15" y="348"/>
                      <a:pt x="7" y="353"/>
                      <a:pt x="12" y="361"/>
                    </a:cubicBezTo>
                    <a:cubicBezTo>
                      <a:pt x="18" y="370"/>
                      <a:pt x="21" y="368"/>
                      <a:pt x="18" y="369"/>
                    </a:cubicBezTo>
                    <a:cubicBezTo>
                      <a:pt x="14" y="370"/>
                      <a:pt x="7" y="368"/>
                      <a:pt x="9" y="376"/>
                    </a:cubicBezTo>
                    <a:cubicBezTo>
                      <a:pt x="11" y="383"/>
                      <a:pt x="19" y="390"/>
                      <a:pt x="22" y="393"/>
                    </a:cubicBezTo>
                    <a:cubicBezTo>
                      <a:pt x="26" y="396"/>
                      <a:pt x="32" y="397"/>
                      <a:pt x="35" y="401"/>
                    </a:cubicBezTo>
                    <a:cubicBezTo>
                      <a:pt x="39" y="404"/>
                      <a:pt x="40" y="414"/>
                      <a:pt x="44" y="412"/>
                    </a:cubicBezTo>
                    <a:cubicBezTo>
                      <a:pt x="48" y="410"/>
                      <a:pt x="47" y="401"/>
                      <a:pt x="48" y="396"/>
                    </a:cubicBezTo>
                    <a:cubicBezTo>
                      <a:pt x="48" y="392"/>
                      <a:pt x="48" y="383"/>
                      <a:pt x="51" y="389"/>
                    </a:cubicBezTo>
                    <a:cubicBezTo>
                      <a:pt x="53" y="395"/>
                      <a:pt x="53" y="405"/>
                      <a:pt x="58" y="401"/>
                    </a:cubicBezTo>
                    <a:cubicBezTo>
                      <a:pt x="58" y="401"/>
                      <a:pt x="58" y="401"/>
                      <a:pt x="58" y="401"/>
                    </a:cubicBezTo>
                    <a:cubicBezTo>
                      <a:pt x="58" y="406"/>
                      <a:pt x="63" y="411"/>
                      <a:pt x="64" y="406"/>
                    </a:cubicBezTo>
                    <a:cubicBezTo>
                      <a:pt x="66" y="400"/>
                      <a:pt x="72" y="395"/>
                      <a:pt x="74" y="397"/>
                    </a:cubicBezTo>
                    <a:cubicBezTo>
                      <a:pt x="75" y="399"/>
                      <a:pt x="73" y="391"/>
                      <a:pt x="77" y="391"/>
                    </a:cubicBezTo>
                    <a:cubicBezTo>
                      <a:pt x="80" y="390"/>
                      <a:pt x="78" y="400"/>
                      <a:pt x="77" y="403"/>
                    </a:cubicBezTo>
                    <a:cubicBezTo>
                      <a:pt x="77" y="406"/>
                      <a:pt x="89" y="409"/>
                      <a:pt x="91" y="406"/>
                    </a:cubicBezTo>
                    <a:cubicBezTo>
                      <a:pt x="94" y="402"/>
                      <a:pt x="88" y="392"/>
                      <a:pt x="89" y="391"/>
                    </a:cubicBezTo>
                    <a:cubicBezTo>
                      <a:pt x="91" y="390"/>
                      <a:pt x="95" y="396"/>
                      <a:pt x="97" y="397"/>
                    </a:cubicBezTo>
                    <a:cubicBezTo>
                      <a:pt x="105" y="402"/>
                      <a:pt x="106" y="399"/>
                      <a:pt x="115" y="401"/>
                    </a:cubicBezTo>
                    <a:cubicBezTo>
                      <a:pt x="124" y="403"/>
                      <a:pt x="131" y="409"/>
                      <a:pt x="134" y="413"/>
                    </a:cubicBezTo>
                    <a:cubicBezTo>
                      <a:pt x="137" y="416"/>
                      <a:pt x="135" y="421"/>
                      <a:pt x="139" y="424"/>
                    </a:cubicBezTo>
                    <a:cubicBezTo>
                      <a:pt x="143" y="426"/>
                      <a:pt x="154" y="427"/>
                      <a:pt x="154" y="434"/>
                    </a:cubicBezTo>
                    <a:cubicBezTo>
                      <a:pt x="154" y="440"/>
                      <a:pt x="153" y="443"/>
                      <a:pt x="150" y="447"/>
                    </a:cubicBezTo>
                    <a:cubicBezTo>
                      <a:pt x="148" y="452"/>
                      <a:pt x="148" y="454"/>
                      <a:pt x="148" y="458"/>
                    </a:cubicBezTo>
                    <a:cubicBezTo>
                      <a:pt x="148" y="462"/>
                      <a:pt x="146" y="472"/>
                      <a:pt x="148" y="474"/>
                    </a:cubicBezTo>
                    <a:cubicBezTo>
                      <a:pt x="149" y="476"/>
                      <a:pt x="159" y="476"/>
                      <a:pt x="160" y="479"/>
                    </a:cubicBezTo>
                    <a:cubicBezTo>
                      <a:pt x="160" y="482"/>
                      <a:pt x="157" y="488"/>
                      <a:pt x="158" y="493"/>
                    </a:cubicBezTo>
                    <a:cubicBezTo>
                      <a:pt x="160" y="499"/>
                      <a:pt x="166" y="503"/>
                      <a:pt x="162" y="506"/>
                    </a:cubicBezTo>
                    <a:cubicBezTo>
                      <a:pt x="157" y="508"/>
                      <a:pt x="152" y="506"/>
                      <a:pt x="153" y="510"/>
                    </a:cubicBezTo>
                    <a:cubicBezTo>
                      <a:pt x="155" y="513"/>
                      <a:pt x="165" y="508"/>
                      <a:pt x="165" y="512"/>
                    </a:cubicBezTo>
                    <a:cubicBezTo>
                      <a:pt x="166" y="515"/>
                      <a:pt x="164" y="517"/>
                      <a:pt x="165" y="519"/>
                    </a:cubicBezTo>
                    <a:cubicBezTo>
                      <a:pt x="166" y="522"/>
                      <a:pt x="158" y="523"/>
                      <a:pt x="158" y="526"/>
                    </a:cubicBezTo>
                    <a:cubicBezTo>
                      <a:pt x="157" y="528"/>
                      <a:pt x="157" y="530"/>
                      <a:pt x="159" y="541"/>
                    </a:cubicBezTo>
                    <a:cubicBezTo>
                      <a:pt x="162" y="552"/>
                      <a:pt x="162" y="551"/>
                      <a:pt x="159" y="554"/>
                    </a:cubicBezTo>
                    <a:cubicBezTo>
                      <a:pt x="156" y="557"/>
                      <a:pt x="153" y="558"/>
                      <a:pt x="153" y="562"/>
                    </a:cubicBezTo>
                    <a:cubicBezTo>
                      <a:pt x="153" y="566"/>
                      <a:pt x="165" y="562"/>
                      <a:pt x="167" y="565"/>
                    </a:cubicBezTo>
                    <a:cubicBezTo>
                      <a:pt x="169" y="569"/>
                      <a:pt x="168" y="572"/>
                      <a:pt x="167" y="581"/>
                    </a:cubicBezTo>
                    <a:cubicBezTo>
                      <a:pt x="166" y="589"/>
                      <a:pt x="160" y="592"/>
                      <a:pt x="156" y="597"/>
                    </a:cubicBezTo>
                    <a:cubicBezTo>
                      <a:pt x="153" y="603"/>
                      <a:pt x="149" y="603"/>
                      <a:pt x="147" y="605"/>
                    </a:cubicBezTo>
                    <a:cubicBezTo>
                      <a:pt x="144" y="606"/>
                      <a:pt x="141" y="609"/>
                      <a:pt x="141" y="612"/>
                    </a:cubicBezTo>
                    <a:cubicBezTo>
                      <a:pt x="141" y="614"/>
                      <a:pt x="150" y="615"/>
                      <a:pt x="150" y="617"/>
                    </a:cubicBezTo>
                    <a:cubicBezTo>
                      <a:pt x="149" y="619"/>
                      <a:pt x="143" y="616"/>
                      <a:pt x="141" y="617"/>
                    </a:cubicBezTo>
                    <a:cubicBezTo>
                      <a:pt x="139" y="617"/>
                      <a:pt x="139" y="618"/>
                      <a:pt x="139" y="624"/>
                    </a:cubicBezTo>
                    <a:cubicBezTo>
                      <a:pt x="138" y="629"/>
                      <a:pt x="136" y="637"/>
                      <a:pt x="139" y="639"/>
                    </a:cubicBezTo>
                    <a:cubicBezTo>
                      <a:pt x="141" y="641"/>
                      <a:pt x="145" y="638"/>
                      <a:pt x="151" y="637"/>
                    </a:cubicBezTo>
                    <a:cubicBezTo>
                      <a:pt x="157" y="636"/>
                      <a:pt x="160" y="634"/>
                      <a:pt x="164" y="633"/>
                    </a:cubicBezTo>
                    <a:cubicBezTo>
                      <a:pt x="168" y="631"/>
                      <a:pt x="173" y="633"/>
                      <a:pt x="175" y="637"/>
                    </a:cubicBezTo>
                    <a:cubicBezTo>
                      <a:pt x="176" y="641"/>
                      <a:pt x="183" y="653"/>
                      <a:pt x="183" y="659"/>
                    </a:cubicBezTo>
                    <a:cubicBezTo>
                      <a:pt x="183" y="664"/>
                      <a:pt x="183" y="666"/>
                      <a:pt x="181" y="668"/>
                    </a:cubicBezTo>
                    <a:cubicBezTo>
                      <a:pt x="179" y="670"/>
                      <a:pt x="179" y="672"/>
                      <a:pt x="173" y="670"/>
                    </a:cubicBezTo>
                    <a:cubicBezTo>
                      <a:pt x="167" y="668"/>
                      <a:pt x="164" y="660"/>
                      <a:pt x="155" y="660"/>
                    </a:cubicBezTo>
                    <a:cubicBezTo>
                      <a:pt x="146" y="660"/>
                      <a:pt x="136" y="661"/>
                      <a:pt x="136" y="665"/>
                    </a:cubicBezTo>
                    <a:cubicBezTo>
                      <a:pt x="136" y="669"/>
                      <a:pt x="138" y="674"/>
                      <a:pt x="140" y="676"/>
                    </a:cubicBezTo>
                    <a:cubicBezTo>
                      <a:pt x="141" y="678"/>
                      <a:pt x="146" y="679"/>
                      <a:pt x="140" y="680"/>
                    </a:cubicBezTo>
                    <a:cubicBezTo>
                      <a:pt x="134" y="681"/>
                      <a:pt x="127" y="679"/>
                      <a:pt x="127" y="685"/>
                    </a:cubicBezTo>
                    <a:cubicBezTo>
                      <a:pt x="126" y="691"/>
                      <a:pt x="133" y="693"/>
                      <a:pt x="130" y="696"/>
                    </a:cubicBezTo>
                    <a:cubicBezTo>
                      <a:pt x="128" y="699"/>
                      <a:pt x="125" y="698"/>
                      <a:pt x="125" y="704"/>
                    </a:cubicBezTo>
                    <a:cubicBezTo>
                      <a:pt x="126" y="711"/>
                      <a:pt x="127" y="715"/>
                      <a:pt x="133" y="716"/>
                    </a:cubicBezTo>
                    <a:cubicBezTo>
                      <a:pt x="138" y="717"/>
                      <a:pt x="149" y="726"/>
                      <a:pt x="156" y="725"/>
                    </a:cubicBezTo>
                    <a:cubicBezTo>
                      <a:pt x="162" y="724"/>
                      <a:pt x="167" y="725"/>
                      <a:pt x="169" y="721"/>
                    </a:cubicBezTo>
                    <a:cubicBezTo>
                      <a:pt x="170" y="717"/>
                      <a:pt x="170" y="719"/>
                      <a:pt x="174" y="718"/>
                    </a:cubicBezTo>
                    <a:cubicBezTo>
                      <a:pt x="178" y="718"/>
                      <a:pt x="186" y="712"/>
                      <a:pt x="188" y="714"/>
                    </a:cubicBezTo>
                    <a:cubicBezTo>
                      <a:pt x="190" y="715"/>
                      <a:pt x="189" y="723"/>
                      <a:pt x="185" y="727"/>
                    </a:cubicBezTo>
                    <a:cubicBezTo>
                      <a:pt x="181" y="731"/>
                      <a:pt x="175" y="745"/>
                      <a:pt x="171" y="747"/>
                    </a:cubicBezTo>
                    <a:cubicBezTo>
                      <a:pt x="168" y="749"/>
                      <a:pt x="165" y="751"/>
                      <a:pt x="160" y="752"/>
                    </a:cubicBezTo>
                    <a:cubicBezTo>
                      <a:pt x="155" y="752"/>
                      <a:pt x="145" y="749"/>
                      <a:pt x="143" y="755"/>
                    </a:cubicBezTo>
                    <a:cubicBezTo>
                      <a:pt x="141" y="761"/>
                      <a:pt x="144" y="762"/>
                      <a:pt x="142" y="764"/>
                    </a:cubicBezTo>
                    <a:cubicBezTo>
                      <a:pt x="141" y="765"/>
                      <a:pt x="140" y="768"/>
                      <a:pt x="138" y="769"/>
                    </a:cubicBezTo>
                    <a:cubicBezTo>
                      <a:pt x="138" y="769"/>
                      <a:pt x="138" y="769"/>
                      <a:pt x="138" y="770"/>
                    </a:cubicBezTo>
                    <a:cubicBezTo>
                      <a:pt x="139" y="772"/>
                      <a:pt x="138" y="772"/>
                      <a:pt x="135" y="774"/>
                    </a:cubicBezTo>
                    <a:cubicBezTo>
                      <a:pt x="132" y="777"/>
                      <a:pt x="132" y="784"/>
                      <a:pt x="129" y="785"/>
                    </a:cubicBezTo>
                    <a:cubicBezTo>
                      <a:pt x="126" y="785"/>
                      <a:pt x="117" y="784"/>
                      <a:pt x="118" y="788"/>
                    </a:cubicBezTo>
                    <a:cubicBezTo>
                      <a:pt x="119" y="792"/>
                      <a:pt x="132" y="797"/>
                      <a:pt x="125" y="800"/>
                    </a:cubicBezTo>
                    <a:cubicBezTo>
                      <a:pt x="118" y="804"/>
                      <a:pt x="117" y="798"/>
                      <a:pt x="117" y="801"/>
                    </a:cubicBezTo>
                    <a:cubicBezTo>
                      <a:pt x="118" y="804"/>
                      <a:pt x="117" y="807"/>
                      <a:pt x="119" y="809"/>
                    </a:cubicBezTo>
                    <a:cubicBezTo>
                      <a:pt x="122" y="810"/>
                      <a:pt x="124" y="817"/>
                      <a:pt x="121" y="824"/>
                    </a:cubicBezTo>
                    <a:cubicBezTo>
                      <a:pt x="117" y="832"/>
                      <a:pt x="108" y="832"/>
                      <a:pt x="108" y="835"/>
                    </a:cubicBezTo>
                    <a:cubicBezTo>
                      <a:pt x="108" y="839"/>
                      <a:pt x="118" y="839"/>
                      <a:pt x="119" y="840"/>
                    </a:cubicBezTo>
                    <a:cubicBezTo>
                      <a:pt x="119" y="841"/>
                      <a:pt x="118" y="842"/>
                      <a:pt x="119" y="845"/>
                    </a:cubicBezTo>
                    <a:cubicBezTo>
                      <a:pt x="120" y="849"/>
                      <a:pt x="117" y="854"/>
                      <a:pt x="117" y="859"/>
                    </a:cubicBezTo>
                    <a:cubicBezTo>
                      <a:pt x="118" y="864"/>
                      <a:pt x="120" y="869"/>
                      <a:pt x="120" y="874"/>
                    </a:cubicBezTo>
                    <a:cubicBezTo>
                      <a:pt x="120" y="879"/>
                      <a:pt x="126" y="883"/>
                      <a:pt x="124" y="889"/>
                    </a:cubicBezTo>
                    <a:cubicBezTo>
                      <a:pt x="122" y="894"/>
                      <a:pt x="124" y="906"/>
                      <a:pt x="127" y="909"/>
                    </a:cubicBezTo>
                    <a:cubicBezTo>
                      <a:pt x="129" y="912"/>
                      <a:pt x="123" y="917"/>
                      <a:pt x="123" y="924"/>
                    </a:cubicBezTo>
                    <a:cubicBezTo>
                      <a:pt x="123" y="931"/>
                      <a:pt x="125" y="932"/>
                      <a:pt x="126" y="938"/>
                    </a:cubicBezTo>
                    <a:cubicBezTo>
                      <a:pt x="128" y="945"/>
                      <a:pt x="135" y="949"/>
                      <a:pt x="138" y="954"/>
                    </a:cubicBezTo>
                    <a:cubicBezTo>
                      <a:pt x="141" y="958"/>
                      <a:pt x="150" y="959"/>
                      <a:pt x="145" y="964"/>
                    </a:cubicBezTo>
                    <a:cubicBezTo>
                      <a:pt x="141" y="969"/>
                      <a:pt x="137" y="974"/>
                      <a:pt x="142" y="980"/>
                    </a:cubicBezTo>
                    <a:cubicBezTo>
                      <a:pt x="146" y="987"/>
                      <a:pt x="157" y="984"/>
                      <a:pt x="152" y="990"/>
                    </a:cubicBezTo>
                    <a:cubicBezTo>
                      <a:pt x="147" y="997"/>
                      <a:pt x="147" y="997"/>
                      <a:pt x="149" y="1001"/>
                    </a:cubicBezTo>
                    <a:cubicBezTo>
                      <a:pt x="150" y="1004"/>
                      <a:pt x="148" y="1004"/>
                      <a:pt x="150" y="1009"/>
                    </a:cubicBezTo>
                    <a:cubicBezTo>
                      <a:pt x="152" y="1014"/>
                      <a:pt x="156" y="1013"/>
                      <a:pt x="159" y="1016"/>
                    </a:cubicBezTo>
                    <a:cubicBezTo>
                      <a:pt x="161" y="1019"/>
                      <a:pt x="159" y="1017"/>
                      <a:pt x="165" y="1022"/>
                    </a:cubicBezTo>
                    <a:cubicBezTo>
                      <a:pt x="170" y="1028"/>
                      <a:pt x="176" y="1028"/>
                      <a:pt x="180" y="1028"/>
                    </a:cubicBezTo>
                    <a:cubicBezTo>
                      <a:pt x="184" y="1028"/>
                      <a:pt x="184" y="1028"/>
                      <a:pt x="189" y="1031"/>
                    </a:cubicBezTo>
                    <a:cubicBezTo>
                      <a:pt x="195" y="1034"/>
                      <a:pt x="198" y="1036"/>
                      <a:pt x="199" y="1037"/>
                    </a:cubicBezTo>
                    <a:cubicBezTo>
                      <a:pt x="200" y="1039"/>
                      <a:pt x="200" y="1043"/>
                      <a:pt x="201" y="1044"/>
                    </a:cubicBezTo>
                    <a:cubicBezTo>
                      <a:pt x="202" y="1045"/>
                      <a:pt x="207" y="1043"/>
                      <a:pt x="208" y="1046"/>
                    </a:cubicBezTo>
                    <a:cubicBezTo>
                      <a:pt x="209" y="1048"/>
                      <a:pt x="209" y="1053"/>
                      <a:pt x="211" y="1055"/>
                    </a:cubicBezTo>
                    <a:cubicBezTo>
                      <a:pt x="214" y="1056"/>
                      <a:pt x="217" y="1055"/>
                      <a:pt x="218" y="1053"/>
                    </a:cubicBezTo>
                    <a:cubicBezTo>
                      <a:pt x="220" y="1050"/>
                      <a:pt x="228" y="1048"/>
                      <a:pt x="230" y="1050"/>
                    </a:cubicBezTo>
                    <a:cubicBezTo>
                      <a:pt x="232" y="1051"/>
                      <a:pt x="232" y="1052"/>
                      <a:pt x="235" y="1052"/>
                    </a:cubicBezTo>
                    <a:cubicBezTo>
                      <a:pt x="238" y="1052"/>
                      <a:pt x="239" y="1057"/>
                      <a:pt x="241" y="1045"/>
                    </a:cubicBezTo>
                    <a:cubicBezTo>
                      <a:pt x="243" y="1033"/>
                      <a:pt x="248" y="1032"/>
                      <a:pt x="251" y="1031"/>
                    </a:cubicBezTo>
                    <a:cubicBezTo>
                      <a:pt x="254" y="1030"/>
                      <a:pt x="264" y="1030"/>
                      <a:pt x="263" y="1026"/>
                    </a:cubicBezTo>
                    <a:cubicBezTo>
                      <a:pt x="263" y="1021"/>
                      <a:pt x="248" y="1020"/>
                      <a:pt x="249" y="1016"/>
                    </a:cubicBezTo>
                    <a:cubicBezTo>
                      <a:pt x="250" y="1011"/>
                      <a:pt x="259" y="1015"/>
                      <a:pt x="262" y="1013"/>
                    </a:cubicBezTo>
                    <a:cubicBezTo>
                      <a:pt x="266" y="1011"/>
                      <a:pt x="270" y="1005"/>
                      <a:pt x="271" y="1001"/>
                    </a:cubicBezTo>
                    <a:cubicBezTo>
                      <a:pt x="272" y="998"/>
                      <a:pt x="267" y="991"/>
                      <a:pt x="267" y="987"/>
                    </a:cubicBezTo>
                    <a:cubicBezTo>
                      <a:pt x="268" y="982"/>
                      <a:pt x="271" y="972"/>
                      <a:pt x="277" y="969"/>
                    </a:cubicBezTo>
                    <a:cubicBezTo>
                      <a:pt x="283" y="965"/>
                      <a:pt x="283" y="967"/>
                      <a:pt x="282" y="959"/>
                    </a:cubicBezTo>
                    <a:cubicBezTo>
                      <a:pt x="281" y="950"/>
                      <a:pt x="304" y="952"/>
                      <a:pt x="306" y="950"/>
                    </a:cubicBezTo>
                    <a:cubicBezTo>
                      <a:pt x="309" y="948"/>
                      <a:pt x="309" y="934"/>
                      <a:pt x="309" y="930"/>
                    </a:cubicBezTo>
                    <a:cubicBezTo>
                      <a:pt x="308" y="926"/>
                      <a:pt x="305" y="925"/>
                      <a:pt x="303" y="925"/>
                    </a:cubicBezTo>
                    <a:cubicBezTo>
                      <a:pt x="300" y="924"/>
                      <a:pt x="294" y="919"/>
                      <a:pt x="303" y="916"/>
                    </a:cubicBezTo>
                    <a:cubicBezTo>
                      <a:pt x="312" y="914"/>
                      <a:pt x="311" y="907"/>
                      <a:pt x="309" y="903"/>
                    </a:cubicBezTo>
                    <a:cubicBezTo>
                      <a:pt x="306" y="900"/>
                      <a:pt x="304" y="893"/>
                      <a:pt x="316" y="896"/>
                    </a:cubicBezTo>
                    <a:cubicBezTo>
                      <a:pt x="329" y="898"/>
                      <a:pt x="326" y="886"/>
                      <a:pt x="327" y="883"/>
                    </a:cubicBezTo>
                    <a:cubicBezTo>
                      <a:pt x="328" y="881"/>
                      <a:pt x="329" y="878"/>
                      <a:pt x="336" y="880"/>
                    </a:cubicBezTo>
                    <a:cubicBezTo>
                      <a:pt x="343" y="882"/>
                      <a:pt x="344" y="884"/>
                      <a:pt x="350" y="881"/>
                    </a:cubicBezTo>
                    <a:cubicBezTo>
                      <a:pt x="356" y="879"/>
                      <a:pt x="354" y="874"/>
                      <a:pt x="362" y="874"/>
                    </a:cubicBezTo>
                    <a:cubicBezTo>
                      <a:pt x="370" y="875"/>
                      <a:pt x="373" y="881"/>
                      <a:pt x="379" y="878"/>
                    </a:cubicBezTo>
                    <a:cubicBezTo>
                      <a:pt x="384" y="874"/>
                      <a:pt x="392" y="869"/>
                      <a:pt x="396" y="864"/>
                    </a:cubicBezTo>
                    <a:cubicBezTo>
                      <a:pt x="400" y="859"/>
                      <a:pt x="405" y="858"/>
                      <a:pt x="410" y="857"/>
                    </a:cubicBezTo>
                    <a:cubicBezTo>
                      <a:pt x="415" y="856"/>
                      <a:pt x="413" y="857"/>
                      <a:pt x="417" y="852"/>
                    </a:cubicBezTo>
                    <a:cubicBezTo>
                      <a:pt x="421" y="848"/>
                      <a:pt x="430" y="852"/>
                      <a:pt x="430" y="846"/>
                    </a:cubicBezTo>
                    <a:cubicBezTo>
                      <a:pt x="431" y="841"/>
                      <a:pt x="430" y="836"/>
                      <a:pt x="432" y="834"/>
                    </a:cubicBezTo>
                    <a:cubicBezTo>
                      <a:pt x="434" y="832"/>
                      <a:pt x="440" y="833"/>
                      <a:pt x="444" y="831"/>
                    </a:cubicBezTo>
                    <a:cubicBezTo>
                      <a:pt x="448" y="829"/>
                      <a:pt x="452" y="815"/>
                      <a:pt x="455" y="813"/>
                    </a:cubicBezTo>
                    <a:cubicBezTo>
                      <a:pt x="458" y="810"/>
                      <a:pt x="462" y="815"/>
                      <a:pt x="466" y="812"/>
                    </a:cubicBezTo>
                    <a:cubicBezTo>
                      <a:pt x="471" y="810"/>
                      <a:pt x="466" y="807"/>
                      <a:pt x="474" y="806"/>
                    </a:cubicBezTo>
                    <a:cubicBezTo>
                      <a:pt x="482" y="805"/>
                      <a:pt x="491" y="796"/>
                      <a:pt x="495" y="794"/>
                    </a:cubicBezTo>
                    <a:cubicBezTo>
                      <a:pt x="500" y="791"/>
                      <a:pt x="503" y="796"/>
                      <a:pt x="507" y="797"/>
                    </a:cubicBezTo>
                    <a:cubicBezTo>
                      <a:pt x="511" y="799"/>
                      <a:pt x="515" y="801"/>
                      <a:pt x="519" y="798"/>
                    </a:cubicBezTo>
                    <a:cubicBezTo>
                      <a:pt x="522" y="794"/>
                      <a:pt x="520" y="791"/>
                      <a:pt x="527" y="790"/>
                    </a:cubicBezTo>
                    <a:cubicBezTo>
                      <a:pt x="534" y="788"/>
                      <a:pt x="548" y="790"/>
                      <a:pt x="553" y="788"/>
                    </a:cubicBezTo>
                    <a:cubicBezTo>
                      <a:pt x="558" y="786"/>
                      <a:pt x="566" y="780"/>
                      <a:pt x="573" y="776"/>
                    </a:cubicBezTo>
                    <a:cubicBezTo>
                      <a:pt x="580" y="772"/>
                      <a:pt x="582" y="764"/>
                      <a:pt x="585" y="761"/>
                    </a:cubicBezTo>
                    <a:cubicBezTo>
                      <a:pt x="589" y="759"/>
                      <a:pt x="600" y="760"/>
                      <a:pt x="603" y="756"/>
                    </a:cubicBezTo>
                    <a:close/>
                    <a:moveTo>
                      <a:pt x="450" y="144"/>
                    </a:moveTo>
                    <a:cubicBezTo>
                      <a:pt x="449" y="146"/>
                      <a:pt x="447" y="146"/>
                      <a:pt x="445" y="141"/>
                    </a:cubicBezTo>
                    <a:cubicBezTo>
                      <a:pt x="444" y="139"/>
                      <a:pt x="445" y="136"/>
                      <a:pt x="445" y="133"/>
                    </a:cubicBezTo>
                    <a:cubicBezTo>
                      <a:pt x="447" y="134"/>
                      <a:pt x="450" y="136"/>
                      <a:pt x="451" y="137"/>
                    </a:cubicBezTo>
                    <a:cubicBezTo>
                      <a:pt x="453" y="139"/>
                      <a:pt x="451" y="142"/>
                      <a:pt x="450" y="1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38" name="Freeform 885"/>
              <p:cNvSpPr>
                <a:spLocks/>
              </p:cNvSpPr>
              <p:nvPr userDrawn="1"/>
            </p:nvSpPr>
            <p:spPr bwMode="auto">
              <a:xfrm>
                <a:off x="2762" y="1042"/>
                <a:ext cx="4" cy="12"/>
              </a:xfrm>
              <a:custGeom>
                <a:avLst/>
                <a:gdLst>
                  <a:gd name="T0" fmla="*/ 3 w 4"/>
                  <a:gd name="T1" fmla="*/ 4 h 11"/>
                  <a:gd name="T2" fmla="*/ 2 w 4"/>
                  <a:gd name="T3" fmla="*/ 10 h 11"/>
                  <a:gd name="T4" fmla="*/ 4 w 4"/>
                  <a:gd name="T5" fmla="*/ 10 h 11"/>
                  <a:gd name="T6" fmla="*/ 3 w 4"/>
                  <a:gd name="T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1">
                    <a:moveTo>
                      <a:pt x="3" y="4"/>
                    </a:moveTo>
                    <a:cubicBezTo>
                      <a:pt x="4" y="0"/>
                      <a:pt x="0" y="8"/>
                      <a:pt x="2" y="10"/>
                    </a:cubicBezTo>
                    <a:cubicBezTo>
                      <a:pt x="2" y="11"/>
                      <a:pt x="3" y="11"/>
                      <a:pt x="4" y="10"/>
                    </a:cubicBezTo>
                    <a:cubicBezTo>
                      <a:pt x="3" y="8"/>
                      <a:pt x="3" y="8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39" name="Freeform 886"/>
              <p:cNvSpPr>
                <a:spLocks/>
              </p:cNvSpPr>
              <p:nvPr userDrawn="1"/>
            </p:nvSpPr>
            <p:spPr bwMode="auto">
              <a:xfrm>
                <a:off x="3356" y="715"/>
                <a:ext cx="13" cy="45"/>
              </a:xfrm>
              <a:custGeom>
                <a:avLst/>
                <a:gdLst>
                  <a:gd name="T0" fmla="*/ 10 w 13"/>
                  <a:gd name="T1" fmla="*/ 1 h 43"/>
                  <a:gd name="T2" fmla="*/ 1 w 13"/>
                  <a:gd name="T3" fmla="*/ 5 h 43"/>
                  <a:gd name="T4" fmla="*/ 9 w 13"/>
                  <a:gd name="T5" fmla="*/ 15 h 43"/>
                  <a:gd name="T6" fmla="*/ 8 w 13"/>
                  <a:gd name="T7" fmla="*/ 22 h 43"/>
                  <a:gd name="T8" fmla="*/ 7 w 13"/>
                  <a:gd name="T9" fmla="*/ 33 h 43"/>
                  <a:gd name="T10" fmla="*/ 11 w 13"/>
                  <a:gd name="T11" fmla="*/ 42 h 43"/>
                  <a:gd name="T12" fmla="*/ 11 w 13"/>
                  <a:gd name="T13" fmla="*/ 30 h 43"/>
                  <a:gd name="T14" fmla="*/ 10 w 13"/>
                  <a:gd name="T15" fmla="*/ 20 h 43"/>
                  <a:gd name="T16" fmla="*/ 13 w 13"/>
                  <a:gd name="T17" fmla="*/ 14 h 43"/>
                  <a:gd name="T18" fmla="*/ 10 w 13"/>
                  <a:gd name="T19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43">
                    <a:moveTo>
                      <a:pt x="10" y="1"/>
                    </a:moveTo>
                    <a:cubicBezTo>
                      <a:pt x="8" y="0"/>
                      <a:pt x="0" y="4"/>
                      <a:pt x="1" y="5"/>
                    </a:cubicBezTo>
                    <a:cubicBezTo>
                      <a:pt x="2" y="10"/>
                      <a:pt x="10" y="12"/>
                      <a:pt x="9" y="15"/>
                    </a:cubicBezTo>
                    <a:cubicBezTo>
                      <a:pt x="8" y="17"/>
                      <a:pt x="7" y="19"/>
                      <a:pt x="8" y="22"/>
                    </a:cubicBezTo>
                    <a:cubicBezTo>
                      <a:pt x="8" y="25"/>
                      <a:pt x="7" y="31"/>
                      <a:pt x="7" y="33"/>
                    </a:cubicBezTo>
                    <a:cubicBezTo>
                      <a:pt x="8" y="35"/>
                      <a:pt x="10" y="43"/>
                      <a:pt x="11" y="42"/>
                    </a:cubicBezTo>
                    <a:cubicBezTo>
                      <a:pt x="13" y="40"/>
                      <a:pt x="10" y="33"/>
                      <a:pt x="11" y="30"/>
                    </a:cubicBezTo>
                    <a:cubicBezTo>
                      <a:pt x="11" y="26"/>
                      <a:pt x="11" y="22"/>
                      <a:pt x="10" y="20"/>
                    </a:cubicBezTo>
                    <a:cubicBezTo>
                      <a:pt x="9" y="18"/>
                      <a:pt x="12" y="17"/>
                      <a:pt x="13" y="14"/>
                    </a:cubicBezTo>
                    <a:cubicBezTo>
                      <a:pt x="13" y="11"/>
                      <a:pt x="12" y="2"/>
                      <a:pt x="1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40" name="Freeform 887"/>
              <p:cNvSpPr>
                <a:spLocks/>
              </p:cNvSpPr>
              <p:nvPr userDrawn="1"/>
            </p:nvSpPr>
            <p:spPr bwMode="auto">
              <a:xfrm>
                <a:off x="3354" y="777"/>
                <a:ext cx="29" cy="33"/>
              </a:xfrm>
              <a:custGeom>
                <a:avLst/>
                <a:gdLst>
                  <a:gd name="T0" fmla="*/ 6 w 28"/>
                  <a:gd name="T1" fmla="*/ 21 h 32"/>
                  <a:gd name="T2" fmla="*/ 14 w 28"/>
                  <a:gd name="T3" fmla="*/ 23 h 32"/>
                  <a:gd name="T4" fmla="*/ 25 w 28"/>
                  <a:gd name="T5" fmla="*/ 29 h 32"/>
                  <a:gd name="T6" fmla="*/ 21 w 28"/>
                  <a:gd name="T7" fmla="*/ 18 h 32"/>
                  <a:gd name="T8" fmla="*/ 18 w 28"/>
                  <a:gd name="T9" fmla="*/ 13 h 32"/>
                  <a:gd name="T10" fmla="*/ 11 w 28"/>
                  <a:gd name="T11" fmla="*/ 17 h 32"/>
                  <a:gd name="T12" fmla="*/ 17 w 28"/>
                  <a:gd name="T13" fmla="*/ 6 h 32"/>
                  <a:gd name="T14" fmla="*/ 12 w 28"/>
                  <a:gd name="T15" fmla="*/ 2 h 32"/>
                  <a:gd name="T16" fmla="*/ 0 w 28"/>
                  <a:gd name="T17" fmla="*/ 5 h 32"/>
                  <a:gd name="T18" fmla="*/ 1 w 28"/>
                  <a:gd name="T19" fmla="*/ 13 h 32"/>
                  <a:gd name="T20" fmla="*/ 6 w 28"/>
                  <a:gd name="T21" fmla="*/ 2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32">
                    <a:moveTo>
                      <a:pt x="6" y="21"/>
                    </a:moveTo>
                    <a:cubicBezTo>
                      <a:pt x="9" y="22"/>
                      <a:pt x="11" y="21"/>
                      <a:pt x="14" y="23"/>
                    </a:cubicBezTo>
                    <a:cubicBezTo>
                      <a:pt x="16" y="24"/>
                      <a:pt x="23" y="32"/>
                      <a:pt x="25" y="29"/>
                    </a:cubicBezTo>
                    <a:cubicBezTo>
                      <a:pt x="28" y="26"/>
                      <a:pt x="22" y="21"/>
                      <a:pt x="21" y="18"/>
                    </a:cubicBezTo>
                    <a:cubicBezTo>
                      <a:pt x="19" y="15"/>
                      <a:pt x="19" y="10"/>
                      <a:pt x="18" y="13"/>
                    </a:cubicBezTo>
                    <a:cubicBezTo>
                      <a:pt x="17" y="16"/>
                      <a:pt x="12" y="20"/>
                      <a:pt x="11" y="17"/>
                    </a:cubicBezTo>
                    <a:cubicBezTo>
                      <a:pt x="11" y="13"/>
                      <a:pt x="17" y="10"/>
                      <a:pt x="17" y="6"/>
                    </a:cubicBezTo>
                    <a:cubicBezTo>
                      <a:pt x="16" y="2"/>
                      <a:pt x="16" y="0"/>
                      <a:pt x="12" y="2"/>
                    </a:cubicBezTo>
                    <a:cubicBezTo>
                      <a:pt x="8" y="5"/>
                      <a:pt x="0" y="0"/>
                      <a:pt x="0" y="5"/>
                    </a:cubicBezTo>
                    <a:cubicBezTo>
                      <a:pt x="0" y="7"/>
                      <a:pt x="2" y="11"/>
                      <a:pt x="1" y="13"/>
                    </a:cubicBezTo>
                    <a:cubicBezTo>
                      <a:pt x="0" y="16"/>
                      <a:pt x="4" y="19"/>
                      <a:pt x="6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41" name="Freeform 888"/>
              <p:cNvSpPr>
                <a:spLocks/>
              </p:cNvSpPr>
              <p:nvPr userDrawn="1"/>
            </p:nvSpPr>
            <p:spPr bwMode="auto">
              <a:xfrm>
                <a:off x="3381" y="657"/>
                <a:ext cx="9" cy="7"/>
              </a:xfrm>
              <a:custGeom>
                <a:avLst/>
                <a:gdLst>
                  <a:gd name="T0" fmla="*/ 8 w 9"/>
                  <a:gd name="T1" fmla="*/ 2 h 7"/>
                  <a:gd name="T2" fmla="*/ 1 w 9"/>
                  <a:gd name="T3" fmla="*/ 4 h 7"/>
                  <a:gd name="T4" fmla="*/ 0 w 9"/>
                  <a:gd name="T5" fmla="*/ 7 h 7"/>
                  <a:gd name="T6" fmla="*/ 8 w 9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7">
                    <a:moveTo>
                      <a:pt x="8" y="2"/>
                    </a:moveTo>
                    <a:cubicBezTo>
                      <a:pt x="9" y="0"/>
                      <a:pt x="1" y="1"/>
                      <a:pt x="1" y="4"/>
                    </a:cubicBezTo>
                    <a:cubicBezTo>
                      <a:pt x="1" y="6"/>
                      <a:pt x="1" y="6"/>
                      <a:pt x="0" y="7"/>
                    </a:cubicBezTo>
                    <a:cubicBezTo>
                      <a:pt x="3" y="6"/>
                      <a:pt x="7" y="5"/>
                      <a:pt x="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42" name="Freeform 889"/>
              <p:cNvSpPr>
                <a:spLocks/>
              </p:cNvSpPr>
              <p:nvPr userDrawn="1"/>
            </p:nvSpPr>
            <p:spPr bwMode="auto">
              <a:xfrm>
                <a:off x="3373" y="664"/>
                <a:ext cx="10" cy="15"/>
              </a:xfrm>
              <a:custGeom>
                <a:avLst/>
                <a:gdLst>
                  <a:gd name="T0" fmla="*/ 8 w 10"/>
                  <a:gd name="T1" fmla="*/ 0 h 14"/>
                  <a:gd name="T2" fmla="*/ 0 w 10"/>
                  <a:gd name="T3" fmla="*/ 3 h 14"/>
                  <a:gd name="T4" fmla="*/ 9 w 10"/>
                  <a:gd name="T5" fmla="*/ 14 h 14"/>
                  <a:gd name="T6" fmla="*/ 7 w 10"/>
                  <a:gd name="T7" fmla="*/ 2 h 14"/>
                  <a:gd name="T8" fmla="*/ 8 w 10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4">
                    <a:moveTo>
                      <a:pt x="8" y="0"/>
                    </a:moveTo>
                    <a:cubicBezTo>
                      <a:pt x="4" y="1"/>
                      <a:pt x="1" y="2"/>
                      <a:pt x="0" y="3"/>
                    </a:cubicBezTo>
                    <a:cubicBezTo>
                      <a:pt x="0" y="6"/>
                      <a:pt x="8" y="14"/>
                      <a:pt x="9" y="14"/>
                    </a:cubicBezTo>
                    <a:cubicBezTo>
                      <a:pt x="10" y="14"/>
                      <a:pt x="6" y="4"/>
                      <a:pt x="7" y="2"/>
                    </a:cubicBezTo>
                    <a:cubicBezTo>
                      <a:pt x="8" y="1"/>
                      <a:pt x="8" y="0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43" name="Freeform 890"/>
              <p:cNvSpPr>
                <a:spLocks/>
              </p:cNvSpPr>
              <p:nvPr userDrawn="1"/>
            </p:nvSpPr>
            <p:spPr bwMode="auto">
              <a:xfrm>
                <a:off x="3382" y="576"/>
                <a:ext cx="16" cy="21"/>
              </a:xfrm>
              <a:custGeom>
                <a:avLst/>
                <a:gdLst>
                  <a:gd name="T0" fmla="*/ 15 w 15"/>
                  <a:gd name="T1" fmla="*/ 7 h 20"/>
                  <a:gd name="T2" fmla="*/ 9 w 15"/>
                  <a:gd name="T3" fmla="*/ 2 h 20"/>
                  <a:gd name="T4" fmla="*/ 1 w 15"/>
                  <a:gd name="T5" fmla="*/ 12 h 20"/>
                  <a:gd name="T6" fmla="*/ 9 w 15"/>
                  <a:gd name="T7" fmla="*/ 16 h 20"/>
                  <a:gd name="T8" fmla="*/ 15 w 15"/>
                  <a:gd name="T9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20">
                    <a:moveTo>
                      <a:pt x="15" y="7"/>
                    </a:moveTo>
                    <a:cubicBezTo>
                      <a:pt x="15" y="5"/>
                      <a:pt x="10" y="0"/>
                      <a:pt x="9" y="2"/>
                    </a:cubicBezTo>
                    <a:cubicBezTo>
                      <a:pt x="7" y="6"/>
                      <a:pt x="0" y="7"/>
                      <a:pt x="1" y="12"/>
                    </a:cubicBezTo>
                    <a:cubicBezTo>
                      <a:pt x="2" y="16"/>
                      <a:pt x="6" y="20"/>
                      <a:pt x="9" y="16"/>
                    </a:cubicBezTo>
                    <a:cubicBezTo>
                      <a:pt x="12" y="12"/>
                      <a:pt x="15" y="9"/>
                      <a:pt x="15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44" name="Freeform 891"/>
              <p:cNvSpPr>
                <a:spLocks/>
              </p:cNvSpPr>
              <p:nvPr userDrawn="1"/>
            </p:nvSpPr>
            <p:spPr bwMode="auto">
              <a:xfrm>
                <a:off x="4556" y="945"/>
                <a:ext cx="38" cy="37"/>
              </a:xfrm>
              <a:custGeom>
                <a:avLst/>
                <a:gdLst>
                  <a:gd name="T0" fmla="*/ 11 w 37"/>
                  <a:gd name="T1" fmla="*/ 0 h 35"/>
                  <a:gd name="T2" fmla="*/ 3 w 37"/>
                  <a:gd name="T3" fmla="*/ 6 h 35"/>
                  <a:gd name="T4" fmla="*/ 11 w 37"/>
                  <a:gd name="T5" fmla="*/ 20 h 35"/>
                  <a:gd name="T6" fmla="*/ 25 w 37"/>
                  <a:gd name="T7" fmla="*/ 28 h 35"/>
                  <a:gd name="T8" fmla="*/ 32 w 37"/>
                  <a:gd name="T9" fmla="*/ 35 h 35"/>
                  <a:gd name="T10" fmla="*/ 37 w 37"/>
                  <a:gd name="T11" fmla="*/ 30 h 35"/>
                  <a:gd name="T12" fmla="*/ 20 w 37"/>
                  <a:gd name="T13" fmla="*/ 20 h 35"/>
                  <a:gd name="T14" fmla="*/ 11 w 37"/>
                  <a:gd name="T15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35">
                    <a:moveTo>
                      <a:pt x="11" y="0"/>
                    </a:moveTo>
                    <a:cubicBezTo>
                      <a:pt x="8" y="0"/>
                      <a:pt x="4" y="3"/>
                      <a:pt x="3" y="6"/>
                    </a:cubicBezTo>
                    <a:cubicBezTo>
                      <a:pt x="0" y="9"/>
                      <a:pt x="5" y="13"/>
                      <a:pt x="11" y="20"/>
                    </a:cubicBezTo>
                    <a:cubicBezTo>
                      <a:pt x="16" y="27"/>
                      <a:pt x="20" y="26"/>
                      <a:pt x="25" y="28"/>
                    </a:cubicBezTo>
                    <a:cubicBezTo>
                      <a:pt x="29" y="30"/>
                      <a:pt x="30" y="34"/>
                      <a:pt x="32" y="35"/>
                    </a:cubicBezTo>
                    <a:cubicBezTo>
                      <a:pt x="34" y="35"/>
                      <a:pt x="36" y="33"/>
                      <a:pt x="37" y="30"/>
                    </a:cubicBezTo>
                    <a:cubicBezTo>
                      <a:pt x="33" y="26"/>
                      <a:pt x="26" y="24"/>
                      <a:pt x="20" y="20"/>
                    </a:cubicBezTo>
                    <a:cubicBezTo>
                      <a:pt x="14" y="15"/>
                      <a:pt x="14" y="0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45" name="Freeform 892"/>
              <p:cNvSpPr>
                <a:spLocks/>
              </p:cNvSpPr>
              <p:nvPr userDrawn="1"/>
            </p:nvSpPr>
            <p:spPr bwMode="auto">
              <a:xfrm>
                <a:off x="4594" y="977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46" name="Freeform 893"/>
              <p:cNvSpPr>
                <a:spLocks/>
              </p:cNvSpPr>
              <p:nvPr userDrawn="1"/>
            </p:nvSpPr>
            <p:spPr bwMode="auto">
              <a:xfrm>
                <a:off x="4775" y="807"/>
                <a:ext cx="9" cy="14"/>
              </a:xfrm>
              <a:custGeom>
                <a:avLst/>
                <a:gdLst>
                  <a:gd name="T0" fmla="*/ 4 w 9"/>
                  <a:gd name="T1" fmla="*/ 9 h 13"/>
                  <a:gd name="T2" fmla="*/ 9 w 9"/>
                  <a:gd name="T3" fmla="*/ 13 h 13"/>
                  <a:gd name="T4" fmla="*/ 7 w 9"/>
                  <a:gd name="T5" fmla="*/ 7 h 13"/>
                  <a:gd name="T6" fmla="*/ 4 w 9"/>
                  <a:gd name="T7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3">
                    <a:moveTo>
                      <a:pt x="4" y="9"/>
                    </a:moveTo>
                    <a:cubicBezTo>
                      <a:pt x="7" y="12"/>
                      <a:pt x="8" y="13"/>
                      <a:pt x="9" y="13"/>
                    </a:cubicBezTo>
                    <a:cubicBezTo>
                      <a:pt x="9" y="11"/>
                      <a:pt x="8" y="9"/>
                      <a:pt x="7" y="7"/>
                    </a:cubicBezTo>
                    <a:cubicBezTo>
                      <a:pt x="4" y="0"/>
                      <a:pt x="0" y="2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47" name="Freeform 894"/>
              <p:cNvSpPr>
                <a:spLocks/>
              </p:cNvSpPr>
              <p:nvPr userDrawn="1"/>
            </p:nvSpPr>
            <p:spPr bwMode="auto">
              <a:xfrm>
                <a:off x="6048" y="2245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48" name="Freeform 895"/>
              <p:cNvSpPr>
                <a:spLocks/>
              </p:cNvSpPr>
              <p:nvPr userDrawn="1"/>
            </p:nvSpPr>
            <p:spPr bwMode="auto">
              <a:xfrm>
                <a:off x="3815" y="1448"/>
                <a:ext cx="5" cy="8"/>
              </a:xfrm>
              <a:custGeom>
                <a:avLst/>
                <a:gdLst>
                  <a:gd name="T0" fmla="*/ 0 w 5"/>
                  <a:gd name="T1" fmla="*/ 8 h 8"/>
                  <a:gd name="T2" fmla="*/ 2 w 5"/>
                  <a:gd name="T3" fmla="*/ 6 h 8"/>
                  <a:gd name="T4" fmla="*/ 0 w 5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8">
                    <a:moveTo>
                      <a:pt x="0" y="8"/>
                    </a:moveTo>
                    <a:cubicBezTo>
                      <a:pt x="1" y="7"/>
                      <a:pt x="2" y="7"/>
                      <a:pt x="2" y="6"/>
                    </a:cubicBezTo>
                    <a:cubicBezTo>
                      <a:pt x="5" y="2"/>
                      <a:pt x="1" y="0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49" name="Freeform 896"/>
              <p:cNvSpPr>
                <a:spLocks/>
              </p:cNvSpPr>
              <p:nvPr userDrawn="1"/>
            </p:nvSpPr>
            <p:spPr bwMode="auto">
              <a:xfrm>
                <a:off x="4602" y="1791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2 w 4"/>
                  <a:gd name="T3" fmla="*/ 1 h 2"/>
                  <a:gd name="T4" fmla="*/ 4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cubicBezTo>
                      <a:pt x="3" y="2"/>
                      <a:pt x="2" y="1"/>
                      <a:pt x="2" y="1"/>
                    </a:cubicBezTo>
                    <a:cubicBezTo>
                      <a:pt x="0" y="0"/>
                      <a:pt x="0" y="1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50" name="Freeform 897"/>
              <p:cNvSpPr>
                <a:spLocks/>
              </p:cNvSpPr>
              <p:nvPr userDrawn="1"/>
            </p:nvSpPr>
            <p:spPr bwMode="auto">
              <a:xfrm>
                <a:off x="4428" y="1073"/>
                <a:ext cx="6" cy="5"/>
              </a:xfrm>
              <a:custGeom>
                <a:avLst/>
                <a:gdLst>
                  <a:gd name="T0" fmla="*/ 3 w 5"/>
                  <a:gd name="T1" fmla="*/ 3 h 5"/>
                  <a:gd name="T2" fmla="*/ 2 w 5"/>
                  <a:gd name="T3" fmla="*/ 5 h 5"/>
                  <a:gd name="T4" fmla="*/ 5 w 5"/>
                  <a:gd name="T5" fmla="*/ 5 h 5"/>
                  <a:gd name="T6" fmla="*/ 3 w 5"/>
                  <a:gd name="T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3" y="3"/>
                    </a:moveTo>
                    <a:cubicBezTo>
                      <a:pt x="0" y="0"/>
                      <a:pt x="0" y="3"/>
                      <a:pt x="2" y="5"/>
                    </a:cubicBezTo>
                    <a:cubicBezTo>
                      <a:pt x="3" y="5"/>
                      <a:pt x="4" y="5"/>
                      <a:pt x="5" y="5"/>
                    </a:cubicBezTo>
                    <a:cubicBezTo>
                      <a:pt x="4" y="5"/>
                      <a:pt x="4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51" name="Freeform 898"/>
              <p:cNvSpPr>
                <a:spLocks/>
              </p:cNvSpPr>
              <p:nvPr userDrawn="1"/>
            </p:nvSpPr>
            <p:spPr bwMode="auto">
              <a:xfrm>
                <a:off x="3966" y="1011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52" name="Freeform 899"/>
              <p:cNvSpPr>
                <a:spLocks noEditPoints="1"/>
              </p:cNvSpPr>
              <p:nvPr userDrawn="1"/>
            </p:nvSpPr>
            <p:spPr bwMode="auto">
              <a:xfrm>
                <a:off x="3276" y="439"/>
                <a:ext cx="3514" cy="3091"/>
              </a:xfrm>
              <a:custGeom>
                <a:avLst/>
                <a:gdLst>
                  <a:gd name="T0" fmla="*/ 2395 w 3369"/>
                  <a:gd name="T1" fmla="*/ 2222 h 2959"/>
                  <a:gd name="T2" fmla="*/ 2391 w 3369"/>
                  <a:gd name="T3" fmla="*/ 2024 h 2959"/>
                  <a:gd name="T4" fmla="*/ 2449 w 3369"/>
                  <a:gd name="T5" fmla="*/ 1821 h 2959"/>
                  <a:gd name="T6" fmla="*/ 2579 w 3369"/>
                  <a:gd name="T7" fmla="*/ 1778 h 2959"/>
                  <a:gd name="T8" fmla="*/ 2679 w 3369"/>
                  <a:gd name="T9" fmla="*/ 1667 h 2959"/>
                  <a:gd name="T10" fmla="*/ 2675 w 3369"/>
                  <a:gd name="T11" fmla="*/ 1534 h 2959"/>
                  <a:gd name="T12" fmla="*/ 2642 w 3369"/>
                  <a:gd name="T13" fmla="*/ 1381 h 2959"/>
                  <a:gd name="T14" fmla="*/ 2774 w 3369"/>
                  <a:gd name="T15" fmla="*/ 1319 h 2959"/>
                  <a:gd name="T16" fmla="*/ 2948 w 3369"/>
                  <a:gd name="T17" fmla="*/ 1098 h 2959"/>
                  <a:gd name="T18" fmla="*/ 2877 w 3369"/>
                  <a:gd name="T19" fmla="*/ 853 h 2959"/>
                  <a:gd name="T20" fmla="*/ 2787 w 3369"/>
                  <a:gd name="T21" fmla="*/ 696 h 2959"/>
                  <a:gd name="T22" fmla="*/ 3098 w 3369"/>
                  <a:gd name="T23" fmla="*/ 474 h 2959"/>
                  <a:gd name="T24" fmla="*/ 3195 w 3369"/>
                  <a:gd name="T25" fmla="*/ 825 h 2959"/>
                  <a:gd name="T26" fmla="*/ 3337 w 3369"/>
                  <a:gd name="T27" fmla="*/ 385 h 2959"/>
                  <a:gd name="T28" fmla="*/ 3232 w 3369"/>
                  <a:gd name="T29" fmla="*/ 74 h 2959"/>
                  <a:gd name="T30" fmla="*/ 2630 w 3369"/>
                  <a:gd name="T31" fmla="*/ 118 h 2959"/>
                  <a:gd name="T32" fmla="*/ 2310 w 3369"/>
                  <a:gd name="T33" fmla="*/ 193 h 2959"/>
                  <a:gd name="T34" fmla="*/ 1923 w 3369"/>
                  <a:gd name="T35" fmla="*/ 179 h 2959"/>
                  <a:gd name="T36" fmla="*/ 1800 w 3369"/>
                  <a:gd name="T37" fmla="*/ 50 h 2959"/>
                  <a:gd name="T38" fmla="*/ 1572 w 3369"/>
                  <a:gd name="T39" fmla="*/ 231 h 2959"/>
                  <a:gd name="T40" fmla="*/ 1434 w 3369"/>
                  <a:gd name="T41" fmla="*/ 401 h 2959"/>
                  <a:gd name="T42" fmla="*/ 1265 w 3369"/>
                  <a:gd name="T43" fmla="*/ 516 h 2959"/>
                  <a:gd name="T44" fmla="*/ 1058 w 3369"/>
                  <a:gd name="T45" fmla="*/ 644 h 2959"/>
                  <a:gd name="T46" fmla="*/ 905 w 3369"/>
                  <a:gd name="T47" fmla="*/ 744 h 2959"/>
                  <a:gd name="T48" fmla="*/ 787 w 3369"/>
                  <a:gd name="T49" fmla="*/ 524 h 2959"/>
                  <a:gd name="T50" fmla="*/ 550 w 3369"/>
                  <a:gd name="T51" fmla="*/ 682 h 2959"/>
                  <a:gd name="T52" fmla="*/ 428 w 3369"/>
                  <a:gd name="T53" fmla="*/ 918 h 2959"/>
                  <a:gd name="T54" fmla="*/ 515 w 3369"/>
                  <a:gd name="T55" fmla="*/ 988 h 2959"/>
                  <a:gd name="T56" fmla="*/ 388 w 3369"/>
                  <a:gd name="T57" fmla="*/ 1153 h 2959"/>
                  <a:gd name="T58" fmla="*/ 306 w 3369"/>
                  <a:gd name="T59" fmla="*/ 1246 h 2959"/>
                  <a:gd name="T60" fmla="*/ 188 w 3369"/>
                  <a:gd name="T61" fmla="*/ 1369 h 2959"/>
                  <a:gd name="T62" fmla="*/ 332 w 3369"/>
                  <a:gd name="T63" fmla="*/ 1473 h 2959"/>
                  <a:gd name="T64" fmla="*/ 585 w 3369"/>
                  <a:gd name="T65" fmla="*/ 1471 h 2959"/>
                  <a:gd name="T66" fmla="*/ 600 w 3369"/>
                  <a:gd name="T67" fmla="*/ 1305 h 2959"/>
                  <a:gd name="T68" fmla="*/ 783 w 3369"/>
                  <a:gd name="T69" fmla="*/ 1477 h 2959"/>
                  <a:gd name="T70" fmla="*/ 922 w 3369"/>
                  <a:gd name="T71" fmla="*/ 1508 h 2959"/>
                  <a:gd name="T72" fmla="*/ 720 w 3369"/>
                  <a:gd name="T73" fmla="*/ 1615 h 2959"/>
                  <a:gd name="T74" fmla="*/ 346 w 3369"/>
                  <a:gd name="T75" fmla="*/ 1518 h 2959"/>
                  <a:gd name="T76" fmla="*/ 32 w 3369"/>
                  <a:gd name="T77" fmla="*/ 1863 h 2959"/>
                  <a:gd name="T78" fmla="*/ 134 w 3369"/>
                  <a:gd name="T79" fmla="*/ 2110 h 2959"/>
                  <a:gd name="T80" fmla="*/ 527 w 3369"/>
                  <a:gd name="T81" fmla="*/ 2234 h 2959"/>
                  <a:gd name="T82" fmla="*/ 660 w 3369"/>
                  <a:gd name="T83" fmla="*/ 2839 h 2959"/>
                  <a:gd name="T84" fmla="*/ 1032 w 3369"/>
                  <a:gd name="T85" fmla="*/ 2689 h 2959"/>
                  <a:gd name="T86" fmla="*/ 1335 w 3369"/>
                  <a:gd name="T87" fmla="*/ 2096 h 2959"/>
                  <a:gd name="T88" fmla="*/ 994 w 3369"/>
                  <a:gd name="T89" fmla="*/ 1690 h 2959"/>
                  <a:gd name="T90" fmla="*/ 1192 w 3369"/>
                  <a:gd name="T91" fmla="*/ 1978 h 2959"/>
                  <a:gd name="T92" fmla="*/ 1487 w 3369"/>
                  <a:gd name="T93" fmla="*/ 1766 h 2959"/>
                  <a:gd name="T94" fmla="*/ 1295 w 3369"/>
                  <a:gd name="T95" fmla="*/ 1693 h 2959"/>
                  <a:gd name="T96" fmla="*/ 1595 w 3369"/>
                  <a:gd name="T97" fmla="*/ 1737 h 2959"/>
                  <a:gd name="T98" fmla="*/ 1828 w 3369"/>
                  <a:gd name="T99" fmla="*/ 2010 h 2959"/>
                  <a:gd name="T100" fmla="*/ 2125 w 3369"/>
                  <a:gd name="T101" fmla="*/ 1778 h 2959"/>
                  <a:gd name="T102" fmla="*/ 765 w 3369"/>
                  <a:gd name="T103" fmla="*/ 913 h 2959"/>
                  <a:gd name="T104" fmla="*/ 731 w 3369"/>
                  <a:gd name="T105" fmla="*/ 946 h 2959"/>
                  <a:gd name="T106" fmla="*/ 600 w 3369"/>
                  <a:gd name="T107" fmla="*/ 1067 h 2959"/>
                  <a:gd name="T108" fmla="*/ 630 w 3369"/>
                  <a:gd name="T109" fmla="*/ 952 h 2959"/>
                  <a:gd name="T110" fmla="*/ 690 w 3369"/>
                  <a:gd name="T111" fmla="*/ 823 h 2959"/>
                  <a:gd name="T112" fmla="*/ 934 w 3369"/>
                  <a:gd name="T113" fmla="*/ 2366 h 2959"/>
                  <a:gd name="T114" fmla="*/ 1001 w 3369"/>
                  <a:gd name="T115" fmla="*/ 2231 h 2959"/>
                  <a:gd name="T116" fmla="*/ 1089 w 3369"/>
                  <a:gd name="T117" fmla="*/ 1388 h 2959"/>
                  <a:gd name="T118" fmla="*/ 996 w 3369"/>
                  <a:gd name="T119" fmla="*/ 1291 h 2959"/>
                  <a:gd name="T120" fmla="*/ 1267 w 3369"/>
                  <a:gd name="T121" fmla="*/ 1436 h 2959"/>
                  <a:gd name="T122" fmla="*/ 1347 w 3369"/>
                  <a:gd name="T123" fmla="*/ 1424 h 29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369" h="2959">
                    <a:moveTo>
                      <a:pt x="2257" y="1912"/>
                    </a:moveTo>
                    <a:cubicBezTo>
                      <a:pt x="2259" y="1915"/>
                      <a:pt x="2260" y="1920"/>
                      <a:pt x="2261" y="1927"/>
                    </a:cubicBezTo>
                    <a:cubicBezTo>
                      <a:pt x="2263" y="1933"/>
                      <a:pt x="2270" y="1935"/>
                      <a:pt x="2270" y="1944"/>
                    </a:cubicBezTo>
                    <a:cubicBezTo>
                      <a:pt x="2270" y="1953"/>
                      <a:pt x="2272" y="1957"/>
                      <a:pt x="2271" y="1962"/>
                    </a:cubicBezTo>
                    <a:cubicBezTo>
                      <a:pt x="2271" y="1967"/>
                      <a:pt x="2277" y="1973"/>
                      <a:pt x="2282" y="1977"/>
                    </a:cubicBezTo>
                    <a:cubicBezTo>
                      <a:pt x="2287" y="1981"/>
                      <a:pt x="2288" y="1983"/>
                      <a:pt x="2292" y="1992"/>
                    </a:cubicBezTo>
                    <a:cubicBezTo>
                      <a:pt x="2295" y="2002"/>
                      <a:pt x="2289" y="2003"/>
                      <a:pt x="2291" y="2011"/>
                    </a:cubicBezTo>
                    <a:cubicBezTo>
                      <a:pt x="2293" y="2019"/>
                      <a:pt x="2296" y="2028"/>
                      <a:pt x="2294" y="2033"/>
                    </a:cubicBezTo>
                    <a:cubicBezTo>
                      <a:pt x="2292" y="2039"/>
                      <a:pt x="2287" y="2040"/>
                      <a:pt x="2287" y="2047"/>
                    </a:cubicBezTo>
                    <a:cubicBezTo>
                      <a:pt x="2288" y="2053"/>
                      <a:pt x="2292" y="2050"/>
                      <a:pt x="2293" y="2056"/>
                    </a:cubicBezTo>
                    <a:cubicBezTo>
                      <a:pt x="2294" y="2063"/>
                      <a:pt x="2284" y="2064"/>
                      <a:pt x="2283" y="2065"/>
                    </a:cubicBezTo>
                    <a:cubicBezTo>
                      <a:pt x="2283" y="2067"/>
                      <a:pt x="2290" y="2072"/>
                      <a:pt x="2290" y="2080"/>
                    </a:cubicBezTo>
                    <a:cubicBezTo>
                      <a:pt x="2289" y="2088"/>
                      <a:pt x="2288" y="2084"/>
                      <a:pt x="2288" y="2093"/>
                    </a:cubicBezTo>
                    <a:cubicBezTo>
                      <a:pt x="2288" y="2093"/>
                      <a:pt x="2288" y="2093"/>
                      <a:pt x="2288" y="2093"/>
                    </a:cubicBezTo>
                    <a:cubicBezTo>
                      <a:pt x="2288" y="2093"/>
                      <a:pt x="2288" y="2093"/>
                      <a:pt x="2288" y="2093"/>
                    </a:cubicBezTo>
                    <a:cubicBezTo>
                      <a:pt x="2290" y="2090"/>
                      <a:pt x="2290" y="2087"/>
                      <a:pt x="2291" y="2084"/>
                    </a:cubicBezTo>
                    <a:cubicBezTo>
                      <a:pt x="2291" y="2082"/>
                      <a:pt x="2298" y="2083"/>
                      <a:pt x="2305" y="2093"/>
                    </a:cubicBezTo>
                    <a:cubicBezTo>
                      <a:pt x="2312" y="2102"/>
                      <a:pt x="2320" y="2112"/>
                      <a:pt x="2323" y="2117"/>
                    </a:cubicBezTo>
                    <a:cubicBezTo>
                      <a:pt x="2327" y="2122"/>
                      <a:pt x="2326" y="2123"/>
                      <a:pt x="2330" y="2130"/>
                    </a:cubicBezTo>
                    <a:cubicBezTo>
                      <a:pt x="2334" y="2137"/>
                      <a:pt x="2332" y="2142"/>
                      <a:pt x="2333" y="2146"/>
                    </a:cubicBezTo>
                    <a:cubicBezTo>
                      <a:pt x="2335" y="2150"/>
                      <a:pt x="2330" y="2159"/>
                      <a:pt x="2330" y="2164"/>
                    </a:cubicBezTo>
                    <a:cubicBezTo>
                      <a:pt x="2330" y="2169"/>
                      <a:pt x="2340" y="2169"/>
                      <a:pt x="2343" y="2172"/>
                    </a:cubicBezTo>
                    <a:cubicBezTo>
                      <a:pt x="2346" y="2175"/>
                      <a:pt x="2345" y="2183"/>
                      <a:pt x="2350" y="2189"/>
                    </a:cubicBezTo>
                    <a:cubicBezTo>
                      <a:pt x="2356" y="2195"/>
                      <a:pt x="2351" y="2197"/>
                      <a:pt x="2353" y="2199"/>
                    </a:cubicBezTo>
                    <a:cubicBezTo>
                      <a:pt x="2355" y="2201"/>
                      <a:pt x="2361" y="2198"/>
                      <a:pt x="2365" y="2201"/>
                    </a:cubicBezTo>
                    <a:cubicBezTo>
                      <a:pt x="2369" y="2204"/>
                      <a:pt x="2368" y="2206"/>
                      <a:pt x="2374" y="2207"/>
                    </a:cubicBezTo>
                    <a:cubicBezTo>
                      <a:pt x="2380" y="2208"/>
                      <a:pt x="2385" y="2217"/>
                      <a:pt x="2395" y="2222"/>
                    </a:cubicBezTo>
                    <a:cubicBezTo>
                      <a:pt x="2405" y="2227"/>
                      <a:pt x="2409" y="2228"/>
                      <a:pt x="2411" y="2225"/>
                    </a:cubicBezTo>
                    <a:cubicBezTo>
                      <a:pt x="2413" y="2222"/>
                      <a:pt x="2409" y="2215"/>
                      <a:pt x="2406" y="2210"/>
                    </a:cubicBezTo>
                    <a:cubicBezTo>
                      <a:pt x="2403" y="2204"/>
                      <a:pt x="2398" y="2200"/>
                      <a:pt x="2394" y="2195"/>
                    </a:cubicBezTo>
                    <a:cubicBezTo>
                      <a:pt x="2391" y="2189"/>
                      <a:pt x="2392" y="2177"/>
                      <a:pt x="2392" y="2166"/>
                    </a:cubicBezTo>
                    <a:cubicBezTo>
                      <a:pt x="2392" y="2155"/>
                      <a:pt x="2384" y="2147"/>
                      <a:pt x="2381" y="2142"/>
                    </a:cubicBezTo>
                    <a:cubicBezTo>
                      <a:pt x="2378" y="2137"/>
                      <a:pt x="2376" y="2127"/>
                      <a:pt x="2373" y="2125"/>
                    </a:cubicBezTo>
                    <a:cubicBezTo>
                      <a:pt x="2370" y="2123"/>
                      <a:pt x="2359" y="2129"/>
                      <a:pt x="2358" y="2126"/>
                    </a:cubicBezTo>
                    <a:cubicBezTo>
                      <a:pt x="2357" y="2124"/>
                      <a:pt x="2360" y="2119"/>
                      <a:pt x="2352" y="2117"/>
                    </a:cubicBezTo>
                    <a:cubicBezTo>
                      <a:pt x="2345" y="2115"/>
                      <a:pt x="2345" y="2109"/>
                      <a:pt x="2339" y="2107"/>
                    </a:cubicBezTo>
                    <a:cubicBezTo>
                      <a:pt x="2334" y="2104"/>
                      <a:pt x="2331" y="2103"/>
                      <a:pt x="2329" y="2101"/>
                    </a:cubicBezTo>
                    <a:cubicBezTo>
                      <a:pt x="2327" y="2098"/>
                      <a:pt x="2329" y="2095"/>
                      <a:pt x="2330" y="2091"/>
                    </a:cubicBezTo>
                    <a:cubicBezTo>
                      <a:pt x="2331" y="2087"/>
                      <a:pt x="2329" y="2083"/>
                      <a:pt x="2326" y="2082"/>
                    </a:cubicBezTo>
                    <a:cubicBezTo>
                      <a:pt x="2322" y="2081"/>
                      <a:pt x="2320" y="2075"/>
                      <a:pt x="2314" y="2067"/>
                    </a:cubicBezTo>
                    <a:cubicBezTo>
                      <a:pt x="2309" y="2058"/>
                      <a:pt x="2306" y="2059"/>
                      <a:pt x="2305" y="2049"/>
                    </a:cubicBezTo>
                    <a:cubicBezTo>
                      <a:pt x="2304" y="2040"/>
                      <a:pt x="2304" y="2037"/>
                      <a:pt x="2306" y="2034"/>
                    </a:cubicBezTo>
                    <a:cubicBezTo>
                      <a:pt x="2308" y="2030"/>
                      <a:pt x="2308" y="2026"/>
                      <a:pt x="2310" y="2022"/>
                    </a:cubicBezTo>
                    <a:cubicBezTo>
                      <a:pt x="2311" y="2019"/>
                      <a:pt x="2317" y="2016"/>
                      <a:pt x="2318" y="2013"/>
                    </a:cubicBezTo>
                    <a:cubicBezTo>
                      <a:pt x="2320" y="2009"/>
                      <a:pt x="2318" y="2003"/>
                      <a:pt x="2320" y="1997"/>
                    </a:cubicBezTo>
                    <a:cubicBezTo>
                      <a:pt x="2321" y="1990"/>
                      <a:pt x="2319" y="1985"/>
                      <a:pt x="2324" y="1983"/>
                    </a:cubicBezTo>
                    <a:cubicBezTo>
                      <a:pt x="2329" y="1981"/>
                      <a:pt x="2328" y="1980"/>
                      <a:pt x="2332" y="1990"/>
                    </a:cubicBezTo>
                    <a:cubicBezTo>
                      <a:pt x="2336" y="1999"/>
                      <a:pt x="2342" y="1992"/>
                      <a:pt x="2348" y="1992"/>
                    </a:cubicBezTo>
                    <a:cubicBezTo>
                      <a:pt x="2354" y="1993"/>
                      <a:pt x="2354" y="2006"/>
                      <a:pt x="2356" y="2008"/>
                    </a:cubicBezTo>
                    <a:cubicBezTo>
                      <a:pt x="2358" y="2010"/>
                      <a:pt x="2363" y="2006"/>
                      <a:pt x="2366" y="2008"/>
                    </a:cubicBezTo>
                    <a:cubicBezTo>
                      <a:pt x="2369" y="2009"/>
                      <a:pt x="2369" y="2013"/>
                      <a:pt x="2372" y="2011"/>
                    </a:cubicBezTo>
                    <a:cubicBezTo>
                      <a:pt x="2375" y="2009"/>
                      <a:pt x="2372" y="2017"/>
                      <a:pt x="2374" y="2022"/>
                    </a:cubicBezTo>
                    <a:cubicBezTo>
                      <a:pt x="2375" y="2026"/>
                      <a:pt x="2382" y="2026"/>
                      <a:pt x="2385" y="2029"/>
                    </a:cubicBezTo>
                    <a:cubicBezTo>
                      <a:pt x="2387" y="2027"/>
                      <a:pt x="2390" y="2023"/>
                      <a:pt x="2391" y="2024"/>
                    </a:cubicBezTo>
                    <a:cubicBezTo>
                      <a:pt x="2394" y="2024"/>
                      <a:pt x="2393" y="2033"/>
                      <a:pt x="2393" y="2039"/>
                    </a:cubicBezTo>
                    <a:cubicBezTo>
                      <a:pt x="2393" y="2045"/>
                      <a:pt x="2395" y="2042"/>
                      <a:pt x="2398" y="2043"/>
                    </a:cubicBezTo>
                    <a:cubicBezTo>
                      <a:pt x="2402" y="2043"/>
                      <a:pt x="2403" y="2045"/>
                      <a:pt x="2405" y="2048"/>
                    </a:cubicBezTo>
                    <a:cubicBezTo>
                      <a:pt x="2406" y="2050"/>
                      <a:pt x="2413" y="2049"/>
                      <a:pt x="2414" y="2052"/>
                    </a:cubicBezTo>
                    <a:cubicBezTo>
                      <a:pt x="2415" y="2056"/>
                      <a:pt x="2414" y="2055"/>
                      <a:pt x="2412" y="2059"/>
                    </a:cubicBezTo>
                    <a:cubicBezTo>
                      <a:pt x="2411" y="2062"/>
                      <a:pt x="2416" y="2067"/>
                      <a:pt x="2418" y="2069"/>
                    </a:cubicBezTo>
                    <a:cubicBezTo>
                      <a:pt x="2420" y="2071"/>
                      <a:pt x="2420" y="2075"/>
                      <a:pt x="2417" y="2078"/>
                    </a:cubicBezTo>
                    <a:cubicBezTo>
                      <a:pt x="2414" y="2080"/>
                      <a:pt x="2413" y="2085"/>
                      <a:pt x="2416" y="2086"/>
                    </a:cubicBezTo>
                    <a:cubicBezTo>
                      <a:pt x="2418" y="2086"/>
                      <a:pt x="2427" y="2083"/>
                      <a:pt x="2432" y="2080"/>
                    </a:cubicBezTo>
                    <a:cubicBezTo>
                      <a:pt x="2437" y="2076"/>
                      <a:pt x="2437" y="2070"/>
                      <a:pt x="2442" y="2065"/>
                    </a:cubicBezTo>
                    <a:cubicBezTo>
                      <a:pt x="2447" y="2061"/>
                      <a:pt x="2445" y="2055"/>
                      <a:pt x="2447" y="2052"/>
                    </a:cubicBezTo>
                    <a:cubicBezTo>
                      <a:pt x="2449" y="2048"/>
                      <a:pt x="2452" y="2045"/>
                      <a:pt x="2460" y="2045"/>
                    </a:cubicBezTo>
                    <a:cubicBezTo>
                      <a:pt x="2467" y="2046"/>
                      <a:pt x="2477" y="2041"/>
                      <a:pt x="2486" y="2036"/>
                    </a:cubicBezTo>
                    <a:cubicBezTo>
                      <a:pt x="2494" y="2032"/>
                      <a:pt x="2496" y="2025"/>
                      <a:pt x="2500" y="2020"/>
                    </a:cubicBezTo>
                    <a:cubicBezTo>
                      <a:pt x="2505" y="2015"/>
                      <a:pt x="2496" y="2008"/>
                      <a:pt x="2499" y="2000"/>
                    </a:cubicBezTo>
                    <a:cubicBezTo>
                      <a:pt x="2501" y="1992"/>
                      <a:pt x="2509" y="1986"/>
                      <a:pt x="2505" y="1977"/>
                    </a:cubicBezTo>
                    <a:cubicBezTo>
                      <a:pt x="2501" y="1969"/>
                      <a:pt x="2502" y="1970"/>
                      <a:pt x="2501" y="1961"/>
                    </a:cubicBezTo>
                    <a:cubicBezTo>
                      <a:pt x="2500" y="1952"/>
                      <a:pt x="2494" y="1940"/>
                      <a:pt x="2492" y="1934"/>
                    </a:cubicBezTo>
                    <a:cubicBezTo>
                      <a:pt x="2489" y="1928"/>
                      <a:pt x="2471" y="1917"/>
                      <a:pt x="2465" y="1913"/>
                    </a:cubicBezTo>
                    <a:cubicBezTo>
                      <a:pt x="2460" y="1909"/>
                      <a:pt x="2453" y="1898"/>
                      <a:pt x="2447" y="1892"/>
                    </a:cubicBezTo>
                    <a:cubicBezTo>
                      <a:pt x="2440" y="1886"/>
                      <a:pt x="2441" y="1888"/>
                      <a:pt x="2440" y="1880"/>
                    </a:cubicBezTo>
                    <a:cubicBezTo>
                      <a:pt x="2439" y="1871"/>
                      <a:pt x="2428" y="1879"/>
                      <a:pt x="2422" y="1876"/>
                    </a:cubicBezTo>
                    <a:cubicBezTo>
                      <a:pt x="2417" y="1873"/>
                      <a:pt x="2420" y="1866"/>
                      <a:pt x="2419" y="1858"/>
                    </a:cubicBezTo>
                    <a:cubicBezTo>
                      <a:pt x="2419" y="1850"/>
                      <a:pt x="2419" y="1844"/>
                      <a:pt x="2425" y="1840"/>
                    </a:cubicBezTo>
                    <a:cubicBezTo>
                      <a:pt x="2431" y="1836"/>
                      <a:pt x="2430" y="1834"/>
                      <a:pt x="2430" y="1828"/>
                    </a:cubicBezTo>
                    <a:cubicBezTo>
                      <a:pt x="2430" y="1823"/>
                      <a:pt x="2432" y="1821"/>
                      <a:pt x="2435" y="1820"/>
                    </a:cubicBezTo>
                    <a:cubicBezTo>
                      <a:pt x="2437" y="1819"/>
                      <a:pt x="2445" y="1824"/>
                      <a:pt x="2449" y="1821"/>
                    </a:cubicBezTo>
                    <a:cubicBezTo>
                      <a:pt x="2453" y="1818"/>
                      <a:pt x="2447" y="1812"/>
                      <a:pt x="2453" y="1812"/>
                    </a:cubicBezTo>
                    <a:cubicBezTo>
                      <a:pt x="2458" y="1812"/>
                      <a:pt x="2455" y="1810"/>
                      <a:pt x="2456" y="1806"/>
                    </a:cubicBezTo>
                    <a:cubicBezTo>
                      <a:pt x="2457" y="1801"/>
                      <a:pt x="2466" y="1805"/>
                      <a:pt x="2469" y="1803"/>
                    </a:cubicBezTo>
                    <a:cubicBezTo>
                      <a:pt x="2472" y="1801"/>
                      <a:pt x="2471" y="1801"/>
                      <a:pt x="2475" y="1805"/>
                    </a:cubicBezTo>
                    <a:cubicBezTo>
                      <a:pt x="2479" y="1808"/>
                      <a:pt x="2482" y="1806"/>
                      <a:pt x="2487" y="1805"/>
                    </a:cubicBezTo>
                    <a:cubicBezTo>
                      <a:pt x="2493" y="1803"/>
                      <a:pt x="2493" y="1809"/>
                      <a:pt x="2491" y="1812"/>
                    </a:cubicBezTo>
                    <a:cubicBezTo>
                      <a:pt x="2488" y="1814"/>
                      <a:pt x="2494" y="1820"/>
                      <a:pt x="2497" y="1826"/>
                    </a:cubicBezTo>
                    <a:cubicBezTo>
                      <a:pt x="2498" y="1828"/>
                      <a:pt x="2499" y="1830"/>
                      <a:pt x="2501" y="1831"/>
                    </a:cubicBezTo>
                    <a:cubicBezTo>
                      <a:pt x="2500" y="1831"/>
                      <a:pt x="2500" y="1831"/>
                      <a:pt x="2499" y="1831"/>
                    </a:cubicBezTo>
                    <a:cubicBezTo>
                      <a:pt x="2489" y="1835"/>
                      <a:pt x="2487" y="1833"/>
                      <a:pt x="2480" y="1838"/>
                    </a:cubicBezTo>
                    <a:cubicBezTo>
                      <a:pt x="2476" y="1840"/>
                      <a:pt x="2472" y="1845"/>
                      <a:pt x="2478" y="1854"/>
                    </a:cubicBezTo>
                    <a:cubicBezTo>
                      <a:pt x="2485" y="1863"/>
                      <a:pt x="2472" y="1880"/>
                      <a:pt x="2487" y="1881"/>
                    </a:cubicBezTo>
                    <a:cubicBezTo>
                      <a:pt x="2502" y="1883"/>
                      <a:pt x="2506" y="1871"/>
                      <a:pt x="2511" y="1867"/>
                    </a:cubicBezTo>
                    <a:cubicBezTo>
                      <a:pt x="2515" y="1864"/>
                      <a:pt x="2519" y="1860"/>
                      <a:pt x="2521" y="1854"/>
                    </a:cubicBezTo>
                    <a:cubicBezTo>
                      <a:pt x="2524" y="1849"/>
                      <a:pt x="2523" y="1838"/>
                      <a:pt x="2519" y="1837"/>
                    </a:cubicBezTo>
                    <a:cubicBezTo>
                      <a:pt x="2516" y="1836"/>
                      <a:pt x="2513" y="1833"/>
                      <a:pt x="2509" y="1831"/>
                    </a:cubicBezTo>
                    <a:cubicBezTo>
                      <a:pt x="2510" y="1829"/>
                      <a:pt x="2506" y="1826"/>
                      <a:pt x="2504" y="1824"/>
                    </a:cubicBezTo>
                    <a:cubicBezTo>
                      <a:pt x="2501" y="1822"/>
                      <a:pt x="2501" y="1817"/>
                      <a:pt x="2501" y="1815"/>
                    </a:cubicBezTo>
                    <a:cubicBezTo>
                      <a:pt x="2501" y="1813"/>
                      <a:pt x="2508" y="1806"/>
                      <a:pt x="2510" y="1807"/>
                    </a:cubicBezTo>
                    <a:cubicBezTo>
                      <a:pt x="2511" y="1808"/>
                      <a:pt x="2519" y="1813"/>
                      <a:pt x="2528" y="1811"/>
                    </a:cubicBezTo>
                    <a:cubicBezTo>
                      <a:pt x="2537" y="1809"/>
                      <a:pt x="2530" y="1796"/>
                      <a:pt x="2533" y="1795"/>
                    </a:cubicBezTo>
                    <a:cubicBezTo>
                      <a:pt x="2536" y="1794"/>
                      <a:pt x="2539" y="1797"/>
                      <a:pt x="2543" y="1796"/>
                    </a:cubicBezTo>
                    <a:cubicBezTo>
                      <a:pt x="2546" y="1795"/>
                      <a:pt x="2548" y="1793"/>
                      <a:pt x="2553" y="1793"/>
                    </a:cubicBezTo>
                    <a:cubicBezTo>
                      <a:pt x="2558" y="1792"/>
                      <a:pt x="2556" y="1790"/>
                      <a:pt x="2557" y="1780"/>
                    </a:cubicBezTo>
                    <a:cubicBezTo>
                      <a:pt x="2558" y="1770"/>
                      <a:pt x="2561" y="1776"/>
                      <a:pt x="2566" y="1781"/>
                    </a:cubicBezTo>
                    <a:cubicBezTo>
                      <a:pt x="2571" y="1787"/>
                      <a:pt x="2570" y="1783"/>
                      <a:pt x="2572" y="1781"/>
                    </a:cubicBezTo>
                    <a:cubicBezTo>
                      <a:pt x="2575" y="1778"/>
                      <a:pt x="2577" y="1778"/>
                      <a:pt x="2579" y="1778"/>
                    </a:cubicBezTo>
                    <a:cubicBezTo>
                      <a:pt x="2582" y="1778"/>
                      <a:pt x="2585" y="1779"/>
                      <a:pt x="2587" y="1777"/>
                    </a:cubicBezTo>
                    <a:cubicBezTo>
                      <a:pt x="2589" y="1776"/>
                      <a:pt x="2593" y="1782"/>
                      <a:pt x="2599" y="1781"/>
                    </a:cubicBezTo>
                    <a:cubicBezTo>
                      <a:pt x="2604" y="1781"/>
                      <a:pt x="2601" y="1774"/>
                      <a:pt x="2610" y="1771"/>
                    </a:cubicBezTo>
                    <a:cubicBezTo>
                      <a:pt x="2619" y="1768"/>
                      <a:pt x="2619" y="1767"/>
                      <a:pt x="2621" y="1760"/>
                    </a:cubicBezTo>
                    <a:cubicBezTo>
                      <a:pt x="2622" y="1754"/>
                      <a:pt x="2623" y="1753"/>
                      <a:pt x="2625" y="1752"/>
                    </a:cubicBezTo>
                    <a:cubicBezTo>
                      <a:pt x="2628" y="1751"/>
                      <a:pt x="2636" y="1758"/>
                      <a:pt x="2638" y="1756"/>
                    </a:cubicBezTo>
                    <a:cubicBezTo>
                      <a:pt x="2640" y="1753"/>
                      <a:pt x="2638" y="1753"/>
                      <a:pt x="2640" y="1752"/>
                    </a:cubicBezTo>
                    <a:cubicBezTo>
                      <a:pt x="2643" y="1751"/>
                      <a:pt x="2642" y="1746"/>
                      <a:pt x="2645" y="1744"/>
                    </a:cubicBezTo>
                    <a:cubicBezTo>
                      <a:pt x="2648" y="1742"/>
                      <a:pt x="2650" y="1739"/>
                      <a:pt x="2648" y="1739"/>
                    </a:cubicBezTo>
                    <a:cubicBezTo>
                      <a:pt x="2647" y="1738"/>
                      <a:pt x="2642" y="1740"/>
                      <a:pt x="2640" y="1739"/>
                    </a:cubicBezTo>
                    <a:cubicBezTo>
                      <a:pt x="2638" y="1738"/>
                      <a:pt x="2640" y="1733"/>
                      <a:pt x="2643" y="1731"/>
                    </a:cubicBezTo>
                    <a:cubicBezTo>
                      <a:pt x="2647" y="1729"/>
                      <a:pt x="2651" y="1729"/>
                      <a:pt x="2656" y="1729"/>
                    </a:cubicBezTo>
                    <a:cubicBezTo>
                      <a:pt x="2657" y="1729"/>
                      <a:pt x="2657" y="1729"/>
                      <a:pt x="2657" y="1729"/>
                    </a:cubicBezTo>
                    <a:cubicBezTo>
                      <a:pt x="2657" y="1728"/>
                      <a:pt x="2657" y="1728"/>
                      <a:pt x="2657" y="1727"/>
                    </a:cubicBezTo>
                    <a:cubicBezTo>
                      <a:pt x="2657" y="1724"/>
                      <a:pt x="2658" y="1724"/>
                      <a:pt x="2660" y="1723"/>
                    </a:cubicBezTo>
                    <a:cubicBezTo>
                      <a:pt x="2662" y="1721"/>
                      <a:pt x="2664" y="1720"/>
                      <a:pt x="2665" y="1717"/>
                    </a:cubicBezTo>
                    <a:cubicBezTo>
                      <a:pt x="2666" y="1714"/>
                      <a:pt x="2662" y="1711"/>
                      <a:pt x="2663" y="1711"/>
                    </a:cubicBezTo>
                    <a:cubicBezTo>
                      <a:pt x="2665" y="1711"/>
                      <a:pt x="2669" y="1719"/>
                      <a:pt x="2671" y="1718"/>
                    </a:cubicBezTo>
                    <a:cubicBezTo>
                      <a:pt x="2673" y="1718"/>
                      <a:pt x="2667" y="1707"/>
                      <a:pt x="2667" y="1704"/>
                    </a:cubicBezTo>
                    <a:cubicBezTo>
                      <a:pt x="2667" y="1701"/>
                      <a:pt x="2670" y="1698"/>
                      <a:pt x="2669" y="1698"/>
                    </a:cubicBezTo>
                    <a:cubicBezTo>
                      <a:pt x="2668" y="1697"/>
                      <a:pt x="2664" y="1696"/>
                      <a:pt x="2666" y="1695"/>
                    </a:cubicBezTo>
                    <a:cubicBezTo>
                      <a:pt x="2668" y="1694"/>
                      <a:pt x="2674" y="1698"/>
                      <a:pt x="2675" y="1697"/>
                    </a:cubicBezTo>
                    <a:cubicBezTo>
                      <a:pt x="2675" y="1696"/>
                      <a:pt x="2673" y="1691"/>
                      <a:pt x="2672" y="1690"/>
                    </a:cubicBezTo>
                    <a:cubicBezTo>
                      <a:pt x="2671" y="1690"/>
                      <a:pt x="2668" y="1688"/>
                      <a:pt x="2666" y="1687"/>
                    </a:cubicBezTo>
                    <a:cubicBezTo>
                      <a:pt x="2664" y="1686"/>
                      <a:pt x="2666" y="1683"/>
                      <a:pt x="2669" y="1682"/>
                    </a:cubicBezTo>
                    <a:cubicBezTo>
                      <a:pt x="2672" y="1680"/>
                      <a:pt x="2671" y="1682"/>
                      <a:pt x="2674" y="1681"/>
                    </a:cubicBezTo>
                    <a:cubicBezTo>
                      <a:pt x="2676" y="1680"/>
                      <a:pt x="2677" y="1672"/>
                      <a:pt x="2679" y="1667"/>
                    </a:cubicBezTo>
                    <a:cubicBezTo>
                      <a:pt x="2681" y="1662"/>
                      <a:pt x="2689" y="1653"/>
                      <a:pt x="2692" y="1647"/>
                    </a:cubicBezTo>
                    <a:cubicBezTo>
                      <a:pt x="2694" y="1642"/>
                      <a:pt x="2696" y="1644"/>
                      <a:pt x="2698" y="1641"/>
                    </a:cubicBezTo>
                    <a:cubicBezTo>
                      <a:pt x="2701" y="1638"/>
                      <a:pt x="2703" y="1638"/>
                      <a:pt x="2703" y="1633"/>
                    </a:cubicBezTo>
                    <a:cubicBezTo>
                      <a:pt x="2703" y="1629"/>
                      <a:pt x="2698" y="1632"/>
                      <a:pt x="2697" y="1630"/>
                    </a:cubicBezTo>
                    <a:cubicBezTo>
                      <a:pt x="2696" y="1629"/>
                      <a:pt x="2695" y="1627"/>
                      <a:pt x="2693" y="1625"/>
                    </a:cubicBezTo>
                    <a:cubicBezTo>
                      <a:pt x="2691" y="1622"/>
                      <a:pt x="2696" y="1623"/>
                      <a:pt x="2701" y="1623"/>
                    </a:cubicBezTo>
                    <a:cubicBezTo>
                      <a:pt x="2706" y="1623"/>
                      <a:pt x="2707" y="1621"/>
                      <a:pt x="2707" y="1618"/>
                    </a:cubicBezTo>
                    <a:cubicBezTo>
                      <a:pt x="2708" y="1614"/>
                      <a:pt x="2704" y="1611"/>
                      <a:pt x="2702" y="1613"/>
                    </a:cubicBezTo>
                    <a:cubicBezTo>
                      <a:pt x="2701" y="1615"/>
                      <a:pt x="2693" y="1622"/>
                      <a:pt x="2688" y="1621"/>
                    </a:cubicBezTo>
                    <a:cubicBezTo>
                      <a:pt x="2684" y="1619"/>
                      <a:pt x="2690" y="1613"/>
                      <a:pt x="2694" y="1612"/>
                    </a:cubicBezTo>
                    <a:cubicBezTo>
                      <a:pt x="2697" y="1611"/>
                      <a:pt x="2705" y="1611"/>
                      <a:pt x="2706" y="1606"/>
                    </a:cubicBezTo>
                    <a:cubicBezTo>
                      <a:pt x="2707" y="1602"/>
                      <a:pt x="2692" y="1606"/>
                      <a:pt x="2690" y="1604"/>
                    </a:cubicBezTo>
                    <a:cubicBezTo>
                      <a:pt x="2688" y="1602"/>
                      <a:pt x="2689" y="1598"/>
                      <a:pt x="2682" y="1599"/>
                    </a:cubicBezTo>
                    <a:cubicBezTo>
                      <a:pt x="2676" y="1600"/>
                      <a:pt x="2678" y="1601"/>
                      <a:pt x="2674" y="1600"/>
                    </a:cubicBezTo>
                    <a:cubicBezTo>
                      <a:pt x="2670" y="1598"/>
                      <a:pt x="2671" y="1599"/>
                      <a:pt x="2674" y="1597"/>
                    </a:cubicBezTo>
                    <a:cubicBezTo>
                      <a:pt x="2678" y="1595"/>
                      <a:pt x="2681" y="1594"/>
                      <a:pt x="2682" y="1592"/>
                    </a:cubicBezTo>
                    <a:cubicBezTo>
                      <a:pt x="2684" y="1590"/>
                      <a:pt x="2684" y="1586"/>
                      <a:pt x="2686" y="1584"/>
                    </a:cubicBezTo>
                    <a:cubicBezTo>
                      <a:pt x="2688" y="1583"/>
                      <a:pt x="2689" y="1579"/>
                      <a:pt x="2691" y="1577"/>
                    </a:cubicBezTo>
                    <a:cubicBezTo>
                      <a:pt x="2693" y="1575"/>
                      <a:pt x="2693" y="1572"/>
                      <a:pt x="2689" y="1569"/>
                    </a:cubicBezTo>
                    <a:cubicBezTo>
                      <a:pt x="2685" y="1566"/>
                      <a:pt x="2681" y="1564"/>
                      <a:pt x="2675" y="1562"/>
                    </a:cubicBezTo>
                    <a:cubicBezTo>
                      <a:pt x="2670" y="1560"/>
                      <a:pt x="2669" y="1558"/>
                      <a:pt x="2670" y="1556"/>
                    </a:cubicBezTo>
                    <a:cubicBezTo>
                      <a:pt x="2671" y="1554"/>
                      <a:pt x="2672" y="1556"/>
                      <a:pt x="2674" y="1557"/>
                    </a:cubicBezTo>
                    <a:cubicBezTo>
                      <a:pt x="2676" y="1558"/>
                      <a:pt x="2678" y="1554"/>
                      <a:pt x="2680" y="1554"/>
                    </a:cubicBezTo>
                    <a:cubicBezTo>
                      <a:pt x="2681" y="1554"/>
                      <a:pt x="2686" y="1557"/>
                      <a:pt x="2692" y="1557"/>
                    </a:cubicBezTo>
                    <a:cubicBezTo>
                      <a:pt x="2698" y="1558"/>
                      <a:pt x="2695" y="1556"/>
                      <a:pt x="2693" y="1552"/>
                    </a:cubicBezTo>
                    <a:cubicBezTo>
                      <a:pt x="2692" y="1547"/>
                      <a:pt x="2689" y="1544"/>
                      <a:pt x="2686" y="1541"/>
                    </a:cubicBezTo>
                    <a:cubicBezTo>
                      <a:pt x="2682" y="1538"/>
                      <a:pt x="2678" y="1537"/>
                      <a:pt x="2675" y="1534"/>
                    </a:cubicBezTo>
                    <a:cubicBezTo>
                      <a:pt x="2672" y="1531"/>
                      <a:pt x="2672" y="1526"/>
                      <a:pt x="2671" y="1523"/>
                    </a:cubicBezTo>
                    <a:cubicBezTo>
                      <a:pt x="2669" y="1521"/>
                      <a:pt x="2658" y="1523"/>
                      <a:pt x="2654" y="1519"/>
                    </a:cubicBezTo>
                    <a:cubicBezTo>
                      <a:pt x="2651" y="1515"/>
                      <a:pt x="2656" y="1496"/>
                      <a:pt x="2641" y="1492"/>
                    </a:cubicBezTo>
                    <a:cubicBezTo>
                      <a:pt x="2627" y="1488"/>
                      <a:pt x="2627" y="1479"/>
                      <a:pt x="2626" y="1476"/>
                    </a:cubicBezTo>
                    <a:cubicBezTo>
                      <a:pt x="2624" y="1473"/>
                      <a:pt x="2618" y="1466"/>
                      <a:pt x="2620" y="1460"/>
                    </a:cubicBezTo>
                    <a:cubicBezTo>
                      <a:pt x="2621" y="1455"/>
                      <a:pt x="2633" y="1462"/>
                      <a:pt x="2637" y="1461"/>
                    </a:cubicBezTo>
                    <a:cubicBezTo>
                      <a:pt x="2641" y="1460"/>
                      <a:pt x="2632" y="1453"/>
                      <a:pt x="2631" y="1450"/>
                    </a:cubicBezTo>
                    <a:cubicBezTo>
                      <a:pt x="2629" y="1446"/>
                      <a:pt x="2638" y="1448"/>
                      <a:pt x="2642" y="1447"/>
                    </a:cubicBezTo>
                    <a:cubicBezTo>
                      <a:pt x="2647" y="1447"/>
                      <a:pt x="2650" y="1438"/>
                      <a:pt x="2657" y="1435"/>
                    </a:cubicBezTo>
                    <a:cubicBezTo>
                      <a:pt x="2665" y="1431"/>
                      <a:pt x="2671" y="1435"/>
                      <a:pt x="2675" y="1436"/>
                    </a:cubicBezTo>
                    <a:cubicBezTo>
                      <a:pt x="2680" y="1437"/>
                      <a:pt x="2684" y="1421"/>
                      <a:pt x="2684" y="1414"/>
                    </a:cubicBezTo>
                    <a:cubicBezTo>
                      <a:pt x="2685" y="1407"/>
                      <a:pt x="2674" y="1408"/>
                      <a:pt x="2665" y="1408"/>
                    </a:cubicBezTo>
                    <a:cubicBezTo>
                      <a:pt x="2655" y="1408"/>
                      <a:pt x="2651" y="1405"/>
                      <a:pt x="2645" y="1402"/>
                    </a:cubicBezTo>
                    <a:cubicBezTo>
                      <a:pt x="2639" y="1398"/>
                      <a:pt x="2630" y="1398"/>
                      <a:pt x="2622" y="1412"/>
                    </a:cubicBezTo>
                    <a:cubicBezTo>
                      <a:pt x="2614" y="1426"/>
                      <a:pt x="2609" y="1420"/>
                      <a:pt x="2607" y="1415"/>
                    </a:cubicBezTo>
                    <a:cubicBezTo>
                      <a:pt x="2604" y="1411"/>
                      <a:pt x="2601" y="1409"/>
                      <a:pt x="2595" y="1409"/>
                    </a:cubicBezTo>
                    <a:cubicBezTo>
                      <a:pt x="2589" y="1410"/>
                      <a:pt x="2588" y="1402"/>
                      <a:pt x="2578" y="1395"/>
                    </a:cubicBezTo>
                    <a:cubicBezTo>
                      <a:pt x="2568" y="1388"/>
                      <a:pt x="2569" y="1375"/>
                      <a:pt x="2576" y="1375"/>
                    </a:cubicBezTo>
                    <a:cubicBezTo>
                      <a:pt x="2583" y="1376"/>
                      <a:pt x="2595" y="1371"/>
                      <a:pt x="2595" y="1367"/>
                    </a:cubicBezTo>
                    <a:cubicBezTo>
                      <a:pt x="2596" y="1364"/>
                      <a:pt x="2599" y="1353"/>
                      <a:pt x="2601" y="1350"/>
                    </a:cubicBezTo>
                    <a:cubicBezTo>
                      <a:pt x="2603" y="1347"/>
                      <a:pt x="2619" y="1341"/>
                      <a:pt x="2621" y="1335"/>
                    </a:cubicBezTo>
                    <a:cubicBezTo>
                      <a:pt x="2622" y="1329"/>
                      <a:pt x="2619" y="1311"/>
                      <a:pt x="2636" y="1313"/>
                    </a:cubicBezTo>
                    <a:cubicBezTo>
                      <a:pt x="2653" y="1315"/>
                      <a:pt x="2638" y="1335"/>
                      <a:pt x="2636" y="1340"/>
                    </a:cubicBezTo>
                    <a:cubicBezTo>
                      <a:pt x="2634" y="1345"/>
                      <a:pt x="2641" y="1352"/>
                      <a:pt x="2643" y="1354"/>
                    </a:cubicBezTo>
                    <a:cubicBezTo>
                      <a:pt x="2645" y="1355"/>
                      <a:pt x="2646" y="1359"/>
                      <a:pt x="2647" y="1366"/>
                    </a:cubicBezTo>
                    <a:cubicBezTo>
                      <a:pt x="2648" y="1372"/>
                      <a:pt x="2637" y="1366"/>
                      <a:pt x="2634" y="1369"/>
                    </a:cubicBezTo>
                    <a:cubicBezTo>
                      <a:pt x="2630" y="1371"/>
                      <a:pt x="2638" y="1381"/>
                      <a:pt x="2642" y="1381"/>
                    </a:cubicBezTo>
                    <a:cubicBezTo>
                      <a:pt x="2646" y="1381"/>
                      <a:pt x="2653" y="1378"/>
                      <a:pt x="2659" y="1367"/>
                    </a:cubicBezTo>
                    <a:cubicBezTo>
                      <a:pt x="2665" y="1356"/>
                      <a:pt x="2674" y="1348"/>
                      <a:pt x="2682" y="1347"/>
                    </a:cubicBezTo>
                    <a:cubicBezTo>
                      <a:pt x="2690" y="1345"/>
                      <a:pt x="2691" y="1345"/>
                      <a:pt x="2700" y="1348"/>
                    </a:cubicBezTo>
                    <a:cubicBezTo>
                      <a:pt x="2708" y="1351"/>
                      <a:pt x="2711" y="1351"/>
                      <a:pt x="2715" y="1355"/>
                    </a:cubicBezTo>
                    <a:cubicBezTo>
                      <a:pt x="2719" y="1358"/>
                      <a:pt x="2716" y="1368"/>
                      <a:pt x="2715" y="1376"/>
                    </a:cubicBezTo>
                    <a:cubicBezTo>
                      <a:pt x="2715" y="1384"/>
                      <a:pt x="2722" y="1387"/>
                      <a:pt x="2725" y="1395"/>
                    </a:cubicBezTo>
                    <a:cubicBezTo>
                      <a:pt x="2727" y="1403"/>
                      <a:pt x="2725" y="1399"/>
                      <a:pt x="2728" y="1397"/>
                    </a:cubicBezTo>
                    <a:cubicBezTo>
                      <a:pt x="2732" y="1394"/>
                      <a:pt x="2732" y="1397"/>
                      <a:pt x="2740" y="1397"/>
                    </a:cubicBezTo>
                    <a:cubicBezTo>
                      <a:pt x="2748" y="1397"/>
                      <a:pt x="2746" y="1401"/>
                      <a:pt x="2753" y="1410"/>
                    </a:cubicBezTo>
                    <a:cubicBezTo>
                      <a:pt x="2761" y="1418"/>
                      <a:pt x="2758" y="1418"/>
                      <a:pt x="2749" y="1419"/>
                    </a:cubicBezTo>
                    <a:cubicBezTo>
                      <a:pt x="2741" y="1420"/>
                      <a:pt x="2747" y="1423"/>
                      <a:pt x="2751" y="1427"/>
                    </a:cubicBezTo>
                    <a:cubicBezTo>
                      <a:pt x="2755" y="1430"/>
                      <a:pt x="2759" y="1430"/>
                      <a:pt x="2763" y="1435"/>
                    </a:cubicBezTo>
                    <a:cubicBezTo>
                      <a:pt x="2767" y="1439"/>
                      <a:pt x="2767" y="1447"/>
                      <a:pt x="2764" y="1451"/>
                    </a:cubicBezTo>
                    <a:cubicBezTo>
                      <a:pt x="2761" y="1455"/>
                      <a:pt x="2753" y="1464"/>
                      <a:pt x="2758" y="1478"/>
                    </a:cubicBezTo>
                    <a:cubicBezTo>
                      <a:pt x="2763" y="1493"/>
                      <a:pt x="2770" y="1481"/>
                      <a:pt x="2775" y="1479"/>
                    </a:cubicBezTo>
                    <a:cubicBezTo>
                      <a:pt x="2780" y="1477"/>
                      <a:pt x="2774" y="1472"/>
                      <a:pt x="2781" y="1468"/>
                    </a:cubicBezTo>
                    <a:cubicBezTo>
                      <a:pt x="2787" y="1464"/>
                      <a:pt x="2790" y="1479"/>
                      <a:pt x="2805" y="1476"/>
                    </a:cubicBezTo>
                    <a:cubicBezTo>
                      <a:pt x="2820" y="1474"/>
                      <a:pt x="2815" y="1454"/>
                      <a:pt x="2816" y="1444"/>
                    </a:cubicBezTo>
                    <a:cubicBezTo>
                      <a:pt x="2817" y="1434"/>
                      <a:pt x="2809" y="1435"/>
                      <a:pt x="2807" y="1424"/>
                    </a:cubicBezTo>
                    <a:cubicBezTo>
                      <a:pt x="2805" y="1414"/>
                      <a:pt x="2808" y="1407"/>
                      <a:pt x="2801" y="1403"/>
                    </a:cubicBezTo>
                    <a:cubicBezTo>
                      <a:pt x="2794" y="1398"/>
                      <a:pt x="2794" y="1389"/>
                      <a:pt x="2790" y="1382"/>
                    </a:cubicBezTo>
                    <a:cubicBezTo>
                      <a:pt x="2786" y="1374"/>
                      <a:pt x="2777" y="1369"/>
                      <a:pt x="2773" y="1366"/>
                    </a:cubicBezTo>
                    <a:cubicBezTo>
                      <a:pt x="2769" y="1364"/>
                      <a:pt x="2768" y="1364"/>
                      <a:pt x="2767" y="1361"/>
                    </a:cubicBezTo>
                    <a:cubicBezTo>
                      <a:pt x="2765" y="1359"/>
                      <a:pt x="2756" y="1359"/>
                      <a:pt x="2754" y="1357"/>
                    </a:cubicBezTo>
                    <a:cubicBezTo>
                      <a:pt x="2751" y="1355"/>
                      <a:pt x="2753" y="1350"/>
                      <a:pt x="2752" y="1345"/>
                    </a:cubicBezTo>
                    <a:cubicBezTo>
                      <a:pt x="2751" y="1341"/>
                      <a:pt x="2753" y="1336"/>
                      <a:pt x="2755" y="1333"/>
                    </a:cubicBezTo>
                    <a:cubicBezTo>
                      <a:pt x="2756" y="1331"/>
                      <a:pt x="2765" y="1322"/>
                      <a:pt x="2774" y="1319"/>
                    </a:cubicBezTo>
                    <a:cubicBezTo>
                      <a:pt x="2783" y="1315"/>
                      <a:pt x="2782" y="1304"/>
                      <a:pt x="2781" y="1300"/>
                    </a:cubicBezTo>
                    <a:cubicBezTo>
                      <a:pt x="2780" y="1297"/>
                      <a:pt x="2785" y="1291"/>
                      <a:pt x="2784" y="1286"/>
                    </a:cubicBezTo>
                    <a:cubicBezTo>
                      <a:pt x="2782" y="1281"/>
                      <a:pt x="2777" y="1277"/>
                      <a:pt x="2779" y="1272"/>
                    </a:cubicBezTo>
                    <a:cubicBezTo>
                      <a:pt x="2781" y="1268"/>
                      <a:pt x="2789" y="1263"/>
                      <a:pt x="2794" y="1260"/>
                    </a:cubicBezTo>
                    <a:cubicBezTo>
                      <a:pt x="2799" y="1257"/>
                      <a:pt x="2803" y="1251"/>
                      <a:pt x="2803" y="1248"/>
                    </a:cubicBezTo>
                    <a:cubicBezTo>
                      <a:pt x="2803" y="1246"/>
                      <a:pt x="2805" y="1241"/>
                      <a:pt x="2807" y="1237"/>
                    </a:cubicBezTo>
                    <a:cubicBezTo>
                      <a:pt x="2810" y="1233"/>
                      <a:pt x="2812" y="1229"/>
                      <a:pt x="2817" y="1230"/>
                    </a:cubicBezTo>
                    <a:cubicBezTo>
                      <a:pt x="2821" y="1231"/>
                      <a:pt x="2820" y="1250"/>
                      <a:pt x="2832" y="1252"/>
                    </a:cubicBezTo>
                    <a:cubicBezTo>
                      <a:pt x="2844" y="1254"/>
                      <a:pt x="2847" y="1235"/>
                      <a:pt x="2856" y="1227"/>
                    </a:cubicBezTo>
                    <a:cubicBezTo>
                      <a:pt x="2865" y="1219"/>
                      <a:pt x="2863" y="1213"/>
                      <a:pt x="2866" y="1205"/>
                    </a:cubicBezTo>
                    <a:cubicBezTo>
                      <a:pt x="2869" y="1197"/>
                      <a:pt x="2872" y="1189"/>
                      <a:pt x="2875" y="1181"/>
                    </a:cubicBezTo>
                    <a:cubicBezTo>
                      <a:pt x="2878" y="1172"/>
                      <a:pt x="2889" y="1166"/>
                      <a:pt x="2891" y="1161"/>
                    </a:cubicBezTo>
                    <a:cubicBezTo>
                      <a:pt x="2893" y="1155"/>
                      <a:pt x="2897" y="1146"/>
                      <a:pt x="2899" y="1142"/>
                    </a:cubicBezTo>
                    <a:cubicBezTo>
                      <a:pt x="2902" y="1138"/>
                      <a:pt x="2892" y="1131"/>
                      <a:pt x="2895" y="1127"/>
                    </a:cubicBezTo>
                    <a:cubicBezTo>
                      <a:pt x="2897" y="1124"/>
                      <a:pt x="2901" y="1123"/>
                      <a:pt x="2902" y="1118"/>
                    </a:cubicBezTo>
                    <a:cubicBezTo>
                      <a:pt x="2903" y="1113"/>
                      <a:pt x="2904" y="1106"/>
                      <a:pt x="2905" y="1101"/>
                    </a:cubicBezTo>
                    <a:cubicBezTo>
                      <a:pt x="2906" y="1096"/>
                      <a:pt x="2904" y="1076"/>
                      <a:pt x="2908" y="1070"/>
                    </a:cubicBezTo>
                    <a:cubicBezTo>
                      <a:pt x="2912" y="1063"/>
                      <a:pt x="2912" y="1046"/>
                      <a:pt x="2911" y="1042"/>
                    </a:cubicBezTo>
                    <a:cubicBezTo>
                      <a:pt x="2910" y="1038"/>
                      <a:pt x="2903" y="1026"/>
                      <a:pt x="2903" y="1022"/>
                    </a:cubicBezTo>
                    <a:cubicBezTo>
                      <a:pt x="2903" y="1018"/>
                      <a:pt x="2903" y="1004"/>
                      <a:pt x="2896" y="997"/>
                    </a:cubicBezTo>
                    <a:cubicBezTo>
                      <a:pt x="2889" y="990"/>
                      <a:pt x="2888" y="991"/>
                      <a:pt x="2890" y="970"/>
                    </a:cubicBezTo>
                    <a:cubicBezTo>
                      <a:pt x="2892" y="950"/>
                      <a:pt x="2898" y="948"/>
                      <a:pt x="2907" y="961"/>
                    </a:cubicBezTo>
                    <a:cubicBezTo>
                      <a:pt x="2917" y="974"/>
                      <a:pt x="2919" y="978"/>
                      <a:pt x="2931" y="993"/>
                    </a:cubicBezTo>
                    <a:cubicBezTo>
                      <a:pt x="2942" y="1007"/>
                      <a:pt x="2933" y="1014"/>
                      <a:pt x="2933" y="1031"/>
                    </a:cubicBezTo>
                    <a:cubicBezTo>
                      <a:pt x="2934" y="1049"/>
                      <a:pt x="2938" y="1045"/>
                      <a:pt x="2948" y="1058"/>
                    </a:cubicBezTo>
                    <a:cubicBezTo>
                      <a:pt x="2958" y="1071"/>
                      <a:pt x="2950" y="1070"/>
                      <a:pt x="2944" y="1079"/>
                    </a:cubicBezTo>
                    <a:cubicBezTo>
                      <a:pt x="2937" y="1088"/>
                      <a:pt x="2940" y="1096"/>
                      <a:pt x="2948" y="1098"/>
                    </a:cubicBezTo>
                    <a:cubicBezTo>
                      <a:pt x="2956" y="1100"/>
                      <a:pt x="2954" y="1114"/>
                      <a:pt x="2958" y="1120"/>
                    </a:cubicBezTo>
                    <a:cubicBezTo>
                      <a:pt x="2961" y="1126"/>
                      <a:pt x="2966" y="1130"/>
                      <a:pt x="2970" y="1132"/>
                    </a:cubicBezTo>
                    <a:cubicBezTo>
                      <a:pt x="2974" y="1135"/>
                      <a:pt x="2977" y="1128"/>
                      <a:pt x="2976" y="1123"/>
                    </a:cubicBezTo>
                    <a:cubicBezTo>
                      <a:pt x="2976" y="1118"/>
                      <a:pt x="2978" y="1118"/>
                      <a:pt x="2982" y="1117"/>
                    </a:cubicBezTo>
                    <a:cubicBezTo>
                      <a:pt x="2986" y="1115"/>
                      <a:pt x="2996" y="1112"/>
                      <a:pt x="2997" y="1116"/>
                    </a:cubicBezTo>
                    <a:cubicBezTo>
                      <a:pt x="2998" y="1119"/>
                      <a:pt x="2999" y="1128"/>
                      <a:pt x="2999" y="1126"/>
                    </a:cubicBezTo>
                    <a:cubicBezTo>
                      <a:pt x="2999" y="1123"/>
                      <a:pt x="3002" y="1113"/>
                      <a:pt x="3001" y="1110"/>
                    </a:cubicBezTo>
                    <a:cubicBezTo>
                      <a:pt x="3000" y="1106"/>
                      <a:pt x="2994" y="1104"/>
                      <a:pt x="2990" y="1102"/>
                    </a:cubicBezTo>
                    <a:cubicBezTo>
                      <a:pt x="2986" y="1101"/>
                      <a:pt x="2981" y="1101"/>
                      <a:pt x="2981" y="1098"/>
                    </a:cubicBezTo>
                    <a:cubicBezTo>
                      <a:pt x="2981" y="1095"/>
                      <a:pt x="2983" y="1090"/>
                      <a:pt x="2975" y="1084"/>
                    </a:cubicBezTo>
                    <a:cubicBezTo>
                      <a:pt x="2968" y="1078"/>
                      <a:pt x="2967" y="1079"/>
                      <a:pt x="2965" y="1072"/>
                    </a:cubicBezTo>
                    <a:cubicBezTo>
                      <a:pt x="2962" y="1065"/>
                      <a:pt x="2963" y="1058"/>
                      <a:pt x="2964" y="1040"/>
                    </a:cubicBezTo>
                    <a:cubicBezTo>
                      <a:pt x="2964" y="1022"/>
                      <a:pt x="2958" y="1026"/>
                      <a:pt x="2963" y="1023"/>
                    </a:cubicBezTo>
                    <a:cubicBezTo>
                      <a:pt x="2966" y="1021"/>
                      <a:pt x="2970" y="1022"/>
                      <a:pt x="2973" y="1023"/>
                    </a:cubicBezTo>
                    <a:cubicBezTo>
                      <a:pt x="2973" y="1022"/>
                      <a:pt x="2972" y="1021"/>
                      <a:pt x="2971" y="1020"/>
                    </a:cubicBezTo>
                    <a:cubicBezTo>
                      <a:pt x="2969" y="1015"/>
                      <a:pt x="2975" y="1010"/>
                      <a:pt x="2967" y="982"/>
                    </a:cubicBezTo>
                    <a:cubicBezTo>
                      <a:pt x="2963" y="970"/>
                      <a:pt x="2956" y="957"/>
                      <a:pt x="2949" y="948"/>
                    </a:cubicBezTo>
                    <a:cubicBezTo>
                      <a:pt x="2939" y="935"/>
                      <a:pt x="2926" y="925"/>
                      <a:pt x="2921" y="921"/>
                    </a:cubicBezTo>
                    <a:cubicBezTo>
                      <a:pt x="2911" y="915"/>
                      <a:pt x="2913" y="914"/>
                      <a:pt x="2913" y="909"/>
                    </a:cubicBezTo>
                    <a:cubicBezTo>
                      <a:pt x="2913" y="904"/>
                      <a:pt x="2916" y="900"/>
                      <a:pt x="2914" y="897"/>
                    </a:cubicBezTo>
                    <a:cubicBezTo>
                      <a:pt x="2917" y="898"/>
                      <a:pt x="2919" y="899"/>
                      <a:pt x="2919" y="898"/>
                    </a:cubicBezTo>
                    <a:cubicBezTo>
                      <a:pt x="2919" y="898"/>
                      <a:pt x="2915" y="889"/>
                      <a:pt x="2910" y="883"/>
                    </a:cubicBezTo>
                    <a:cubicBezTo>
                      <a:pt x="2905" y="877"/>
                      <a:pt x="2898" y="879"/>
                      <a:pt x="2896" y="877"/>
                    </a:cubicBezTo>
                    <a:cubicBezTo>
                      <a:pt x="2893" y="875"/>
                      <a:pt x="2894" y="872"/>
                      <a:pt x="2894" y="869"/>
                    </a:cubicBezTo>
                    <a:cubicBezTo>
                      <a:pt x="2894" y="866"/>
                      <a:pt x="2894" y="861"/>
                      <a:pt x="2892" y="860"/>
                    </a:cubicBezTo>
                    <a:cubicBezTo>
                      <a:pt x="2890" y="858"/>
                      <a:pt x="2883" y="862"/>
                      <a:pt x="2881" y="860"/>
                    </a:cubicBezTo>
                    <a:cubicBezTo>
                      <a:pt x="2879" y="858"/>
                      <a:pt x="2881" y="852"/>
                      <a:pt x="2877" y="853"/>
                    </a:cubicBezTo>
                    <a:cubicBezTo>
                      <a:pt x="2874" y="853"/>
                      <a:pt x="2877" y="862"/>
                      <a:pt x="2875" y="862"/>
                    </a:cubicBezTo>
                    <a:cubicBezTo>
                      <a:pt x="2874" y="861"/>
                      <a:pt x="2871" y="854"/>
                      <a:pt x="2869" y="855"/>
                    </a:cubicBezTo>
                    <a:cubicBezTo>
                      <a:pt x="2867" y="856"/>
                      <a:pt x="2871" y="863"/>
                      <a:pt x="2875" y="866"/>
                    </a:cubicBezTo>
                    <a:cubicBezTo>
                      <a:pt x="2879" y="869"/>
                      <a:pt x="2879" y="871"/>
                      <a:pt x="2881" y="873"/>
                    </a:cubicBezTo>
                    <a:cubicBezTo>
                      <a:pt x="2883" y="874"/>
                      <a:pt x="2892" y="877"/>
                      <a:pt x="2892" y="881"/>
                    </a:cubicBezTo>
                    <a:cubicBezTo>
                      <a:pt x="2892" y="885"/>
                      <a:pt x="2894" y="885"/>
                      <a:pt x="2893" y="889"/>
                    </a:cubicBezTo>
                    <a:cubicBezTo>
                      <a:pt x="2892" y="892"/>
                      <a:pt x="2883" y="886"/>
                      <a:pt x="2877" y="886"/>
                    </a:cubicBezTo>
                    <a:cubicBezTo>
                      <a:pt x="2872" y="885"/>
                      <a:pt x="2875" y="894"/>
                      <a:pt x="2869" y="894"/>
                    </a:cubicBezTo>
                    <a:cubicBezTo>
                      <a:pt x="2864" y="894"/>
                      <a:pt x="2841" y="885"/>
                      <a:pt x="2837" y="880"/>
                    </a:cubicBezTo>
                    <a:cubicBezTo>
                      <a:pt x="2832" y="875"/>
                      <a:pt x="2831" y="870"/>
                      <a:pt x="2824" y="871"/>
                    </a:cubicBezTo>
                    <a:cubicBezTo>
                      <a:pt x="2817" y="872"/>
                      <a:pt x="2821" y="870"/>
                      <a:pt x="2818" y="867"/>
                    </a:cubicBezTo>
                    <a:cubicBezTo>
                      <a:pt x="2816" y="865"/>
                      <a:pt x="2803" y="870"/>
                      <a:pt x="2803" y="873"/>
                    </a:cubicBezTo>
                    <a:cubicBezTo>
                      <a:pt x="2804" y="876"/>
                      <a:pt x="2807" y="878"/>
                      <a:pt x="2806" y="882"/>
                    </a:cubicBezTo>
                    <a:cubicBezTo>
                      <a:pt x="2805" y="887"/>
                      <a:pt x="2801" y="896"/>
                      <a:pt x="2797" y="895"/>
                    </a:cubicBezTo>
                    <a:cubicBezTo>
                      <a:pt x="2794" y="894"/>
                      <a:pt x="2794" y="887"/>
                      <a:pt x="2795" y="882"/>
                    </a:cubicBezTo>
                    <a:cubicBezTo>
                      <a:pt x="2796" y="878"/>
                      <a:pt x="2792" y="884"/>
                      <a:pt x="2787" y="887"/>
                    </a:cubicBezTo>
                    <a:cubicBezTo>
                      <a:pt x="2783" y="890"/>
                      <a:pt x="2778" y="887"/>
                      <a:pt x="2777" y="881"/>
                    </a:cubicBezTo>
                    <a:cubicBezTo>
                      <a:pt x="2775" y="875"/>
                      <a:pt x="2776" y="871"/>
                      <a:pt x="2774" y="865"/>
                    </a:cubicBezTo>
                    <a:cubicBezTo>
                      <a:pt x="2772" y="858"/>
                      <a:pt x="2765" y="854"/>
                      <a:pt x="2758" y="858"/>
                    </a:cubicBezTo>
                    <a:cubicBezTo>
                      <a:pt x="2751" y="861"/>
                      <a:pt x="2751" y="870"/>
                      <a:pt x="2743" y="869"/>
                    </a:cubicBezTo>
                    <a:cubicBezTo>
                      <a:pt x="2734" y="868"/>
                      <a:pt x="2736" y="859"/>
                      <a:pt x="2742" y="849"/>
                    </a:cubicBezTo>
                    <a:cubicBezTo>
                      <a:pt x="2747" y="839"/>
                      <a:pt x="2748" y="837"/>
                      <a:pt x="2755" y="822"/>
                    </a:cubicBezTo>
                    <a:cubicBezTo>
                      <a:pt x="2761" y="807"/>
                      <a:pt x="2763" y="802"/>
                      <a:pt x="2763" y="792"/>
                    </a:cubicBezTo>
                    <a:cubicBezTo>
                      <a:pt x="2762" y="782"/>
                      <a:pt x="2762" y="773"/>
                      <a:pt x="2767" y="766"/>
                    </a:cubicBezTo>
                    <a:cubicBezTo>
                      <a:pt x="2772" y="759"/>
                      <a:pt x="2781" y="757"/>
                      <a:pt x="2784" y="750"/>
                    </a:cubicBezTo>
                    <a:cubicBezTo>
                      <a:pt x="2787" y="744"/>
                      <a:pt x="2784" y="730"/>
                      <a:pt x="2785" y="720"/>
                    </a:cubicBezTo>
                    <a:cubicBezTo>
                      <a:pt x="2787" y="711"/>
                      <a:pt x="2786" y="706"/>
                      <a:pt x="2787" y="696"/>
                    </a:cubicBezTo>
                    <a:cubicBezTo>
                      <a:pt x="2788" y="687"/>
                      <a:pt x="2805" y="677"/>
                      <a:pt x="2817" y="673"/>
                    </a:cubicBezTo>
                    <a:cubicBezTo>
                      <a:pt x="2830" y="669"/>
                      <a:pt x="2838" y="658"/>
                      <a:pt x="2844" y="662"/>
                    </a:cubicBezTo>
                    <a:cubicBezTo>
                      <a:pt x="2849" y="667"/>
                      <a:pt x="2854" y="670"/>
                      <a:pt x="2856" y="666"/>
                    </a:cubicBezTo>
                    <a:cubicBezTo>
                      <a:pt x="2859" y="663"/>
                      <a:pt x="2849" y="658"/>
                      <a:pt x="2860" y="657"/>
                    </a:cubicBezTo>
                    <a:cubicBezTo>
                      <a:pt x="2871" y="656"/>
                      <a:pt x="2901" y="651"/>
                      <a:pt x="2897" y="641"/>
                    </a:cubicBezTo>
                    <a:cubicBezTo>
                      <a:pt x="2894" y="631"/>
                      <a:pt x="2908" y="627"/>
                      <a:pt x="2918" y="627"/>
                    </a:cubicBezTo>
                    <a:cubicBezTo>
                      <a:pt x="2928" y="627"/>
                      <a:pt x="2940" y="636"/>
                      <a:pt x="2947" y="641"/>
                    </a:cubicBezTo>
                    <a:cubicBezTo>
                      <a:pt x="2954" y="646"/>
                      <a:pt x="2967" y="645"/>
                      <a:pt x="2974" y="647"/>
                    </a:cubicBezTo>
                    <a:cubicBezTo>
                      <a:pt x="2981" y="649"/>
                      <a:pt x="2988" y="639"/>
                      <a:pt x="2988" y="635"/>
                    </a:cubicBezTo>
                    <a:cubicBezTo>
                      <a:pt x="2988" y="631"/>
                      <a:pt x="2999" y="635"/>
                      <a:pt x="3002" y="635"/>
                    </a:cubicBezTo>
                    <a:cubicBezTo>
                      <a:pt x="3006" y="635"/>
                      <a:pt x="3012" y="623"/>
                      <a:pt x="3007" y="618"/>
                    </a:cubicBezTo>
                    <a:cubicBezTo>
                      <a:pt x="3002" y="614"/>
                      <a:pt x="2989" y="619"/>
                      <a:pt x="2985" y="614"/>
                    </a:cubicBezTo>
                    <a:cubicBezTo>
                      <a:pt x="2981" y="610"/>
                      <a:pt x="2990" y="601"/>
                      <a:pt x="2990" y="592"/>
                    </a:cubicBezTo>
                    <a:cubicBezTo>
                      <a:pt x="2991" y="584"/>
                      <a:pt x="2992" y="584"/>
                      <a:pt x="2992" y="549"/>
                    </a:cubicBezTo>
                    <a:cubicBezTo>
                      <a:pt x="2993" y="514"/>
                      <a:pt x="3003" y="524"/>
                      <a:pt x="3008" y="522"/>
                    </a:cubicBezTo>
                    <a:cubicBezTo>
                      <a:pt x="3014" y="520"/>
                      <a:pt x="3019" y="509"/>
                      <a:pt x="3025" y="511"/>
                    </a:cubicBezTo>
                    <a:cubicBezTo>
                      <a:pt x="3031" y="512"/>
                      <a:pt x="3037" y="517"/>
                      <a:pt x="3040" y="513"/>
                    </a:cubicBezTo>
                    <a:cubicBezTo>
                      <a:pt x="3042" y="509"/>
                      <a:pt x="3038" y="507"/>
                      <a:pt x="3044" y="512"/>
                    </a:cubicBezTo>
                    <a:cubicBezTo>
                      <a:pt x="3050" y="517"/>
                      <a:pt x="3052" y="525"/>
                      <a:pt x="3051" y="531"/>
                    </a:cubicBezTo>
                    <a:cubicBezTo>
                      <a:pt x="3049" y="536"/>
                      <a:pt x="3050" y="540"/>
                      <a:pt x="3057" y="541"/>
                    </a:cubicBezTo>
                    <a:cubicBezTo>
                      <a:pt x="3065" y="542"/>
                      <a:pt x="3060" y="549"/>
                      <a:pt x="3065" y="553"/>
                    </a:cubicBezTo>
                    <a:cubicBezTo>
                      <a:pt x="3070" y="557"/>
                      <a:pt x="3076" y="543"/>
                      <a:pt x="3078" y="536"/>
                    </a:cubicBezTo>
                    <a:cubicBezTo>
                      <a:pt x="3080" y="528"/>
                      <a:pt x="3087" y="510"/>
                      <a:pt x="3090" y="504"/>
                    </a:cubicBezTo>
                    <a:cubicBezTo>
                      <a:pt x="3092" y="499"/>
                      <a:pt x="3087" y="496"/>
                      <a:pt x="3077" y="475"/>
                    </a:cubicBezTo>
                    <a:cubicBezTo>
                      <a:pt x="3067" y="454"/>
                      <a:pt x="3080" y="444"/>
                      <a:pt x="3092" y="442"/>
                    </a:cubicBezTo>
                    <a:cubicBezTo>
                      <a:pt x="3104" y="440"/>
                      <a:pt x="3110" y="460"/>
                      <a:pt x="3105" y="461"/>
                    </a:cubicBezTo>
                    <a:cubicBezTo>
                      <a:pt x="3100" y="462"/>
                      <a:pt x="3097" y="463"/>
                      <a:pt x="3098" y="474"/>
                    </a:cubicBezTo>
                    <a:cubicBezTo>
                      <a:pt x="3099" y="484"/>
                      <a:pt x="3109" y="488"/>
                      <a:pt x="3109" y="492"/>
                    </a:cubicBezTo>
                    <a:cubicBezTo>
                      <a:pt x="3109" y="495"/>
                      <a:pt x="3107" y="501"/>
                      <a:pt x="3111" y="504"/>
                    </a:cubicBezTo>
                    <a:cubicBezTo>
                      <a:pt x="3115" y="508"/>
                      <a:pt x="3111" y="512"/>
                      <a:pt x="3111" y="519"/>
                    </a:cubicBezTo>
                    <a:cubicBezTo>
                      <a:pt x="3110" y="526"/>
                      <a:pt x="3117" y="529"/>
                      <a:pt x="3114" y="533"/>
                    </a:cubicBezTo>
                    <a:cubicBezTo>
                      <a:pt x="3112" y="537"/>
                      <a:pt x="3105" y="544"/>
                      <a:pt x="3102" y="555"/>
                    </a:cubicBezTo>
                    <a:cubicBezTo>
                      <a:pt x="3099" y="566"/>
                      <a:pt x="3108" y="577"/>
                      <a:pt x="3105" y="582"/>
                    </a:cubicBezTo>
                    <a:cubicBezTo>
                      <a:pt x="3102" y="588"/>
                      <a:pt x="3103" y="599"/>
                      <a:pt x="3104" y="614"/>
                    </a:cubicBezTo>
                    <a:cubicBezTo>
                      <a:pt x="3105" y="629"/>
                      <a:pt x="3101" y="637"/>
                      <a:pt x="3099" y="651"/>
                    </a:cubicBezTo>
                    <a:cubicBezTo>
                      <a:pt x="3097" y="665"/>
                      <a:pt x="3094" y="657"/>
                      <a:pt x="3091" y="668"/>
                    </a:cubicBezTo>
                    <a:cubicBezTo>
                      <a:pt x="3088" y="679"/>
                      <a:pt x="3081" y="673"/>
                      <a:pt x="3073" y="674"/>
                    </a:cubicBezTo>
                    <a:cubicBezTo>
                      <a:pt x="3064" y="674"/>
                      <a:pt x="3073" y="686"/>
                      <a:pt x="3078" y="689"/>
                    </a:cubicBezTo>
                    <a:cubicBezTo>
                      <a:pt x="3083" y="693"/>
                      <a:pt x="3087" y="703"/>
                      <a:pt x="3085" y="711"/>
                    </a:cubicBezTo>
                    <a:cubicBezTo>
                      <a:pt x="3084" y="720"/>
                      <a:pt x="3075" y="729"/>
                      <a:pt x="3080" y="744"/>
                    </a:cubicBezTo>
                    <a:cubicBezTo>
                      <a:pt x="3085" y="758"/>
                      <a:pt x="3082" y="760"/>
                      <a:pt x="3083" y="771"/>
                    </a:cubicBezTo>
                    <a:cubicBezTo>
                      <a:pt x="3084" y="776"/>
                      <a:pt x="3095" y="787"/>
                      <a:pt x="3104" y="800"/>
                    </a:cubicBezTo>
                    <a:cubicBezTo>
                      <a:pt x="3112" y="813"/>
                      <a:pt x="3120" y="827"/>
                      <a:pt x="3120" y="831"/>
                    </a:cubicBezTo>
                    <a:cubicBezTo>
                      <a:pt x="3122" y="839"/>
                      <a:pt x="3130" y="848"/>
                      <a:pt x="3130" y="857"/>
                    </a:cubicBezTo>
                    <a:cubicBezTo>
                      <a:pt x="3131" y="866"/>
                      <a:pt x="3148" y="874"/>
                      <a:pt x="3154" y="879"/>
                    </a:cubicBezTo>
                    <a:cubicBezTo>
                      <a:pt x="3160" y="883"/>
                      <a:pt x="3165" y="894"/>
                      <a:pt x="3166" y="902"/>
                    </a:cubicBezTo>
                    <a:cubicBezTo>
                      <a:pt x="3167" y="910"/>
                      <a:pt x="3170" y="921"/>
                      <a:pt x="3178" y="922"/>
                    </a:cubicBezTo>
                    <a:cubicBezTo>
                      <a:pt x="3185" y="923"/>
                      <a:pt x="3185" y="941"/>
                      <a:pt x="3187" y="940"/>
                    </a:cubicBezTo>
                    <a:cubicBezTo>
                      <a:pt x="3188" y="939"/>
                      <a:pt x="3184" y="930"/>
                      <a:pt x="3185" y="924"/>
                    </a:cubicBezTo>
                    <a:cubicBezTo>
                      <a:pt x="3187" y="919"/>
                      <a:pt x="3198" y="918"/>
                      <a:pt x="3201" y="912"/>
                    </a:cubicBezTo>
                    <a:cubicBezTo>
                      <a:pt x="3205" y="906"/>
                      <a:pt x="3207" y="880"/>
                      <a:pt x="3200" y="873"/>
                    </a:cubicBezTo>
                    <a:cubicBezTo>
                      <a:pt x="3193" y="866"/>
                      <a:pt x="3196" y="862"/>
                      <a:pt x="3198" y="856"/>
                    </a:cubicBezTo>
                    <a:cubicBezTo>
                      <a:pt x="3200" y="850"/>
                      <a:pt x="3214" y="849"/>
                      <a:pt x="3211" y="845"/>
                    </a:cubicBezTo>
                    <a:cubicBezTo>
                      <a:pt x="3208" y="841"/>
                      <a:pt x="3201" y="835"/>
                      <a:pt x="3195" y="825"/>
                    </a:cubicBezTo>
                    <a:cubicBezTo>
                      <a:pt x="3189" y="814"/>
                      <a:pt x="3201" y="795"/>
                      <a:pt x="3213" y="792"/>
                    </a:cubicBezTo>
                    <a:cubicBezTo>
                      <a:pt x="3226" y="788"/>
                      <a:pt x="3225" y="781"/>
                      <a:pt x="3220" y="773"/>
                    </a:cubicBezTo>
                    <a:cubicBezTo>
                      <a:pt x="3215" y="764"/>
                      <a:pt x="3205" y="751"/>
                      <a:pt x="3202" y="742"/>
                    </a:cubicBezTo>
                    <a:cubicBezTo>
                      <a:pt x="3199" y="734"/>
                      <a:pt x="3202" y="721"/>
                      <a:pt x="3209" y="723"/>
                    </a:cubicBezTo>
                    <a:cubicBezTo>
                      <a:pt x="3216" y="725"/>
                      <a:pt x="3218" y="721"/>
                      <a:pt x="3219" y="711"/>
                    </a:cubicBezTo>
                    <a:cubicBezTo>
                      <a:pt x="3219" y="702"/>
                      <a:pt x="3206" y="703"/>
                      <a:pt x="3205" y="695"/>
                    </a:cubicBezTo>
                    <a:cubicBezTo>
                      <a:pt x="3203" y="687"/>
                      <a:pt x="3199" y="689"/>
                      <a:pt x="3194" y="691"/>
                    </a:cubicBezTo>
                    <a:cubicBezTo>
                      <a:pt x="3190" y="694"/>
                      <a:pt x="3192" y="689"/>
                      <a:pt x="3189" y="682"/>
                    </a:cubicBezTo>
                    <a:cubicBezTo>
                      <a:pt x="3187" y="674"/>
                      <a:pt x="3192" y="671"/>
                      <a:pt x="3192" y="663"/>
                    </a:cubicBezTo>
                    <a:cubicBezTo>
                      <a:pt x="3192" y="656"/>
                      <a:pt x="3178" y="646"/>
                      <a:pt x="3171" y="644"/>
                    </a:cubicBezTo>
                    <a:cubicBezTo>
                      <a:pt x="3164" y="643"/>
                      <a:pt x="3175" y="663"/>
                      <a:pt x="3170" y="662"/>
                    </a:cubicBezTo>
                    <a:cubicBezTo>
                      <a:pt x="3166" y="661"/>
                      <a:pt x="3165" y="652"/>
                      <a:pt x="3159" y="640"/>
                    </a:cubicBezTo>
                    <a:cubicBezTo>
                      <a:pt x="3153" y="628"/>
                      <a:pt x="3155" y="594"/>
                      <a:pt x="3151" y="585"/>
                    </a:cubicBezTo>
                    <a:cubicBezTo>
                      <a:pt x="3147" y="576"/>
                      <a:pt x="3146" y="575"/>
                      <a:pt x="3147" y="566"/>
                    </a:cubicBezTo>
                    <a:cubicBezTo>
                      <a:pt x="3149" y="558"/>
                      <a:pt x="3153" y="562"/>
                      <a:pt x="3159" y="564"/>
                    </a:cubicBezTo>
                    <a:cubicBezTo>
                      <a:pt x="3166" y="565"/>
                      <a:pt x="3168" y="561"/>
                      <a:pt x="3168" y="553"/>
                    </a:cubicBezTo>
                    <a:cubicBezTo>
                      <a:pt x="3169" y="544"/>
                      <a:pt x="3171" y="540"/>
                      <a:pt x="3177" y="542"/>
                    </a:cubicBezTo>
                    <a:cubicBezTo>
                      <a:pt x="3183" y="543"/>
                      <a:pt x="3180" y="564"/>
                      <a:pt x="3186" y="566"/>
                    </a:cubicBezTo>
                    <a:cubicBezTo>
                      <a:pt x="3193" y="568"/>
                      <a:pt x="3197" y="550"/>
                      <a:pt x="3196" y="535"/>
                    </a:cubicBezTo>
                    <a:cubicBezTo>
                      <a:pt x="3194" y="521"/>
                      <a:pt x="3205" y="522"/>
                      <a:pt x="3215" y="518"/>
                    </a:cubicBezTo>
                    <a:cubicBezTo>
                      <a:pt x="3226" y="514"/>
                      <a:pt x="3225" y="524"/>
                      <a:pt x="3229" y="529"/>
                    </a:cubicBezTo>
                    <a:cubicBezTo>
                      <a:pt x="3233" y="534"/>
                      <a:pt x="3252" y="533"/>
                      <a:pt x="3259" y="533"/>
                    </a:cubicBezTo>
                    <a:cubicBezTo>
                      <a:pt x="3266" y="533"/>
                      <a:pt x="3254" y="526"/>
                      <a:pt x="3253" y="509"/>
                    </a:cubicBezTo>
                    <a:cubicBezTo>
                      <a:pt x="3251" y="493"/>
                      <a:pt x="3261" y="476"/>
                      <a:pt x="3263" y="463"/>
                    </a:cubicBezTo>
                    <a:cubicBezTo>
                      <a:pt x="3265" y="449"/>
                      <a:pt x="3273" y="437"/>
                      <a:pt x="3280" y="417"/>
                    </a:cubicBezTo>
                    <a:cubicBezTo>
                      <a:pt x="3287" y="398"/>
                      <a:pt x="3305" y="397"/>
                      <a:pt x="3319" y="397"/>
                    </a:cubicBezTo>
                    <a:cubicBezTo>
                      <a:pt x="3334" y="397"/>
                      <a:pt x="3337" y="393"/>
                      <a:pt x="3337" y="385"/>
                    </a:cubicBezTo>
                    <a:cubicBezTo>
                      <a:pt x="3337" y="378"/>
                      <a:pt x="3345" y="366"/>
                      <a:pt x="3340" y="361"/>
                    </a:cubicBezTo>
                    <a:cubicBezTo>
                      <a:pt x="3335" y="357"/>
                      <a:pt x="3329" y="358"/>
                      <a:pt x="3325" y="351"/>
                    </a:cubicBezTo>
                    <a:cubicBezTo>
                      <a:pt x="3321" y="343"/>
                      <a:pt x="3320" y="341"/>
                      <a:pt x="3311" y="337"/>
                    </a:cubicBezTo>
                    <a:cubicBezTo>
                      <a:pt x="3301" y="334"/>
                      <a:pt x="3290" y="333"/>
                      <a:pt x="3289" y="325"/>
                    </a:cubicBezTo>
                    <a:cubicBezTo>
                      <a:pt x="3289" y="317"/>
                      <a:pt x="3289" y="316"/>
                      <a:pt x="3284" y="316"/>
                    </a:cubicBezTo>
                    <a:cubicBezTo>
                      <a:pt x="3279" y="316"/>
                      <a:pt x="3277" y="315"/>
                      <a:pt x="3277" y="309"/>
                    </a:cubicBezTo>
                    <a:cubicBezTo>
                      <a:pt x="3278" y="303"/>
                      <a:pt x="3273" y="298"/>
                      <a:pt x="3273" y="302"/>
                    </a:cubicBezTo>
                    <a:cubicBezTo>
                      <a:pt x="3273" y="306"/>
                      <a:pt x="3267" y="304"/>
                      <a:pt x="3255" y="298"/>
                    </a:cubicBezTo>
                    <a:cubicBezTo>
                      <a:pt x="3243" y="291"/>
                      <a:pt x="3244" y="288"/>
                      <a:pt x="3260" y="288"/>
                    </a:cubicBezTo>
                    <a:cubicBezTo>
                      <a:pt x="3275" y="287"/>
                      <a:pt x="3269" y="272"/>
                      <a:pt x="3267" y="264"/>
                    </a:cubicBezTo>
                    <a:cubicBezTo>
                      <a:pt x="3265" y="255"/>
                      <a:pt x="3270" y="237"/>
                      <a:pt x="3268" y="231"/>
                    </a:cubicBezTo>
                    <a:cubicBezTo>
                      <a:pt x="3266" y="225"/>
                      <a:pt x="3262" y="216"/>
                      <a:pt x="3270" y="209"/>
                    </a:cubicBezTo>
                    <a:cubicBezTo>
                      <a:pt x="3278" y="202"/>
                      <a:pt x="3280" y="197"/>
                      <a:pt x="3280" y="190"/>
                    </a:cubicBezTo>
                    <a:cubicBezTo>
                      <a:pt x="3280" y="183"/>
                      <a:pt x="3303" y="172"/>
                      <a:pt x="3312" y="184"/>
                    </a:cubicBezTo>
                    <a:cubicBezTo>
                      <a:pt x="3320" y="196"/>
                      <a:pt x="3317" y="206"/>
                      <a:pt x="3331" y="203"/>
                    </a:cubicBezTo>
                    <a:cubicBezTo>
                      <a:pt x="3344" y="199"/>
                      <a:pt x="3337" y="198"/>
                      <a:pt x="3353" y="199"/>
                    </a:cubicBezTo>
                    <a:cubicBezTo>
                      <a:pt x="3369" y="200"/>
                      <a:pt x="3363" y="184"/>
                      <a:pt x="3359" y="175"/>
                    </a:cubicBezTo>
                    <a:cubicBezTo>
                      <a:pt x="3355" y="167"/>
                      <a:pt x="3344" y="166"/>
                      <a:pt x="3347" y="159"/>
                    </a:cubicBezTo>
                    <a:cubicBezTo>
                      <a:pt x="3350" y="152"/>
                      <a:pt x="3354" y="145"/>
                      <a:pt x="3348" y="142"/>
                    </a:cubicBezTo>
                    <a:cubicBezTo>
                      <a:pt x="3343" y="139"/>
                      <a:pt x="3332" y="124"/>
                      <a:pt x="3337" y="118"/>
                    </a:cubicBezTo>
                    <a:cubicBezTo>
                      <a:pt x="3342" y="112"/>
                      <a:pt x="3355" y="104"/>
                      <a:pt x="3350" y="95"/>
                    </a:cubicBezTo>
                    <a:cubicBezTo>
                      <a:pt x="3346" y="86"/>
                      <a:pt x="3332" y="91"/>
                      <a:pt x="3332" y="83"/>
                    </a:cubicBezTo>
                    <a:cubicBezTo>
                      <a:pt x="3331" y="75"/>
                      <a:pt x="3334" y="71"/>
                      <a:pt x="3327" y="69"/>
                    </a:cubicBezTo>
                    <a:cubicBezTo>
                      <a:pt x="3320" y="67"/>
                      <a:pt x="3299" y="67"/>
                      <a:pt x="3296" y="65"/>
                    </a:cubicBezTo>
                    <a:cubicBezTo>
                      <a:pt x="3292" y="63"/>
                      <a:pt x="3276" y="58"/>
                      <a:pt x="3275" y="60"/>
                    </a:cubicBezTo>
                    <a:cubicBezTo>
                      <a:pt x="3274" y="61"/>
                      <a:pt x="3269" y="59"/>
                      <a:pt x="3256" y="75"/>
                    </a:cubicBezTo>
                    <a:cubicBezTo>
                      <a:pt x="3243" y="91"/>
                      <a:pt x="3242" y="82"/>
                      <a:pt x="3232" y="74"/>
                    </a:cubicBezTo>
                    <a:cubicBezTo>
                      <a:pt x="3222" y="66"/>
                      <a:pt x="3207" y="72"/>
                      <a:pt x="3199" y="70"/>
                    </a:cubicBezTo>
                    <a:cubicBezTo>
                      <a:pt x="3191" y="69"/>
                      <a:pt x="3178" y="66"/>
                      <a:pt x="3158" y="63"/>
                    </a:cubicBezTo>
                    <a:cubicBezTo>
                      <a:pt x="3139" y="60"/>
                      <a:pt x="3133" y="65"/>
                      <a:pt x="3124" y="65"/>
                    </a:cubicBezTo>
                    <a:cubicBezTo>
                      <a:pt x="3116" y="65"/>
                      <a:pt x="3109" y="53"/>
                      <a:pt x="3089" y="48"/>
                    </a:cubicBezTo>
                    <a:cubicBezTo>
                      <a:pt x="3070" y="42"/>
                      <a:pt x="3060" y="48"/>
                      <a:pt x="3041" y="45"/>
                    </a:cubicBezTo>
                    <a:cubicBezTo>
                      <a:pt x="3032" y="43"/>
                      <a:pt x="3017" y="40"/>
                      <a:pt x="3003" y="44"/>
                    </a:cubicBezTo>
                    <a:cubicBezTo>
                      <a:pt x="2989" y="48"/>
                      <a:pt x="2977" y="59"/>
                      <a:pt x="2969" y="60"/>
                    </a:cubicBezTo>
                    <a:cubicBezTo>
                      <a:pt x="2954" y="62"/>
                      <a:pt x="2937" y="58"/>
                      <a:pt x="2943" y="62"/>
                    </a:cubicBezTo>
                    <a:cubicBezTo>
                      <a:pt x="2949" y="66"/>
                      <a:pt x="2949" y="77"/>
                      <a:pt x="2955" y="87"/>
                    </a:cubicBezTo>
                    <a:cubicBezTo>
                      <a:pt x="2961" y="98"/>
                      <a:pt x="2973" y="89"/>
                      <a:pt x="2988" y="111"/>
                    </a:cubicBezTo>
                    <a:cubicBezTo>
                      <a:pt x="3004" y="134"/>
                      <a:pt x="2968" y="137"/>
                      <a:pt x="2962" y="131"/>
                    </a:cubicBezTo>
                    <a:cubicBezTo>
                      <a:pt x="2955" y="125"/>
                      <a:pt x="2959" y="119"/>
                      <a:pt x="2952" y="119"/>
                    </a:cubicBezTo>
                    <a:cubicBezTo>
                      <a:pt x="2946" y="119"/>
                      <a:pt x="2929" y="119"/>
                      <a:pt x="2925" y="110"/>
                    </a:cubicBezTo>
                    <a:cubicBezTo>
                      <a:pt x="2922" y="101"/>
                      <a:pt x="2935" y="100"/>
                      <a:pt x="2937" y="90"/>
                    </a:cubicBezTo>
                    <a:cubicBezTo>
                      <a:pt x="2939" y="80"/>
                      <a:pt x="2922" y="77"/>
                      <a:pt x="2912" y="77"/>
                    </a:cubicBezTo>
                    <a:cubicBezTo>
                      <a:pt x="2901" y="77"/>
                      <a:pt x="2910" y="91"/>
                      <a:pt x="2910" y="104"/>
                    </a:cubicBezTo>
                    <a:cubicBezTo>
                      <a:pt x="2910" y="118"/>
                      <a:pt x="2897" y="113"/>
                      <a:pt x="2890" y="113"/>
                    </a:cubicBezTo>
                    <a:cubicBezTo>
                      <a:pt x="2884" y="114"/>
                      <a:pt x="2875" y="120"/>
                      <a:pt x="2867" y="118"/>
                    </a:cubicBezTo>
                    <a:cubicBezTo>
                      <a:pt x="2860" y="116"/>
                      <a:pt x="2855" y="121"/>
                      <a:pt x="2848" y="130"/>
                    </a:cubicBezTo>
                    <a:cubicBezTo>
                      <a:pt x="2841" y="138"/>
                      <a:pt x="2830" y="143"/>
                      <a:pt x="2811" y="147"/>
                    </a:cubicBezTo>
                    <a:cubicBezTo>
                      <a:pt x="2792" y="151"/>
                      <a:pt x="2783" y="145"/>
                      <a:pt x="2774" y="117"/>
                    </a:cubicBezTo>
                    <a:cubicBezTo>
                      <a:pt x="2769" y="104"/>
                      <a:pt x="2760" y="97"/>
                      <a:pt x="2751" y="94"/>
                    </a:cubicBezTo>
                    <a:cubicBezTo>
                      <a:pt x="2739" y="89"/>
                      <a:pt x="2725" y="90"/>
                      <a:pt x="2718" y="90"/>
                    </a:cubicBezTo>
                    <a:cubicBezTo>
                      <a:pt x="2705" y="90"/>
                      <a:pt x="2707" y="98"/>
                      <a:pt x="2700" y="99"/>
                    </a:cubicBezTo>
                    <a:cubicBezTo>
                      <a:pt x="2694" y="99"/>
                      <a:pt x="2685" y="103"/>
                      <a:pt x="2676" y="109"/>
                    </a:cubicBezTo>
                    <a:cubicBezTo>
                      <a:pt x="2666" y="116"/>
                      <a:pt x="2650" y="124"/>
                      <a:pt x="2640" y="126"/>
                    </a:cubicBezTo>
                    <a:cubicBezTo>
                      <a:pt x="2631" y="128"/>
                      <a:pt x="2632" y="125"/>
                      <a:pt x="2630" y="118"/>
                    </a:cubicBezTo>
                    <a:cubicBezTo>
                      <a:pt x="2628" y="111"/>
                      <a:pt x="2606" y="103"/>
                      <a:pt x="2603" y="106"/>
                    </a:cubicBezTo>
                    <a:cubicBezTo>
                      <a:pt x="2600" y="109"/>
                      <a:pt x="2594" y="123"/>
                      <a:pt x="2592" y="120"/>
                    </a:cubicBezTo>
                    <a:cubicBezTo>
                      <a:pt x="2590" y="118"/>
                      <a:pt x="2593" y="115"/>
                      <a:pt x="2585" y="111"/>
                    </a:cubicBezTo>
                    <a:cubicBezTo>
                      <a:pt x="2578" y="108"/>
                      <a:pt x="2581" y="115"/>
                      <a:pt x="2579" y="112"/>
                    </a:cubicBezTo>
                    <a:cubicBezTo>
                      <a:pt x="2578" y="109"/>
                      <a:pt x="2566" y="102"/>
                      <a:pt x="2562" y="101"/>
                    </a:cubicBezTo>
                    <a:cubicBezTo>
                      <a:pt x="2558" y="100"/>
                      <a:pt x="2555" y="92"/>
                      <a:pt x="2563" y="90"/>
                    </a:cubicBezTo>
                    <a:cubicBezTo>
                      <a:pt x="2572" y="88"/>
                      <a:pt x="2565" y="88"/>
                      <a:pt x="2555" y="82"/>
                    </a:cubicBezTo>
                    <a:cubicBezTo>
                      <a:pt x="2546" y="76"/>
                      <a:pt x="2527" y="79"/>
                      <a:pt x="2517" y="86"/>
                    </a:cubicBezTo>
                    <a:cubicBezTo>
                      <a:pt x="2507" y="93"/>
                      <a:pt x="2500" y="93"/>
                      <a:pt x="2498" y="91"/>
                    </a:cubicBezTo>
                    <a:cubicBezTo>
                      <a:pt x="2496" y="88"/>
                      <a:pt x="2503" y="87"/>
                      <a:pt x="2496" y="88"/>
                    </a:cubicBezTo>
                    <a:cubicBezTo>
                      <a:pt x="2488" y="88"/>
                      <a:pt x="2444" y="87"/>
                      <a:pt x="2436" y="88"/>
                    </a:cubicBezTo>
                    <a:cubicBezTo>
                      <a:pt x="2429" y="90"/>
                      <a:pt x="2416" y="86"/>
                      <a:pt x="2405" y="86"/>
                    </a:cubicBezTo>
                    <a:cubicBezTo>
                      <a:pt x="2395" y="85"/>
                      <a:pt x="2394" y="95"/>
                      <a:pt x="2410" y="97"/>
                    </a:cubicBezTo>
                    <a:cubicBezTo>
                      <a:pt x="2426" y="99"/>
                      <a:pt x="2411" y="107"/>
                      <a:pt x="2399" y="110"/>
                    </a:cubicBezTo>
                    <a:cubicBezTo>
                      <a:pt x="2388" y="113"/>
                      <a:pt x="2399" y="132"/>
                      <a:pt x="2402" y="136"/>
                    </a:cubicBezTo>
                    <a:cubicBezTo>
                      <a:pt x="2404" y="140"/>
                      <a:pt x="2410" y="128"/>
                      <a:pt x="2413" y="128"/>
                    </a:cubicBezTo>
                    <a:cubicBezTo>
                      <a:pt x="2416" y="129"/>
                      <a:pt x="2408" y="146"/>
                      <a:pt x="2413" y="147"/>
                    </a:cubicBezTo>
                    <a:cubicBezTo>
                      <a:pt x="2418" y="149"/>
                      <a:pt x="2418" y="142"/>
                      <a:pt x="2427" y="147"/>
                    </a:cubicBezTo>
                    <a:cubicBezTo>
                      <a:pt x="2436" y="153"/>
                      <a:pt x="2434" y="165"/>
                      <a:pt x="2430" y="168"/>
                    </a:cubicBezTo>
                    <a:cubicBezTo>
                      <a:pt x="2426" y="172"/>
                      <a:pt x="2426" y="165"/>
                      <a:pt x="2422" y="158"/>
                    </a:cubicBezTo>
                    <a:cubicBezTo>
                      <a:pt x="2417" y="152"/>
                      <a:pt x="2401" y="162"/>
                      <a:pt x="2399" y="164"/>
                    </a:cubicBezTo>
                    <a:cubicBezTo>
                      <a:pt x="2396" y="167"/>
                      <a:pt x="2397" y="178"/>
                      <a:pt x="2381" y="178"/>
                    </a:cubicBezTo>
                    <a:cubicBezTo>
                      <a:pt x="2365" y="177"/>
                      <a:pt x="2363" y="176"/>
                      <a:pt x="2362" y="187"/>
                    </a:cubicBezTo>
                    <a:cubicBezTo>
                      <a:pt x="2362" y="197"/>
                      <a:pt x="2352" y="190"/>
                      <a:pt x="2344" y="190"/>
                    </a:cubicBezTo>
                    <a:cubicBezTo>
                      <a:pt x="2335" y="190"/>
                      <a:pt x="2329" y="187"/>
                      <a:pt x="2322" y="181"/>
                    </a:cubicBezTo>
                    <a:cubicBezTo>
                      <a:pt x="2315" y="176"/>
                      <a:pt x="2310" y="174"/>
                      <a:pt x="2309" y="177"/>
                    </a:cubicBezTo>
                    <a:cubicBezTo>
                      <a:pt x="2307" y="179"/>
                      <a:pt x="2308" y="184"/>
                      <a:pt x="2310" y="193"/>
                    </a:cubicBezTo>
                    <a:cubicBezTo>
                      <a:pt x="2312" y="202"/>
                      <a:pt x="2317" y="205"/>
                      <a:pt x="2323" y="217"/>
                    </a:cubicBezTo>
                    <a:cubicBezTo>
                      <a:pt x="2330" y="230"/>
                      <a:pt x="2326" y="232"/>
                      <a:pt x="2316" y="233"/>
                    </a:cubicBezTo>
                    <a:cubicBezTo>
                      <a:pt x="2307" y="234"/>
                      <a:pt x="2312" y="236"/>
                      <a:pt x="2303" y="231"/>
                    </a:cubicBezTo>
                    <a:cubicBezTo>
                      <a:pt x="2295" y="225"/>
                      <a:pt x="2286" y="216"/>
                      <a:pt x="2276" y="212"/>
                    </a:cubicBezTo>
                    <a:cubicBezTo>
                      <a:pt x="2265" y="208"/>
                      <a:pt x="2255" y="211"/>
                      <a:pt x="2246" y="206"/>
                    </a:cubicBezTo>
                    <a:cubicBezTo>
                      <a:pt x="2237" y="200"/>
                      <a:pt x="2234" y="189"/>
                      <a:pt x="2247" y="193"/>
                    </a:cubicBezTo>
                    <a:cubicBezTo>
                      <a:pt x="2261" y="196"/>
                      <a:pt x="2261" y="190"/>
                      <a:pt x="2259" y="183"/>
                    </a:cubicBezTo>
                    <a:cubicBezTo>
                      <a:pt x="2258" y="176"/>
                      <a:pt x="2255" y="170"/>
                      <a:pt x="2248" y="167"/>
                    </a:cubicBezTo>
                    <a:cubicBezTo>
                      <a:pt x="2242" y="164"/>
                      <a:pt x="2242" y="157"/>
                      <a:pt x="2230" y="143"/>
                    </a:cubicBezTo>
                    <a:cubicBezTo>
                      <a:pt x="2219" y="129"/>
                      <a:pt x="2192" y="130"/>
                      <a:pt x="2181" y="131"/>
                    </a:cubicBezTo>
                    <a:cubicBezTo>
                      <a:pt x="2170" y="131"/>
                      <a:pt x="2182" y="137"/>
                      <a:pt x="2176" y="137"/>
                    </a:cubicBezTo>
                    <a:cubicBezTo>
                      <a:pt x="2170" y="136"/>
                      <a:pt x="2169" y="140"/>
                      <a:pt x="2143" y="136"/>
                    </a:cubicBezTo>
                    <a:cubicBezTo>
                      <a:pt x="2117" y="132"/>
                      <a:pt x="2132" y="146"/>
                      <a:pt x="2143" y="157"/>
                    </a:cubicBezTo>
                    <a:cubicBezTo>
                      <a:pt x="2154" y="168"/>
                      <a:pt x="2143" y="172"/>
                      <a:pt x="2139" y="171"/>
                    </a:cubicBezTo>
                    <a:cubicBezTo>
                      <a:pt x="2136" y="171"/>
                      <a:pt x="2129" y="169"/>
                      <a:pt x="2123" y="176"/>
                    </a:cubicBezTo>
                    <a:cubicBezTo>
                      <a:pt x="2116" y="183"/>
                      <a:pt x="2100" y="189"/>
                      <a:pt x="2077" y="189"/>
                    </a:cubicBezTo>
                    <a:cubicBezTo>
                      <a:pt x="2054" y="189"/>
                      <a:pt x="2062" y="174"/>
                      <a:pt x="2065" y="165"/>
                    </a:cubicBezTo>
                    <a:cubicBezTo>
                      <a:pt x="2067" y="156"/>
                      <a:pt x="2045" y="162"/>
                      <a:pt x="2040" y="164"/>
                    </a:cubicBezTo>
                    <a:cubicBezTo>
                      <a:pt x="2035" y="166"/>
                      <a:pt x="2019" y="164"/>
                      <a:pt x="2010" y="169"/>
                    </a:cubicBezTo>
                    <a:cubicBezTo>
                      <a:pt x="2001" y="173"/>
                      <a:pt x="1984" y="192"/>
                      <a:pt x="1983" y="182"/>
                    </a:cubicBezTo>
                    <a:cubicBezTo>
                      <a:pt x="1982" y="171"/>
                      <a:pt x="1976" y="177"/>
                      <a:pt x="1977" y="180"/>
                    </a:cubicBezTo>
                    <a:cubicBezTo>
                      <a:pt x="1977" y="182"/>
                      <a:pt x="1967" y="184"/>
                      <a:pt x="1959" y="185"/>
                    </a:cubicBezTo>
                    <a:cubicBezTo>
                      <a:pt x="1950" y="186"/>
                      <a:pt x="1949" y="191"/>
                      <a:pt x="1946" y="189"/>
                    </a:cubicBezTo>
                    <a:cubicBezTo>
                      <a:pt x="1942" y="188"/>
                      <a:pt x="1943" y="182"/>
                      <a:pt x="1944" y="178"/>
                    </a:cubicBezTo>
                    <a:cubicBezTo>
                      <a:pt x="1946" y="174"/>
                      <a:pt x="1944" y="175"/>
                      <a:pt x="1941" y="176"/>
                    </a:cubicBezTo>
                    <a:cubicBezTo>
                      <a:pt x="1939" y="177"/>
                      <a:pt x="1943" y="179"/>
                      <a:pt x="1935" y="174"/>
                    </a:cubicBezTo>
                    <a:cubicBezTo>
                      <a:pt x="1926" y="169"/>
                      <a:pt x="1923" y="176"/>
                      <a:pt x="1923" y="179"/>
                    </a:cubicBezTo>
                    <a:cubicBezTo>
                      <a:pt x="1923" y="181"/>
                      <a:pt x="1914" y="182"/>
                      <a:pt x="1912" y="191"/>
                    </a:cubicBezTo>
                    <a:cubicBezTo>
                      <a:pt x="1910" y="200"/>
                      <a:pt x="1927" y="198"/>
                      <a:pt x="1931" y="194"/>
                    </a:cubicBezTo>
                    <a:cubicBezTo>
                      <a:pt x="1934" y="190"/>
                      <a:pt x="1935" y="192"/>
                      <a:pt x="1937" y="193"/>
                    </a:cubicBezTo>
                    <a:cubicBezTo>
                      <a:pt x="1940" y="193"/>
                      <a:pt x="1942" y="197"/>
                      <a:pt x="1939" y="200"/>
                    </a:cubicBezTo>
                    <a:cubicBezTo>
                      <a:pt x="1936" y="203"/>
                      <a:pt x="1933" y="206"/>
                      <a:pt x="1927" y="213"/>
                    </a:cubicBezTo>
                    <a:cubicBezTo>
                      <a:pt x="1922" y="221"/>
                      <a:pt x="1916" y="221"/>
                      <a:pt x="1902" y="229"/>
                    </a:cubicBezTo>
                    <a:cubicBezTo>
                      <a:pt x="1887" y="237"/>
                      <a:pt x="1886" y="230"/>
                      <a:pt x="1887" y="225"/>
                    </a:cubicBezTo>
                    <a:cubicBezTo>
                      <a:pt x="1889" y="221"/>
                      <a:pt x="1889" y="206"/>
                      <a:pt x="1893" y="205"/>
                    </a:cubicBezTo>
                    <a:cubicBezTo>
                      <a:pt x="1896" y="203"/>
                      <a:pt x="1898" y="204"/>
                      <a:pt x="1901" y="198"/>
                    </a:cubicBezTo>
                    <a:cubicBezTo>
                      <a:pt x="1904" y="192"/>
                      <a:pt x="1907" y="190"/>
                      <a:pt x="1909" y="183"/>
                    </a:cubicBezTo>
                    <a:cubicBezTo>
                      <a:pt x="1911" y="177"/>
                      <a:pt x="1904" y="173"/>
                      <a:pt x="1902" y="169"/>
                    </a:cubicBezTo>
                    <a:cubicBezTo>
                      <a:pt x="1901" y="164"/>
                      <a:pt x="1907" y="157"/>
                      <a:pt x="1911" y="152"/>
                    </a:cubicBezTo>
                    <a:cubicBezTo>
                      <a:pt x="1914" y="146"/>
                      <a:pt x="1913" y="146"/>
                      <a:pt x="1916" y="139"/>
                    </a:cubicBezTo>
                    <a:cubicBezTo>
                      <a:pt x="1920" y="132"/>
                      <a:pt x="1917" y="133"/>
                      <a:pt x="1918" y="128"/>
                    </a:cubicBezTo>
                    <a:cubicBezTo>
                      <a:pt x="1918" y="122"/>
                      <a:pt x="1929" y="116"/>
                      <a:pt x="1929" y="111"/>
                    </a:cubicBezTo>
                    <a:cubicBezTo>
                      <a:pt x="1930" y="105"/>
                      <a:pt x="1929" y="90"/>
                      <a:pt x="1928" y="86"/>
                    </a:cubicBezTo>
                    <a:cubicBezTo>
                      <a:pt x="1926" y="82"/>
                      <a:pt x="1921" y="83"/>
                      <a:pt x="1920" y="81"/>
                    </a:cubicBezTo>
                    <a:cubicBezTo>
                      <a:pt x="1919" y="80"/>
                      <a:pt x="1913" y="80"/>
                      <a:pt x="1913" y="76"/>
                    </a:cubicBezTo>
                    <a:cubicBezTo>
                      <a:pt x="1912" y="73"/>
                      <a:pt x="1911" y="64"/>
                      <a:pt x="1905" y="59"/>
                    </a:cubicBezTo>
                    <a:cubicBezTo>
                      <a:pt x="1898" y="54"/>
                      <a:pt x="1896" y="47"/>
                      <a:pt x="1890" y="46"/>
                    </a:cubicBezTo>
                    <a:cubicBezTo>
                      <a:pt x="1885" y="44"/>
                      <a:pt x="1889" y="51"/>
                      <a:pt x="1887" y="53"/>
                    </a:cubicBezTo>
                    <a:cubicBezTo>
                      <a:pt x="1886" y="55"/>
                      <a:pt x="1879" y="54"/>
                      <a:pt x="1876" y="49"/>
                    </a:cubicBezTo>
                    <a:cubicBezTo>
                      <a:pt x="1873" y="44"/>
                      <a:pt x="1872" y="39"/>
                      <a:pt x="1864" y="36"/>
                    </a:cubicBezTo>
                    <a:cubicBezTo>
                      <a:pt x="1855" y="34"/>
                      <a:pt x="1852" y="34"/>
                      <a:pt x="1851" y="27"/>
                    </a:cubicBezTo>
                    <a:cubicBezTo>
                      <a:pt x="1850" y="21"/>
                      <a:pt x="1840" y="31"/>
                      <a:pt x="1831" y="39"/>
                    </a:cubicBezTo>
                    <a:cubicBezTo>
                      <a:pt x="1821" y="46"/>
                      <a:pt x="1814" y="39"/>
                      <a:pt x="1807" y="40"/>
                    </a:cubicBezTo>
                    <a:cubicBezTo>
                      <a:pt x="1799" y="41"/>
                      <a:pt x="1797" y="47"/>
                      <a:pt x="1800" y="50"/>
                    </a:cubicBezTo>
                    <a:cubicBezTo>
                      <a:pt x="1803" y="53"/>
                      <a:pt x="1806" y="59"/>
                      <a:pt x="1803" y="67"/>
                    </a:cubicBezTo>
                    <a:cubicBezTo>
                      <a:pt x="1799" y="75"/>
                      <a:pt x="1797" y="72"/>
                      <a:pt x="1791" y="61"/>
                    </a:cubicBezTo>
                    <a:cubicBezTo>
                      <a:pt x="1785" y="50"/>
                      <a:pt x="1784" y="37"/>
                      <a:pt x="1773" y="36"/>
                    </a:cubicBezTo>
                    <a:cubicBezTo>
                      <a:pt x="1763" y="35"/>
                      <a:pt x="1754" y="44"/>
                      <a:pt x="1749" y="44"/>
                    </a:cubicBezTo>
                    <a:cubicBezTo>
                      <a:pt x="1744" y="44"/>
                      <a:pt x="1742" y="32"/>
                      <a:pt x="1745" y="24"/>
                    </a:cubicBezTo>
                    <a:cubicBezTo>
                      <a:pt x="1749" y="17"/>
                      <a:pt x="1750" y="17"/>
                      <a:pt x="1745" y="13"/>
                    </a:cubicBezTo>
                    <a:cubicBezTo>
                      <a:pt x="1741" y="8"/>
                      <a:pt x="1738" y="4"/>
                      <a:pt x="1730" y="2"/>
                    </a:cubicBezTo>
                    <a:cubicBezTo>
                      <a:pt x="1721" y="0"/>
                      <a:pt x="1717" y="4"/>
                      <a:pt x="1708" y="11"/>
                    </a:cubicBezTo>
                    <a:cubicBezTo>
                      <a:pt x="1700" y="17"/>
                      <a:pt x="1704" y="35"/>
                      <a:pt x="1700" y="43"/>
                    </a:cubicBezTo>
                    <a:cubicBezTo>
                      <a:pt x="1696" y="50"/>
                      <a:pt x="1696" y="55"/>
                      <a:pt x="1697" y="59"/>
                    </a:cubicBezTo>
                    <a:cubicBezTo>
                      <a:pt x="1698" y="64"/>
                      <a:pt x="1691" y="67"/>
                      <a:pt x="1706" y="79"/>
                    </a:cubicBezTo>
                    <a:cubicBezTo>
                      <a:pt x="1722" y="92"/>
                      <a:pt x="1709" y="102"/>
                      <a:pt x="1704" y="104"/>
                    </a:cubicBezTo>
                    <a:cubicBezTo>
                      <a:pt x="1700" y="105"/>
                      <a:pt x="1691" y="101"/>
                      <a:pt x="1692" y="107"/>
                    </a:cubicBezTo>
                    <a:cubicBezTo>
                      <a:pt x="1692" y="110"/>
                      <a:pt x="1693" y="111"/>
                      <a:pt x="1693" y="111"/>
                    </a:cubicBezTo>
                    <a:cubicBezTo>
                      <a:pt x="1693" y="111"/>
                      <a:pt x="1693" y="111"/>
                      <a:pt x="1693" y="111"/>
                    </a:cubicBezTo>
                    <a:cubicBezTo>
                      <a:pt x="1690" y="113"/>
                      <a:pt x="1687" y="119"/>
                      <a:pt x="1684" y="123"/>
                    </a:cubicBezTo>
                    <a:cubicBezTo>
                      <a:pt x="1682" y="127"/>
                      <a:pt x="1680" y="127"/>
                      <a:pt x="1678" y="128"/>
                    </a:cubicBezTo>
                    <a:cubicBezTo>
                      <a:pt x="1675" y="130"/>
                      <a:pt x="1676" y="142"/>
                      <a:pt x="1673" y="139"/>
                    </a:cubicBezTo>
                    <a:cubicBezTo>
                      <a:pt x="1671" y="137"/>
                      <a:pt x="1671" y="133"/>
                      <a:pt x="1671" y="135"/>
                    </a:cubicBezTo>
                    <a:cubicBezTo>
                      <a:pt x="1670" y="137"/>
                      <a:pt x="1659" y="143"/>
                      <a:pt x="1659" y="140"/>
                    </a:cubicBezTo>
                    <a:cubicBezTo>
                      <a:pt x="1659" y="137"/>
                      <a:pt x="1669" y="133"/>
                      <a:pt x="1668" y="128"/>
                    </a:cubicBezTo>
                    <a:cubicBezTo>
                      <a:pt x="1666" y="123"/>
                      <a:pt x="1652" y="122"/>
                      <a:pt x="1640" y="126"/>
                    </a:cubicBezTo>
                    <a:cubicBezTo>
                      <a:pt x="1629" y="129"/>
                      <a:pt x="1620" y="138"/>
                      <a:pt x="1620" y="144"/>
                    </a:cubicBezTo>
                    <a:cubicBezTo>
                      <a:pt x="1620" y="150"/>
                      <a:pt x="1621" y="152"/>
                      <a:pt x="1615" y="158"/>
                    </a:cubicBezTo>
                    <a:cubicBezTo>
                      <a:pt x="1609" y="164"/>
                      <a:pt x="1583" y="181"/>
                      <a:pt x="1583" y="186"/>
                    </a:cubicBezTo>
                    <a:cubicBezTo>
                      <a:pt x="1582" y="191"/>
                      <a:pt x="1575" y="199"/>
                      <a:pt x="1573" y="205"/>
                    </a:cubicBezTo>
                    <a:cubicBezTo>
                      <a:pt x="1571" y="211"/>
                      <a:pt x="1573" y="222"/>
                      <a:pt x="1572" y="231"/>
                    </a:cubicBezTo>
                    <a:cubicBezTo>
                      <a:pt x="1572" y="241"/>
                      <a:pt x="1578" y="238"/>
                      <a:pt x="1581" y="240"/>
                    </a:cubicBezTo>
                    <a:cubicBezTo>
                      <a:pt x="1584" y="242"/>
                      <a:pt x="1571" y="256"/>
                      <a:pt x="1585" y="256"/>
                    </a:cubicBezTo>
                    <a:cubicBezTo>
                      <a:pt x="1598" y="256"/>
                      <a:pt x="1590" y="271"/>
                      <a:pt x="1587" y="272"/>
                    </a:cubicBezTo>
                    <a:cubicBezTo>
                      <a:pt x="1584" y="273"/>
                      <a:pt x="1570" y="281"/>
                      <a:pt x="1563" y="282"/>
                    </a:cubicBezTo>
                    <a:cubicBezTo>
                      <a:pt x="1557" y="282"/>
                      <a:pt x="1553" y="292"/>
                      <a:pt x="1544" y="295"/>
                    </a:cubicBezTo>
                    <a:cubicBezTo>
                      <a:pt x="1536" y="299"/>
                      <a:pt x="1532" y="291"/>
                      <a:pt x="1516" y="297"/>
                    </a:cubicBezTo>
                    <a:cubicBezTo>
                      <a:pt x="1500" y="303"/>
                      <a:pt x="1510" y="312"/>
                      <a:pt x="1515" y="319"/>
                    </a:cubicBezTo>
                    <a:cubicBezTo>
                      <a:pt x="1520" y="325"/>
                      <a:pt x="1519" y="333"/>
                      <a:pt x="1521" y="342"/>
                    </a:cubicBezTo>
                    <a:cubicBezTo>
                      <a:pt x="1524" y="351"/>
                      <a:pt x="1534" y="351"/>
                      <a:pt x="1546" y="351"/>
                    </a:cubicBezTo>
                    <a:cubicBezTo>
                      <a:pt x="1557" y="350"/>
                      <a:pt x="1556" y="355"/>
                      <a:pt x="1566" y="368"/>
                    </a:cubicBezTo>
                    <a:cubicBezTo>
                      <a:pt x="1575" y="380"/>
                      <a:pt x="1566" y="391"/>
                      <a:pt x="1559" y="390"/>
                    </a:cubicBezTo>
                    <a:cubicBezTo>
                      <a:pt x="1553" y="390"/>
                      <a:pt x="1552" y="378"/>
                      <a:pt x="1547" y="374"/>
                    </a:cubicBezTo>
                    <a:cubicBezTo>
                      <a:pt x="1542" y="370"/>
                      <a:pt x="1538" y="367"/>
                      <a:pt x="1534" y="367"/>
                    </a:cubicBezTo>
                    <a:cubicBezTo>
                      <a:pt x="1530" y="366"/>
                      <a:pt x="1525" y="368"/>
                      <a:pt x="1519" y="362"/>
                    </a:cubicBezTo>
                    <a:cubicBezTo>
                      <a:pt x="1513" y="356"/>
                      <a:pt x="1497" y="365"/>
                      <a:pt x="1493" y="365"/>
                    </a:cubicBezTo>
                    <a:cubicBezTo>
                      <a:pt x="1490" y="365"/>
                      <a:pt x="1480" y="371"/>
                      <a:pt x="1496" y="375"/>
                    </a:cubicBezTo>
                    <a:cubicBezTo>
                      <a:pt x="1511" y="379"/>
                      <a:pt x="1501" y="393"/>
                      <a:pt x="1490" y="386"/>
                    </a:cubicBezTo>
                    <a:cubicBezTo>
                      <a:pt x="1479" y="379"/>
                      <a:pt x="1472" y="384"/>
                      <a:pt x="1469" y="390"/>
                    </a:cubicBezTo>
                    <a:cubicBezTo>
                      <a:pt x="1466" y="395"/>
                      <a:pt x="1473" y="402"/>
                      <a:pt x="1486" y="413"/>
                    </a:cubicBezTo>
                    <a:cubicBezTo>
                      <a:pt x="1499" y="424"/>
                      <a:pt x="1478" y="427"/>
                      <a:pt x="1475" y="425"/>
                    </a:cubicBezTo>
                    <a:cubicBezTo>
                      <a:pt x="1471" y="423"/>
                      <a:pt x="1469" y="403"/>
                      <a:pt x="1468" y="401"/>
                    </a:cubicBezTo>
                    <a:cubicBezTo>
                      <a:pt x="1466" y="399"/>
                      <a:pt x="1461" y="395"/>
                      <a:pt x="1462" y="390"/>
                    </a:cubicBezTo>
                    <a:cubicBezTo>
                      <a:pt x="1462" y="386"/>
                      <a:pt x="1460" y="384"/>
                      <a:pt x="1461" y="380"/>
                    </a:cubicBezTo>
                    <a:cubicBezTo>
                      <a:pt x="1462" y="375"/>
                      <a:pt x="1447" y="375"/>
                      <a:pt x="1448" y="370"/>
                    </a:cubicBezTo>
                    <a:cubicBezTo>
                      <a:pt x="1448" y="367"/>
                      <a:pt x="1448" y="367"/>
                      <a:pt x="1446" y="366"/>
                    </a:cubicBezTo>
                    <a:cubicBezTo>
                      <a:pt x="1447" y="372"/>
                      <a:pt x="1447" y="380"/>
                      <a:pt x="1448" y="385"/>
                    </a:cubicBezTo>
                    <a:cubicBezTo>
                      <a:pt x="1448" y="394"/>
                      <a:pt x="1438" y="396"/>
                      <a:pt x="1434" y="401"/>
                    </a:cubicBezTo>
                    <a:cubicBezTo>
                      <a:pt x="1431" y="406"/>
                      <a:pt x="1439" y="408"/>
                      <a:pt x="1437" y="421"/>
                    </a:cubicBezTo>
                    <a:cubicBezTo>
                      <a:pt x="1434" y="434"/>
                      <a:pt x="1425" y="423"/>
                      <a:pt x="1424" y="418"/>
                    </a:cubicBezTo>
                    <a:cubicBezTo>
                      <a:pt x="1422" y="414"/>
                      <a:pt x="1418" y="411"/>
                      <a:pt x="1419" y="407"/>
                    </a:cubicBezTo>
                    <a:cubicBezTo>
                      <a:pt x="1419" y="403"/>
                      <a:pt x="1420" y="379"/>
                      <a:pt x="1418" y="372"/>
                    </a:cubicBezTo>
                    <a:cubicBezTo>
                      <a:pt x="1416" y="366"/>
                      <a:pt x="1409" y="365"/>
                      <a:pt x="1403" y="363"/>
                    </a:cubicBezTo>
                    <a:cubicBezTo>
                      <a:pt x="1397" y="360"/>
                      <a:pt x="1390" y="363"/>
                      <a:pt x="1384" y="364"/>
                    </a:cubicBezTo>
                    <a:cubicBezTo>
                      <a:pt x="1379" y="364"/>
                      <a:pt x="1364" y="368"/>
                      <a:pt x="1359" y="367"/>
                    </a:cubicBezTo>
                    <a:cubicBezTo>
                      <a:pt x="1354" y="365"/>
                      <a:pt x="1351" y="365"/>
                      <a:pt x="1350" y="372"/>
                    </a:cubicBezTo>
                    <a:cubicBezTo>
                      <a:pt x="1349" y="379"/>
                      <a:pt x="1352" y="380"/>
                      <a:pt x="1355" y="396"/>
                    </a:cubicBezTo>
                    <a:cubicBezTo>
                      <a:pt x="1358" y="412"/>
                      <a:pt x="1358" y="430"/>
                      <a:pt x="1350" y="443"/>
                    </a:cubicBezTo>
                    <a:cubicBezTo>
                      <a:pt x="1341" y="456"/>
                      <a:pt x="1353" y="464"/>
                      <a:pt x="1359" y="468"/>
                    </a:cubicBezTo>
                    <a:cubicBezTo>
                      <a:pt x="1365" y="472"/>
                      <a:pt x="1358" y="482"/>
                      <a:pt x="1362" y="487"/>
                    </a:cubicBezTo>
                    <a:cubicBezTo>
                      <a:pt x="1366" y="493"/>
                      <a:pt x="1366" y="495"/>
                      <a:pt x="1367" y="504"/>
                    </a:cubicBezTo>
                    <a:cubicBezTo>
                      <a:pt x="1368" y="512"/>
                      <a:pt x="1371" y="513"/>
                      <a:pt x="1381" y="514"/>
                    </a:cubicBezTo>
                    <a:cubicBezTo>
                      <a:pt x="1391" y="516"/>
                      <a:pt x="1390" y="516"/>
                      <a:pt x="1390" y="523"/>
                    </a:cubicBezTo>
                    <a:cubicBezTo>
                      <a:pt x="1391" y="529"/>
                      <a:pt x="1399" y="532"/>
                      <a:pt x="1409" y="537"/>
                    </a:cubicBezTo>
                    <a:cubicBezTo>
                      <a:pt x="1419" y="543"/>
                      <a:pt x="1416" y="558"/>
                      <a:pt x="1412" y="561"/>
                    </a:cubicBezTo>
                    <a:cubicBezTo>
                      <a:pt x="1407" y="563"/>
                      <a:pt x="1396" y="559"/>
                      <a:pt x="1392" y="555"/>
                    </a:cubicBezTo>
                    <a:cubicBezTo>
                      <a:pt x="1388" y="551"/>
                      <a:pt x="1387" y="545"/>
                      <a:pt x="1381" y="542"/>
                    </a:cubicBezTo>
                    <a:cubicBezTo>
                      <a:pt x="1375" y="538"/>
                      <a:pt x="1370" y="532"/>
                      <a:pt x="1362" y="529"/>
                    </a:cubicBezTo>
                    <a:cubicBezTo>
                      <a:pt x="1354" y="527"/>
                      <a:pt x="1352" y="527"/>
                      <a:pt x="1347" y="523"/>
                    </a:cubicBezTo>
                    <a:cubicBezTo>
                      <a:pt x="1342" y="519"/>
                      <a:pt x="1337" y="524"/>
                      <a:pt x="1330" y="519"/>
                    </a:cubicBezTo>
                    <a:cubicBezTo>
                      <a:pt x="1322" y="515"/>
                      <a:pt x="1308" y="508"/>
                      <a:pt x="1292" y="509"/>
                    </a:cubicBezTo>
                    <a:cubicBezTo>
                      <a:pt x="1276" y="510"/>
                      <a:pt x="1278" y="515"/>
                      <a:pt x="1273" y="517"/>
                    </a:cubicBezTo>
                    <a:cubicBezTo>
                      <a:pt x="1272" y="518"/>
                      <a:pt x="1272" y="515"/>
                      <a:pt x="1271" y="516"/>
                    </a:cubicBezTo>
                    <a:cubicBezTo>
                      <a:pt x="1271" y="516"/>
                      <a:pt x="1266" y="517"/>
                      <a:pt x="1266" y="517"/>
                    </a:cubicBezTo>
                    <a:cubicBezTo>
                      <a:pt x="1266" y="517"/>
                      <a:pt x="1266" y="516"/>
                      <a:pt x="1265" y="516"/>
                    </a:cubicBezTo>
                    <a:cubicBezTo>
                      <a:pt x="1266" y="517"/>
                      <a:pt x="1267" y="519"/>
                      <a:pt x="1267" y="520"/>
                    </a:cubicBezTo>
                    <a:cubicBezTo>
                      <a:pt x="1265" y="523"/>
                      <a:pt x="1276" y="526"/>
                      <a:pt x="1279" y="532"/>
                    </a:cubicBezTo>
                    <a:cubicBezTo>
                      <a:pt x="1282" y="538"/>
                      <a:pt x="1282" y="544"/>
                      <a:pt x="1284" y="549"/>
                    </a:cubicBezTo>
                    <a:cubicBezTo>
                      <a:pt x="1286" y="554"/>
                      <a:pt x="1280" y="555"/>
                      <a:pt x="1279" y="558"/>
                    </a:cubicBezTo>
                    <a:cubicBezTo>
                      <a:pt x="1278" y="561"/>
                      <a:pt x="1277" y="558"/>
                      <a:pt x="1274" y="557"/>
                    </a:cubicBezTo>
                    <a:cubicBezTo>
                      <a:pt x="1270" y="556"/>
                      <a:pt x="1275" y="562"/>
                      <a:pt x="1277" y="564"/>
                    </a:cubicBezTo>
                    <a:cubicBezTo>
                      <a:pt x="1280" y="567"/>
                      <a:pt x="1272" y="573"/>
                      <a:pt x="1267" y="573"/>
                    </a:cubicBezTo>
                    <a:cubicBezTo>
                      <a:pt x="1261" y="574"/>
                      <a:pt x="1261" y="564"/>
                      <a:pt x="1260" y="556"/>
                    </a:cubicBezTo>
                    <a:cubicBezTo>
                      <a:pt x="1260" y="548"/>
                      <a:pt x="1258" y="554"/>
                      <a:pt x="1250" y="560"/>
                    </a:cubicBezTo>
                    <a:cubicBezTo>
                      <a:pt x="1243" y="566"/>
                      <a:pt x="1235" y="566"/>
                      <a:pt x="1229" y="566"/>
                    </a:cubicBezTo>
                    <a:cubicBezTo>
                      <a:pt x="1222" y="566"/>
                      <a:pt x="1208" y="569"/>
                      <a:pt x="1203" y="572"/>
                    </a:cubicBezTo>
                    <a:cubicBezTo>
                      <a:pt x="1197" y="576"/>
                      <a:pt x="1196" y="587"/>
                      <a:pt x="1190" y="587"/>
                    </a:cubicBezTo>
                    <a:cubicBezTo>
                      <a:pt x="1185" y="587"/>
                      <a:pt x="1189" y="582"/>
                      <a:pt x="1189" y="579"/>
                    </a:cubicBezTo>
                    <a:cubicBezTo>
                      <a:pt x="1188" y="577"/>
                      <a:pt x="1181" y="576"/>
                      <a:pt x="1181" y="573"/>
                    </a:cubicBezTo>
                    <a:cubicBezTo>
                      <a:pt x="1180" y="570"/>
                      <a:pt x="1175" y="566"/>
                      <a:pt x="1178" y="565"/>
                    </a:cubicBezTo>
                    <a:cubicBezTo>
                      <a:pt x="1182" y="563"/>
                      <a:pt x="1187" y="560"/>
                      <a:pt x="1185" y="559"/>
                    </a:cubicBezTo>
                    <a:cubicBezTo>
                      <a:pt x="1182" y="558"/>
                      <a:pt x="1179" y="557"/>
                      <a:pt x="1171" y="560"/>
                    </a:cubicBezTo>
                    <a:cubicBezTo>
                      <a:pt x="1163" y="563"/>
                      <a:pt x="1160" y="563"/>
                      <a:pt x="1157" y="566"/>
                    </a:cubicBezTo>
                    <a:cubicBezTo>
                      <a:pt x="1154" y="568"/>
                      <a:pt x="1158" y="580"/>
                      <a:pt x="1147" y="582"/>
                    </a:cubicBezTo>
                    <a:cubicBezTo>
                      <a:pt x="1136" y="583"/>
                      <a:pt x="1136" y="587"/>
                      <a:pt x="1132" y="592"/>
                    </a:cubicBezTo>
                    <a:cubicBezTo>
                      <a:pt x="1129" y="596"/>
                      <a:pt x="1123" y="601"/>
                      <a:pt x="1120" y="605"/>
                    </a:cubicBezTo>
                    <a:cubicBezTo>
                      <a:pt x="1117" y="607"/>
                      <a:pt x="1113" y="611"/>
                      <a:pt x="1110" y="612"/>
                    </a:cubicBezTo>
                    <a:cubicBezTo>
                      <a:pt x="1111" y="613"/>
                      <a:pt x="1111" y="613"/>
                      <a:pt x="1105" y="613"/>
                    </a:cubicBezTo>
                    <a:cubicBezTo>
                      <a:pt x="1096" y="613"/>
                      <a:pt x="1098" y="619"/>
                      <a:pt x="1099" y="623"/>
                    </a:cubicBezTo>
                    <a:cubicBezTo>
                      <a:pt x="1100" y="627"/>
                      <a:pt x="1098" y="638"/>
                      <a:pt x="1095" y="645"/>
                    </a:cubicBezTo>
                    <a:cubicBezTo>
                      <a:pt x="1093" y="652"/>
                      <a:pt x="1080" y="654"/>
                      <a:pt x="1076" y="654"/>
                    </a:cubicBezTo>
                    <a:cubicBezTo>
                      <a:pt x="1071" y="654"/>
                      <a:pt x="1062" y="648"/>
                      <a:pt x="1058" y="644"/>
                    </a:cubicBezTo>
                    <a:cubicBezTo>
                      <a:pt x="1055" y="639"/>
                      <a:pt x="1052" y="634"/>
                      <a:pt x="1050" y="631"/>
                    </a:cubicBezTo>
                    <a:cubicBezTo>
                      <a:pt x="1047" y="628"/>
                      <a:pt x="1053" y="624"/>
                      <a:pt x="1054" y="621"/>
                    </a:cubicBezTo>
                    <a:cubicBezTo>
                      <a:pt x="1055" y="618"/>
                      <a:pt x="1057" y="614"/>
                      <a:pt x="1059" y="614"/>
                    </a:cubicBezTo>
                    <a:cubicBezTo>
                      <a:pt x="1062" y="613"/>
                      <a:pt x="1067" y="615"/>
                      <a:pt x="1071" y="613"/>
                    </a:cubicBezTo>
                    <a:cubicBezTo>
                      <a:pt x="1075" y="610"/>
                      <a:pt x="1067" y="609"/>
                      <a:pt x="1063" y="604"/>
                    </a:cubicBezTo>
                    <a:cubicBezTo>
                      <a:pt x="1059" y="599"/>
                      <a:pt x="1055" y="600"/>
                      <a:pt x="1053" y="595"/>
                    </a:cubicBezTo>
                    <a:cubicBezTo>
                      <a:pt x="1050" y="589"/>
                      <a:pt x="1053" y="591"/>
                      <a:pt x="1045" y="592"/>
                    </a:cubicBezTo>
                    <a:cubicBezTo>
                      <a:pt x="1037" y="593"/>
                      <a:pt x="1033" y="586"/>
                      <a:pt x="1022" y="583"/>
                    </a:cubicBezTo>
                    <a:cubicBezTo>
                      <a:pt x="1011" y="580"/>
                      <a:pt x="1013" y="594"/>
                      <a:pt x="1021" y="598"/>
                    </a:cubicBezTo>
                    <a:cubicBezTo>
                      <a:pt x="1029" y="601"/>
                      <a:pt x="1037" y="609"/>
                      <a:pt x="1037" y="622"/>
                    </a:cubicBezTo>
                    <a:cubicBezTo>
                      <a:pt x="1036" y="635"/>
                      <a:pt x="1033" y="634"/>
                      <a:pt x="1040" y="639"/>
                    </a:cubicBezTo>
                    <a:cubicBezTo>
                      <a:pt x="1047" y="643"/>
                      <a:pt x="1048" y="647"/>
                      <a:pt x="1051" y="661"/>
                    </a:cubicBezTo>
                    <a:cubicBezTo>
                      <a:pt x="1053" y="674"/>
                      <a:pt x="1039" y="669"/>
                      <a:pt x="1034" y="667"/>
                    </a:cubicBezTo>
                    <a:cubicBezTo>
                      <a:pt x="1029" y="665"/>
                      <a:pt x="1018" y="664"/>
                      <a:pt x="1010" y="664"/>
                    </a:cubicBezTo>
                    <a:cubicBezTo>
                      <a:pt x="1002" y="665"/>
                      <a:pt x="993" y="677"/>
                      <a:pt x="983" y="687"/>
                    </a:cubicBezTo>
                    <a:cubicBezTo>
                      <a:pt x="973" y="697"/>
                      <a:pt x="981" y="705"/>
                      <a:pt x="990" y="718"/>
                    </a:cubicBezTo>
                    <a:cubicBezTo>
                      <a:pt x="999" y="731"/>
                      <a:pt x="983" y="746"/>
                      <a:pt x="978" y="746"/>
                    </a:cubicBezTo>
                    <a:cubicBezTo>
                      <a:pt x="972" y="746"/>
                      <a:pt x="977" y="732"/>
                      <a:pt x="972" y="728"/>
                    </a:cubicBezTo>
                    <a:cubicBezTo>
                      <a:pt x="967" y="723"/>
                      <a:pt x="960" y="723"/>
                      <a:pt x="955" y="721"/>
                    </a:cubicBezTo>
                    <a:cubicBezTo>
                      <a:pt x="950" y="719"/>
                      <a:pt x="947" y="717"/>
                      <a:pt x="943" y="715"/>
                    </a:cubicBezTo>
                    <a:cubicBezTo>
                      <a:pt x="939" y="713"/>
                      <a:pt x="933" y="716"/>
                      <a:pt x="931" y="719"/>
                    </a:cubicBezTo>
                    <a:cubicBezTo>
                      <a:pt x="930" y="722"/>
                      <a:pt x="933" y="728"/>
                      <a:pt x="930" y="730"/>
                    </a:cubicBezTo>
                    <a:cubicBezTo>
                      <a:pt x="928" y="733"/>
                      <a:pt x="925" y="739"/>
                      <a:pt x="929" y="743"/>
                    </a:cubicBezTo>
                    <a:cubicBezTo>
                      <a:pt x="932" y="746"/>
                      <a:pt x="937" y="743"/>
                      <a:pt x="945" y="745"/>
                    </a:cubicBezTo>
                    <a:cubicBezTo>
                      <a:pt x="953" y="748"/>
                      <a:pt x="961" y="747"/>
                      <a:pt x="959" y="759"/>
                    </a:cubicBezTo>
                    <a:cubicBezTo>
                      <a:pt x="956" y="770"/>
                      <a:pt x="932" y="767"/>
                      <a:pt x="924" y="759"/>
                    </a:cubicBezTo>
                    <a:cubicBezTo>
                      <a:pt x="915" y="752"/>
                      <a:pt x="908" y="749"/>
                      <a:pt x="905" y="744"/>
                    </a:cubicBezTo>
                    <a:cubicBezTo>
                      <a:pt x="901" y="740"/>
                      <a:pt x="901" y="732"/>
                      <a:pt x="898" y="729"/>
                    </a:cubicBezTo>
                    <a:cubicBezTo>
                      <a:pt x="896" y="725"/>
                      <a:pt x="899" y="717"/>
                      <a:pt x="901" y="704"/>
                    </a:cubicBezTo>
                    <a:cubicBezTo>
                      <a:pt x="903" y="690"/>
                      <a:pt x="882" y="684"/>
                      <a:pt x="877" y="681"/>
                    </a:cubicBezTo>
                    <a:cubicBezTo>
                      <a:pt x="872" y="678"/>
                      <a:pt x="877" y="675"/>
                      <a:pt x="877" y="671"/>
                    </a:cubicBezTo>
                    <a:cubicBezTo>
                      <a:pt x="878" y="666"/>
                      <a:pt x="885" y="664"/>
                      <a:pt x="886" y="668"/>
                    </a:cubicBezTo>
                    <a:cubicBezTo>
                      <a:pt x="888" y="671"/>
                      <a:pt x="884" y="676"/>
                      <a:pt x="890" y="676"/>
                    </a:cubicBezTo>
                    <a:cubicBezTo>
                      <a:pt x="895" y="676"/>
                      <a:pt x="896" y="675"/>
                      <a:pt x="902" y="679"/>
                    </a:cubicBezTo>
                    <a:cubicBezTo>
                      <a:pt x="907" y="683"/>
                      <a:pt x="910" y="679"/>
                      <a:pt x="917" y="681"/>
                    </a:cubicBezTo>
                    <a:cubicBezTo>
                      <a:pt x="924" y="683"/>
                      <a:pt x="930" y="685"/>
                      <a:pt x="946" y="687"/>
                    </a:cubicBezTo>
                    <a:cubicBezTo>
                      <a:pt x="962" y="688"/>
                      <a:pt x="967" y="680"/>
                      <a:pt x="981" y="664"/>
                    </a:cubicBezTo>
                    <a:cubicBezTo>
                      <a:pt x="996" y="647"/>
                      <a:pt x="990" y="637"/>
                      <a:pt x="987" y="633"/>
                    </a:cubicBezTo>
                    <a:cubicBezTo>
                      <a:pt x="984" y="629"/>
                      <a:pt x="978" y="628"/>
                      <a:pt x="973" y="625"/>
                    </a:cubicBezTo>
                    <a:cubicBezTo>
                      <a:pt x="969" y="623"/>
                      <a:pt x="959" y="617"/>
                      <a:pt x="935" y="600"/>
                    </a:cubicBezTo>
                    <a:cubicBezTo>
                      <a:pt x="910" y="584"/>
                      <a:pt x="884" y="578"/>
                      <a:pt x="879" y="579"/>
                    </a:cubicBezTo>
                    <a:cubicBezTo>
                      <a:pt x="874" y="579"/>
                      <a:pt x="857" y="571"/>
                      <a:pt x="854" y="572"/>
                    </a:cubicBezTo>
                    <a:cubicBezTo>
                      <a:pt x="851" y="572"/>
                      <a:pt x="850" y="572"/>
                      <a:pt x="842" y="569"/>
                    </a:cubicBezTo>
                    <a:cubicBezTo>
                      <a:pt x="834" y="566"/>
                      <a:pt x="833" y="567"/>
                      <a:pt x="827" y="566"/>
                    </a:cubicBezTo>
                    <a:cubicBezTo>
                      <a:pt x="822" y="564"/>
                      <a:pt x="822" y="562"/>
                      <a:pt x="819" y="560"/>
                    </a:cubicBezTo>
                    <a:cubicBezTo>
                      <a:pt x="817" y="557"/>
                      <a:pt x="806" y="558"/>
                      <a:pt x="802" y="562"/>
                    </a:cubicBezTo>
                    <a:cubicBezTo>
                      <a:pt x="799" y="565"/>
                      <a:pt x="796" y="562"/>
                      <a:pt x="795" y="560"/>
                    </a:cubicBezTo>
                    <a:cubicBezTo>
                      <a:pt x="793" y="558"/>
                      <a:pt x="795" y="560"/>
                      <a:pt x="789" y="559"/>
                    </a:cubicBezTo>
                    <a:cubicBezTo>
                      <a:pt x="783" y="557"/>
                      <a:pt x="781" y="552"/>
                      <a:pt x="782" y="550"/>
                    </a:cubicBezTo>
                    <a:cubicBezTo>
                      <a:pt x="784" y="549"/>
                      <a:pt x="792" y="551"/>
                      <a:pt x="796" y="551"/>
                    </a:cubicBezTo>
                    <a:cubicBezTo>
                      <a:pt x="801" y="551"/>
                      <a:pt x="802" y="543"/>
                      <a:pt x="805" y="540"/>
                    </a:cubicBezTo>
                    <a:cubicBezTo>
                      <a:pt x="808" y="538"/>
                      <a:pt x="821" y="540"/>
                      <a:pt x="821" y="536"/>
                    </a:cubicBezTo>
                    <a:cubicBezTo>
                      <a:pt x="821" y="532"/>
                      <a:pt x="809" y="538"/>
                      <a:pt x="806" y="536"/>
                    </a:cubicBezTo>
                    <a:cubicBezTo>
                      <a:pt x="802" y="535"/>
                      <a:pt x="796" y="529"/>
                      <a:pt x="787" y="524"/>
                    </a:cubicBezTo>
                    <a:cubicBezTo>
                      <a:pt x="779" y="520"/>
                      <a:pt x="773" y="515"/>
                      <a:pt x="769" y="521"/>
                    </a:cubicBezTo>
                    <a:cubicBezTo>
                      <a:pt x="766" y="527"/>
                      <a:pt x="769" y="526"/>
                      <a:pt x="765" y="524"/>
                    </a:cubicBezTo>
                    <a:cubicBezTo>
                      <a:pt x="762" y="522"/>
                      <a:pt x="753" y="523"/>
                      <a:pt x="750" y="528"/>
                    </a:cubicBezTo>
                    <a:cubicBezTo>
                      <a:pt x="747" y="532"/>
                      <a:pt x="744" y="532"/>
                      <a:pt x="739" y="529"/>
                    </a:cubicBezTo>
                    <a:cubicBezTo>
                      <a:pt x="733" y="526"/>
                      <a:pt x="724" y="527"/>
                      <a:pt x="718" y="529"/>
                    </a:cubicBezTo>
                    <a:cubicBezTo>
                      <a:pt x="712" y="531"/>
                      <a:pt x="697" y="534"/>
                      <a:pt x="693" y="539"/>
                    </a:cubicBezTo>
                    <a:cubicBezTo>
                      <a:pt x="688" y="544"/>
                      <a:pt x="683" y="554"/>
                      <a:pt x="670" y="551"/>
                    </a:cubicBezTo>
                    <a:cubicBezTo>
                      <a:pt x="667" y="550"/>
                      <a:pt x="665" y="549"/>
                      <a:pt x="663" y="549"/>
                    </a:cubicBezTo>
                    <a:cubicBezTo>
                      <a:pt x="665" y="549"/>
                      <a:pt x="667" y="551"/>
                      <a:pt x="669" y="552"/>
                    </a:cubicBezTo>
                    <a:cubicBezTo>
                      <a:pt x="675" y="557"/>
                      <a:pt x="668" y="560"/>
                      <a:pt x="660" y="560"/>
                    </a:cubicBezTo>
                    <a:cubicBezTo>
                      <a:pt x="652" y="560"/>
                      <a:pt x="659" y="565"/>
                      <a:pt x="656" y="573"/>
                    </a:cubicBezTo>
                    <a:cubicBezTo>
                      <a:pt x="652" y="580"/>
                      <a:pt x="642" y="579"/>
                      <a:pt x="639" y="578"/>
                    </a:cubicBezTo>
                    <a:cubicBezTo>
                      <a:pt x="635" y="577"/>
                      <a:pt x="634" y="571"/>
                      <a:pt x="631" y="574"/>
                    </a:cubicBezTo>
                    <a:cubicBezTo>
                      <a:pt x="628" y="576"/>
                      <a:pt x="628" y="578"/>
                      <a:pt x="627" y="578"/>
                    </a:cubicBezTo>
                    <a:cubicBezTo>
                      <a:pt x="626" y="579"/>
                      <a:pt x="624" y="577"/>
                      <a:pt x="622" y="579"/>
                    </a:cubicBezTo>
                    <a:cubicBezTo>
                      <a:pt x="620" y="581"/>
                      <a:pt x="622" y="589"/>
                      <a:pt x="620" y="588"/>
                    </a:cubicBezTo>
                    <a:cubicBezTo>
                      <a:pt x="618" y="587"/>
                      <a:pt x="614" y="583"/>
                      <a:pt x="614" y="585"/>
                    </a:cubicBezTo>
                    <a:cubicBezTo>
                      <a:pt x="613" y="587"/>
                      <a:pt x="614" y="588"/>
                      <a:pt x="612" y="589"/>
                    </a:cubicBezTo>
                    <a:cubicBezTo>
                      <a:pt x="609" y="591"/>
                      <a:pt x="613" y="596"/>
                      <a:pt x="612" y="599"/>
                    </a:cubicBezTo>
                    <a:cubicBezTo>
                      <a:pt x="611" y="602"/>
                      <a:pt x="608" y="605"/>
                      <a:pt x="606" y="608"/>
                    </a:cubicBezTo>
                    <a:cubicBezTo>
                      <a:pt x="603" y="610"/>
                      <a:pt x="602" y="609"/>
                      <a:pt x="601" y="614"/>
                    </a:cubicBezTo>
                    <a:cubicBezTo>
                      <a:pt x="600" y="620"/>
                      <a:pt x="594" y="624"/>
                      <a:pt x="591" y="626"/>
                    </a:cubicBezTo>
                    <a:cubicBezTo>
                      <a:pt x="589" y="628"/>
                      <a:pt x="584" y="637"/>
                      <a:pt x="575" y="641"/>
                    </a:cubicBezTo>
                    <a:cubicBezTo>
                      <a:pt x="567" y="644"/>
                      <a:pt x="569" y="643"/>
                      <a:pt x="570" y="647"/>
                    </a:cubicBezTo>
                    <a:cubicBezTo>
                      <a:pt x="571" y="651"/>
                      <a:pt x="571" y="658"/>
                      <a:pt x="571" y="664"/>
                    </a:cubicBezTo>
                    <a:cubicBezTo>
                      <a:pt x="571" y="670"/>
                      <a:pt x="560" y="674"/>
                      <a:pt x="556" y="675"/>
                    </a:cubicBezTo>
                    <a:cubicBezTo>
                      <a:pt x="552" y="675"/>
                      <a:pt x="551" y="678"/>
                      <a:pt x="550" y="682"/>
                    </a:cubicBezTo>
                    <a:cubicBezTo>
                      <a:pt x="549" y="685"/>
                      <a:pt x="552" y="690"/>
                      <a:pt x="551" y="693"/>
                    </a:cubicBezTo>
                    <a:cubicBezTo>
                      <a:pt x="550" y="696"/>
                      <a:pt x="547" y="694"/>
                      <a:pt x="546" y="694"/>
                    </a:cubicBezTo>
                    <a:cubicBezTo>
                      <a:pt x="545" y="694"/>
                      <a:pt x="544" y="698"/>
                      <a:pt x="541" y="700"/>
                    </a:cubicBezTo>
                    <a:cubicBezTo>
                      <a:pt x="538" y="701"/>
                      <a:pt x="539" y="704"/>
                      <a:pt x="540" y="706"/>
                    </a:cubicBezTo>
                    <a:cubicBezTo>
                      <a:pt x="542" y="707"/>
                      <a:pt x="543" y="705"/>
                      <a:pt x="541" y="711"/>
                    </a:cubicBezTo>
                    <a:cubicBezTo>
                      <a:pt x="539" y="716"/>
                      <a:pt x="534" y="717"/>
                      <a:pt x="534" y="724"/>
                    </a:cubicBezTo>
                    <a:cubicBezTo>
                      <a:pt x="534" y="731"/>
                      <a:pt x="537" y="738"/>
                      <a:pt x="534" y="740"/>
                    </a:cubicBezTo>
                    <a:cubicBezTo>
                      <a:pt x="532" y="742"/>
                      <a:pt x="532" y="750"/>
                      <a:pt x="529" y="754"/>
                    </a:cubicBezTo>
                    <a:cubicBezTo>
                      <a:pt x="526" y="757"/>
                      <a:pt x="522" y="755"/>
                      <a:pt x="519" y="756"/>
                    </a:cubicBezTo>
                    <a:cubicBezTo>
                      <a:pt x="517" y="757"/>
                      <a:pt x="516" y="753"/>
                      <a:pt x="513" y="755"/>
                    </a:cubicBezTo>
                    <a:cubicBezTo>
                      <a:pt x="511" y="756"/>
                      <a:pt x="512" y="764"/>
                      <a:pt x="509" y="767"/>
                    </a:cubicBezTo>
                    <a:cubicBezTo>
                      <a:pt x="506" y="769"/>
                      <a:pt x="496" y="777"/>
                      <a:pt x="493" y="783"/>
                    </a:cubicBezTo>
                    <a:cubicBezTo>
                      <a:pt x="490" y="789"/>
                      <a:pt x="492" y="797"/>
                      <a:pt x="487" y="801"/>
                    </a:cubicBezTo>
                    <a:cubicBezTo>
                      <a:pt x="483" y="805"/>
                      <a:pt x="478" y="813"/>
                      <a:pt x="474" y="818"/>
                    </a:cubicBezTo>
                    <a:cubicBezTo>
                      <a:pt x="471" y="823"/>
                      <a:pt x="460" y="819"/>
                      <a:pt x="457" y="821"/>
                    </a:cubicBezTo>
                    <a:cubicBezTo>
                      <a:pt x="454" y="822"/>
                      <a:pt x="447" y="817"/>
                      <a:pt x="445" y="819"/>
                    </a:cubicBezTo>
                    <a:cubicBezTo>
                      <a:pt x="443" y="821"/>
                      <a:pt x="452" y="831"/>
                      <a:pt x="444" y="837"/>
                    </a:cubicBezTo>
                    <a:cubicBezTo>
                      <a:pt x="436" y="843"/>
                      <a:pt x="428" y="847"/>
                      <a:pt x="426" y="860"/>
                    </a:cubicBezTo>
                    <a:cubicBezTo>
                      <a:pt x="424" y="873"/>
                      <a:pt x="423" y="868"/>
                      <a:pt x="421" y="873"/>
                    </a:cubicBezTo>
                    <a:cubicBezTo>
                      <a:pt x="419" y="879"/>
                      <a:pt x="425" y="886"/>
                      <a:pt x="427" y="884"/>
                    </a:cubicBezTo>
                    <a:cubicBezTo>
                      <a:pt x="429" y="883"/>
                      <a:pt x="431" y="883"/>
                      <a:pt x="431" y="886"/>
                    </a:cubicBezTo>
                    <a:cubicBezTo>
                      <a:pt x="432" y="889"/>
                      <a:pt x="437" y="890"/>
                      <a:pt x="438" y="892"/>
                    </a:cubicBezTo>
                    <a:cubicBezTo>
                      <a:pt x="439" y="894"/>
                      <a:pt x="438" y="898"/>
                      <a:pt x="440" y="912"/>
                    </a:cubicBezTo>
                    <a:cubicBezTo>
                      <a:pt x="440" y="913"/>
                      <a:pt x="440" y="914"/>
                      <a:pt x="440" y="915"/>
                    </a:cubicBezTo>
                    <a:cubicBezTo>
                      <a:pt x="439" y="915"/>
                      <a:pt x="438" y="915"/>
                      <a:pt x="438" y="915"/>
                    </a:cubicBezTo>
                    <a:cubicBezTo>
                      <a:pt x="436" y="916"/>
                      <a:pt x="433" y="911"/>
                      <a:pt x="430" y="912"/>
                    </a:cubicBezTo>
                    <a:cubicBezTo>
                      <a:pt x="426" y="914"/>
                      <a:pt x="427" y="914"/>
                      <a:pt x="428" y="918"/>
                    </a:cubicBezTo>
                    <a:cubicBezTo>
                      <a:pt x="430" y="922"/>
                      <a:pt x="432" y="930"/>
                      <a:pt x="434" y="928"/>
                    </a:cubicBezTo>
                    <a:cubicBezTo>
                      <a:pt x="437" y="927"/>
                      <a:pt x="437" y="920"/>
                      <a:pt x="438" y="920"/>
                    </a:cubicBezTo>
                    <a:cubicBezTo>
                      <a:pt x="438" y="920"/>
                      <a:pt x="439" y="919"/>
                      <a:pt x="441" y="918"/>
                    </a:cubicBezTo>
                    <a:cubicBezTo>
                      <a:pt x="441" y="928"/>
                      <a:pt x="440" y="933"/>
                      <a:pt x="438" y="935"/>
                    </a:cubicBezTo>
                    <a:cubicBezTo>
                      <a:pt x="436" y="937"/>
                      <a:pt x="429" y="936"/>
                      <a:pt x="429" y="942"/>
                    </a:cubicBezTo>
                    <a:cubicBezTo>
                      <a:pt x="430" y="947"/>
                      <a:pt x="436" y="945"/>
                      <a:pt x="443" y="948"/>
                    </a:cubicBezTo>
                    <a:cubicBezTo>
                      <a:pt x="449" y="951"/>
                      <a:pt x="446" y="966"/>
                      <a:pt x="458" y="970"/>
                    </a:cubicBezTo>
                    <a:cubicBezTo>
                      <a:pt x="470" y="974"/>
                      <a:pt x="478" y="961"/>
                      <a:pt x="482" y="961"/>
                    </a:cubicBezTo>
                    <a:cubicBezTo>
                      <a:pt x="485" y="960"/>
                      <a:pt x="496" y="951"/>
                      <a:pt x="508" y="937"/>
                    </a:cubicBezTo>
                    <a:cubicBezTo>
                      <a:pt x="520" y="924"/>
                      <a:pt x="529" y="924"/>
                      <a:pt x="534" y="931"/>
                    </a:cubicBezTo>
                    <a:cubicBezTo>
                      <a:pt x="538" y="938"/>
                      <a:pt x="531" y="946"/>
                      <a:pt x="532" y="953"/>
                    </a:cubicBezTo>
                    <a:cubicBezTo>
                      <a:pt x="533" y="961"/>
                      <a:pt x="541" y="967"/>
                      <a:pt x="547" y="972"/>
                    </a:cubicBezTo>
                    <a:cubicBezTo>
                      <a:pt x="552" y="978"/>
                      <a:pt x="550" y="1001"/>
                      <a:pt x="555" y="1004"/>
                    </a:cubicBezTo>
                    <a:cubicBezTo>
                      <a:pt x="560" y="1007"/>
                      <a:pt x="562" y="1004"/>
                      <a:pt x="561" y="1008"/>
                    </a:cubicBezTo>
                    <a:cubicBezTo>
                      <a:pt x="560" y="1009"/>
                      <a:pt x="560" y="1009"/>
                      <a:pt x="559" y="1009"/>
                    </a:cubicBezTo>
                    <a:cubicBezTo>
                      <a:pt x="560" y="1009"/>
                      <a:pt x="560" y="1009"/>
                      <a:pt x="562" y="1010"/>
                    </a:cubicBezTo>
                    <a:cubicBezTo>
                      <a:pt x="565" y="1012"/>
                      <a:pt x="561" y="1018"/>
                      <a:pt x="560" y="1026"/>
                    </a:cubicBezTo>
                    <a:cubicBezTo>
                      <a:pt x="560" y="1025"/>
                      <a:pt x="559" y="1024"/>
                      <a:pt x="559" y="1023"/>
                    </a:cubicBezTo>
                    <a:cubicBezTo>
                      <a:pt x="558" y="1018"/>
                      <a:pt x="553" y="1019"/>
                      <a:pt x="550" y="1019"/>
                    </a:cubicBezTo>
                    <a:cubicBezTo>
                      <a:pt x="546" y="1020"/>
                      <a:pt x="548" y="1022"/>
                      <a:pt x="546" y="1023"/>
                    </a:cubicBezTo>
                    <a:cubicBezTo>
                      <a:pt x="545" y="1025"/>
                      <a:pt x="537" y="1028"/>
                      <a:pt x="535" y="1029"/>
                    </a:cubicBezTo>
                    <a:cubicBezTo>
                      <a:pt x="533" y="1030"/>
                      <a:pt x="523" y="1023"/>
                      <a:pt x="521" y="1022"/>
                    </a:cubicBezTo>
                    <a:cubicBezTo>
                      <a:pt x="520" y="1022"/>
                      <a:pt x="517" y="1016"/>
                      <a:pt x="522" y="1016"/>
                    </a:cubicBezTo>
                    <a:cubicBezTo>
                      <a:pt x="528" y="1016"/>
                      <a:pt x="530" y="1013"/>
                      <a:pt x="531" y="1010"/>
                    </a:cubicBezTo>
                    <a:cubicBezTo>
                      <a:pt x="531" y="1007"/>
                      <a:pt x="526" y="1009"/>
                      <a:pt x="521" y="1008"/>
                    </a:cubicBezTo>
                    <a:cubicBezTo>
                      <a:pt x="517" y="1007"/>
                      <a:pt x="513" y="1005"/>
                      <a:pt x="512" y="1002"/>
                    </a:cubicBezTo>
                    <a:cubicBezTo>
                      <a:pt x="511" y="999"/>
                      <a:pt x="513" y="991"/>
                      <a:pt x="515" y="988"/>
                    </a:cubicBezTo>
                    <a:cubicBezTo>
                      <a:pt x="517" y="986"/>
                      <a:pt x="517" y="981"/>
                      <a:pt x="517" y="974"/>
                    </a:cubicBezTo>
                    <a:cubicBezTo>
                      <a:pt x="517" y="974"/>
                      <a:pt x="517" y="974"/>
                      <a:pt x="517" y="974"/>
                    </a:cubicBezTo>
                    <a:cubicBezTo>
                      <a:pt x="515" y="976"/>
                      <a:pt x="513" y="977"/>
                      <a:pt x="510" y="977"/>
                    </a:cubicBezTo>
                    <a:cubicBezTo>
                      <a:pt x="506" y="978"/>
                      <a:pt x="505" y="980"/>
                      <a:pt x="502" y="984"/>
                    </a:cubicBezTo>
                    <a:cubicBezTo>
                      <a:pt x="499" y="988"/>
                      <a:pt x="489" y="986"/>
                      <a:pt x="486" y="987"/>
                    </a:cubicBezTo>
                    <a:cubicBezTo>
                      <a:pt x="483" y="989"/>
                      <a:pt x="485" y="992"/>
                      <a:pt x="486" y="995"/>
                    </a:cubicBezTo>
                    <a:cubicBezTo>
                      <a:pt x="487" y="998"/>
                      <a:pt x="487" y="1001"/>
                      <a:pt x="486" y="1003"/>
                    </a:cubicBezTo>
                    <a:cubicBezTo>
                      <a:pt x="486" y="1004"/>
                      <a:pt x="482" y="1004"/>
                      <a:pt x="482" y="1006"/>
                    </a:cubicBezTo>
                    <a:cubicBezTo>
                      <a:pt x="482" y="1009"/>
                      <a:pt x="486" y="1011"/>
                      <a:pt x="485" y="1013"/>
                    </a:cubicBezTo>
                    <a:cubicBezTo>
                      <a:pt x="485" y="1014"/>
                      <a:pt x="478" y="1015"/>
                      <a:pt x="480" y="1018"/>
                    </a:cubicBezTo>
                    <a:cubicBezTo>
                      <a:pt x="481" y="1021"/>
                      <a:pt x="477" y="1020"/>
                      <a:pt x="474" y="1024"/>
                    </a:cubicBezTo>
                    <a:cubicBezTo>
                      <a:pt x="471" y="1028"/>
                      <a:pt x="477" y="1037"/>
                      <a:pt x="483" y="1040"/>
                    </a:cubicBezTo>
                    <a:cubicBezTo>
                      <a:pt x="489" y="1043"/>
                      <a:pt x="491" y="1047"/>
                      <a:pt x="493" y="1052"/>
                    </a:cubicBezTo>
                    <a:cubicBezTo>
                      <a:pt x="496" y="1057"/>
                      <a:pt x="493" y="1058"/>
                      <a:pt x="494" y="1063"/>
                    </a:cubicBezTo>
                    <a:cubicBezTo>
                      <a:pt x="495" y="1068"/>
                      <a:pt x="491" y="1071"/>
                      <a:pt x="489" y="1077"/>
                    </a:cubicBezTo>
                    <a:cubicBezTo>
                      <a:pt x="487" y="1083"/>
                      <a:pt x="482" y="1085"/>
                      <a:pt x="477" y="1084"/>
                    </a:cubicBezTo>
                    <a:cubicBezTo>
                      <a:pt x="473" y="1083"/>
                      <a:pt x="464" y="1077"/>
                      <a:pt x="461" y="1080"/>
                    </a:cubicBezTo>
                    <a:cubicBezTo>
                      <a:pt x="459" y="1082"/>
                      <a:pt x="461" y="1087"/>
                      <a:pt x="457" y="1087"/>
                    </a:cubicBezTo>
                    <a:cubicBezTo>
                      <a:pt x="454" y="1087"/>
                      <a:pt x="451" y="1091"/>
                      <a:pt x="441" y="1091"/>
                    </a:cubicBezTo>
                    <a:cubicBezTo>
                      <a:pt x="431" y="1091"/>
                      <a:pt x="428" y="1093"/>
                      <a:pt x="423" y="1095"/>
                    </a:cubicBezTo>
                    <a:cubicBezTo>
                      <a:pt x="417" y="1097"/>
                      <a:pt x="412" y="1109"/>
                      <a:pt x="412" y="1112"/>
                    </a:cubicBezTo>
                    <a:cubicBezTo>
                      <a:pt x="412" y="1115"/>
                      <a:pt x="416" y="1123"/>
                      <a:pt x="414" y="1124"/>
                    </a:cubicBezTo>
                    <a:cubicBezTo>
                      <a:pt x="412" y="1126"/>
                      <a:pt x="405" y="1132"/>
                      <a:pt x="412" y="1138"/>
                    </a:cubicBezTo>
                    <a:cubicBezTo>
                      <a:pt x="420" y="1143"/>
                      <a:pt x="419" y="1146"/>
                      <a:pt x="418" y="1147"/>
                    </a:cubicBezTo>
                    <a:cubicBezTo>
                      <a:pt x="417" y="1147"/>
                      <a:pt x="408" y="1139"/>
                      <a:pt x="406" y="1139"/>
                    </a:cubicBezTo>
                    <a:cubicBezTo>
                      <a:pt x="404" y="1139"/>
                      <a:pt x="399" y="1138"/>
                      <a:pt x="394" y="1141"/>
                    </a:cubicBezTo>
                    <a:cubicBezTo>
                      <a:pt x="389" y="1144"/>
                      <a:pt x="391" y="1152"/>
                      <a:pt x="388" y="1153"/>
                    </a:cubicBezTo>
                    <a:cubicBezTo>
                      <a:pt x="384" y="1154"/>
                      <a:pt x="386" y="1156"/>
                      <a:pt x="382" y="1159"/>
                    </a:cubicBezTo>
                    <a:cubicBezTo>
                      <a:pt x="379" y="1162"/>
                      <a:pt x="379" y="1166"/>
                      <a:pt x="379" y="1170"/>
                    </a:cubicBezTo>
                    <a:cubicBezTo>
                      <a:pt x="378" y="1173"/>
                      <a:pt x="369" y="1173"/>
                      <a:pt x="365" y="1175"/>
                    </a:cubicBezTo>
                    <a:cubicBezTo>
                      <a:pt x="361" y="1177"/>
                      <a:pt x="358" y="1183"/>
                      <a:pt x="353" y="1185"/>
                    </a:cubicBezTo>
                    <a:cubicBezTo>
                      <a:pt x="350" y="1186"/>
                      <a:pt x="347" y="1189"/>
                      <a:pt x="346" y="1191"/>
                    </a:cubicBezTo>
                    <a:cubicBezTo>
                      <a:pt x="346" y="1192"/>
                      <a:pt x="345" y="1193"/>
                      <a:pt x="341" y="1193"/>
                    </a:cubicBezTo>
                    <a:cubicBezTo>
                      <a:pt x="335" y="1194"/>
                      <a:pt x="336" y="1192"/>
                      <a:pt x="333" y="1192"/>
                    </a:cubicBezTo>
                    <a:cubicBezTo>
                      <a:pt x="329" y="1191"/>
                      <a:pt x="324" y="1194"/>
                      <a:pt x="323" y="1190"/>
                    </a:cubicBezTo>
                    <a:cubicBezTo>
                      <a:pt x="323" y="1186"/>
                      <a:pt x="324" y="1189"/>
                      <a:pt x="320" y="1190"/>
                    </a:cubicBezTo>
                    <a:cubicBezTo>
                      <a:pt x="316" y="1190"/>
                      <a:pt x="319" y="1190"/>
                      <a:pt x="318" y="1192"/>
                    </a:cubicBezTo>
                    <a:cubicBezTo>
                      <a:pt x="316" y="1193"/>
                      <a:pt x="312" y="1197"/>
                      <a:pt x="315" y="1199"/>
                    </a:cubicBezTo>
                    <a:cubicBezTo>
                      <a:pt x="318" y="1200"/>
                      <a:pt x="321" y="1200"/>
                      <a:pt x="322" y="1204"/>
                    </a:cubicBezTo>
                    <a:cubicBezTo>
                      <a:pt x="323" y="1209"/>
                      <a:pt x="320" y="1212"/>
                      <a:pt x="317" y="1212"/>
                    </a:cubicBezTo>
                    <a:cubicBezTo>
                      <a:pt x="314" y="1213"/>
                      <a:pt x="308" y="1208"/>
                      <a:pt x="305" y="1209"/>
                    </a:cubicBezTo>
                    <a:cubicBezTo>
                      <a:pt x="301" y="1209"/>
                      <a:pt x="303" y="1211"/>
                      <a:pt x="301" y="1211"/>
                    </a:cubicBezTo>
                    <a:cubicBezTo>
                      <a:pt x="299" y="1211"/>
                      <a:pt x="302" y="1210"/>
                      <a:pt x="299" y="1206"/>
                    </a:cubicBezTo>
                    <a:cubicBezTo>
                      <a:pt x="297" y="1202"/>
                      <a:pt x="287" y="1203"/>
                      <a:pt x="285" y="1205"/>
                    </a:cubicBezTo>
                    <a:cubicBezTo>
                      <a:pt x="283" y="1207"/>
                      <a:pt x="284" y="1211"/>
                      <a:pt x="279" y="1210"/>
                    </a:cubicBezTo>
                    <a:cubicBezTo>
                      <a:pt x="274" y="1210"/>
                      <a:pt x="269" y="1207"/>
                      <a:pt x="267" y="1208"/>
                    </a:cubicBezTo>
                    <a:cubicBezTo>
                      <a:pt x="265" y="1208"/>
                      <a:pt x="266" y="1217"/>
                      <a:pt x="264" y="1218"/>
                    </a:cubicBezTo>
                    <a:cubicBezTo>
                      <a:pt x="262" y="1219"/>
                      <a:pt x="264" y="1217"/>
                      <a:pt x="266" y="1219"/>
                    </a:cubicBezTo>
                    <a:cubicBezTo>
                      <a:pt x="268" y="1220"/>
                      <a:pt x="264" y="1224"/>
                      <a:pt x="264" y="1227"/>
                    </a:cubicBezTo>
                    <a:cubicBezTo>
                      <a:pt x="265" y="1230"/>
                      <a:pt x="269" y="1236"/>
                      <a:pt x="273" y="1235"/>
                    </a:cubicBezTo>
                    <a:cubicBezTo>
                      <a:pt x="277" y="1234"/>
                      <a:pt x="280" y="1235"/>
                      <a:pt x="281" y="1238"/>
                    </a:cubicBezTo>
                    <a:cubicBezTo>
                      <a:pt x="283" y="1241"/>
                      <a:pt x="291" y="1235"/>
                      <a:pt x="298" y="1235"/>
                    </a:cubicBezTo>
                    <a:cubicBezTo>
                      <a:pt x="304" y="1235"/>
                      <a:pt x="307" y="1242"/>
                      <a:pt x="306" y="1245"/>
                    </a:cubicBezTo>
                    <a:cubicBezTo>
                      <a:pt x="306" y="1245"/>
                      <a:pt x="306" y="1245"/>
                      <a:pt x="306" y="1246"/>
                    </a:cubicBezTo>
                    <a:cubicBezTo>
                      <a:pt x="306" y="1246"/>
                      <a:pt x="306" y="1246"/>
                      <a:pt x="306" y="1246"/>
                    </a:cubicBezTo>
                    <a:cubicBezTo>
                      <a:pt x="306" y="1246"/>
                      <a:pt x="306" y="1246"/>
                      <a:pt x="306" y="1246"/>
                    </a:cubicBezTo>
                    <a:cubicBezTo>
                      <a:pt x="306" y="1246"/>
                      <a:pt x="306" y="1247"/>
                      <a:pt x="306" y="1247"/>
                    </a:cubicBezTo>
                    <a:cubicBezTo>
                      <a:pt x="306" y="1249"/>
                      <a:pt x="307" y="1251"/>
                      <a:pt x="307" y="1254"/>
                    </a:cubicBezTo>
                    <a:cubicBezTo>
                      <a:pt x="306" y="1258"/>
                      <a:pt x="312" y="1260"/>
                      <a:pt x="316" y="1263"/>
                    </a:cubicBezTo>
                    <a:cubicBezTo>
                      <a:pt x="321" y="1267"/>
                      <a:pt x="323" y="1269"/>
                      <a:pt x="328" y="1273"/>
                    </a:cubicBezTo>
                    <a:cubicBezTo>
                      <a:pt x="332" y="1276"/>
                      <a:pt x="331" y="1283"/>
                      <a:pt x="330" y="1285"/>
                    </a:cubicBezTo>
                    <a:cubicBezTo>
                      <a:pt x="332" y="1286"/>
                      <a:pt x="336" y="1287"/>
                      <a:pt x="338" y="1290"/>
                    </a:cubicBezTo>
                    <a:cubicBezTo>
                      <a:pt x="339" y="1294"/>
                      <a:pt x="339" y="1295"/>
                      <a:pt x="338" y="1293"/>
                    </a:cubicBezTo>
                    <a:cubicBezTo>
                      <a:pt x="337" y="1291"/>
                      <a:pt x="330" y="1294"/>
                      <a:pt x="329" y="1292"/>
                    </a:cubicBezTo>
                    <a:cubicBezTo>
                      <a:pt x="328" y="1290"/>
                      <a:pt x="326" y="1286"/>
                      <a:pt x="323" y="1289"/>
                    </a:cubicBezTo>
                    <a:cubicBezTo>
                      <a:pt x="321" y="1292"/>
                      <a:pt x="324" y="1311"/>
                      <a:pt x="323" y="1327"/>
                    </a:cubicBezTo>
                    <a:cubicBezTo>
                      <a:pt x="322" y="1342"/>
                      <a:pt x="310" y="1334"/>
                      <a:pt x="307" y="1334"/>
                    </a:cubicBezTo>
                    <a:cubicBezTo>
                      <a:pt x="304" y="1334"/>
                      <a:pt x="304" y="1338"/>
                      <a:pt x="299" y="1337"/>
                    </a:cubicBezTo>
                    <a:cubicBezTo>
                      <a:pt x="295" y="1335"/>
                      <a:pt x="290" y="1342"/>
                      <a:pt x="287" y="1342"/>
                    </a:cubicBezTo>
                    <a:cubicBezTo>
                      <a:pt x="284" y="1342"/>
                      <a:pt x="283" y="1339"/>
                      <a:pt x="276" y="1339"/>
                    </a:cubicBezTo>
                    <a:cubicBezTo>
                      <a:pt x="269" y="1339"/>
                      <a:pt x="268" y="1340"/>
                      <a:pt x="264" y="1340"/>
                    </a:cubicBezTo>
                    <a:cubicBezTo>
                      <a:pt x="261" y="1339"/>
                      <a:pt x="257" y="1339"/>
                      <a:pt x="252" y="1339"/>
                    </a:cubicBezTo>
                    <a:cubicBezTo>
                      <a:pt x="247" y="1338"/>
                      <a:pt x="243" y="1339"/>
                      <a:pt x="239" y="1338"/>
                    </a:cubicBezTo>
                    <a:cubicBezTo>
                      <a:pt x="235" y="1337"/>
                      <a:pt x="233" y="1339"/>
                      <a:pt x="229" y="1340"/>
                    </a:cubicBezTo>
                    <a:cubicBezTo>
                      <a:pt x="225" y="1341"/>
                      <a:pt x="219" y="1329"/>
                      <a:pt x="217" y="1330"/>
                    </a:cubicBezTo>
                    <a:cubicBezTo>
                      <a:pt x="215" y="1330"/>
                      <a:pt x="212" y="1333"/>
                      <a:pt x="206" y="1332"/>
                    </a:cubicBezTo>
                    <a:cubicBezTo>
                      <a:pt x="200" y="1331"/>
                      <a:pt x="192" y="1334"/>
                      <a:pt x="192" y="1338"/>
                    </a:cubicBezTo>
                    <a:cubicBezTo>
                      <a:pt x="192" y="1343"/>
                      <a:pt x="192" y="1344"/>
                      <a:pt x="183" y="1345"/>
                    </a:cubicBezTo>
                    <a:cubicBezTo>
                      <a:pt x="174" y="1346"/>
                      <a:pt x="175" y="1353"/>
                      <a:pt x="178" y="1355"/>
                    </a:cubicBezTo>
                    <a:cubicBezTo>
                      <a:pt x="181" y="1357"/>
                      <a:pt x="186" y="1355"/>
                      <a:pt x="188" y="1357"/>
                    </a:cubicBezTo>
                    <a:cubicBezTo>
                      <a:pt x="190" y="1359"/>
                      <a:pt x="190" y="1365"/>
                      <a:pt x="188" y="1369"/>
                    </a:cubicBezTo>
                    <a:cubicBezTo>
                      <a:pt x="185" y="1373"/>
                      <a:pt x="190" y="1374"/>
                      <a:pt x="192" y="1378"/>
                    </a:cubicBezTo>
                    <a:cubicBezTo>
                      <a:pt x="193" y="1381"/>
                      <a:pt x="187" y="1386"/>
                      <a:pt x="186" y="1389"/>
                    </a:cubicBezTo>
                    <a:cubicBezTo>
                      <a:pt x="185" y="1393"/>
                      <a:pt x="191" y="1396"/>
                      <a:pt x="192" y="1401"/>
                    </a:cubicBezTo>
                    <a:cubicBezTo>
                      <a:pt x="194" y="1406"/>
                      <a:pt x="192" y="1410"/>
                      <a:pt x="191" y="1412"/>
                    </a:cubicBezTo>
                    <a:cubicBezTo>
                      <a:pt x="189" y="1415"/>
                      <a:pt x="189" y="1417"/>
                      <a:pt x="188" y="1420"/>
                    </a:cubicBezTo>
                    <a:cubicBezTo>
                      <a:pt x="186" y="1423"/>
                      <a:pt x="179" y="1422"/>
                      <a:pt x="177" y="1429"/>
                    </a:cubicBezTo>
                    <a:cubicBezTo>
                      <a:pt x="175" y="1435"/>
                      <a:pt x="176" y="1436"/>
                      <a:pt x="174" y="1443"/>
                    </a:cubicBezTo>
                    <a:cubicBezTo>
                      <a:pt x="172" y="1449"/>
                      <a:pt x="173" y="1449"/>
                      <a:pt x="175" y="1446"/>
                    </a:cubicBezTo>
                    <a:cubicBezTo>
                      <a:pt x="178" y="1444"/>
                      <a:pt x="184" y="1447"/>
                      <a:pt x="179" y="1451"/>
                    </a:cubicBezTo>
                    <a:cubicBezTo>
                      <a:pt x="173" y="1456"/>
                      <a:pt x="179" y="1462"/>
                      <a:pt x="181" y="1461"/>
                    </a:cubicBezTo>
                    <a:cubicBezTo>
                      <a:pt x="182" y="1461"/>
                      <a:pt x="184" y="1456"/>
                      <a:pt x="184" y="1458"/>
                    </a:cubicBezTo>
                    <a:cubicBezTo>
                      <a:pt x="185" y="1460"/>
                      <a:pt x="179" y="1462"/>
                      <a:pt x="179" y="1466"/>
                    </a:cubicBezTo>
                    <a:cubicBezTo>
                      <a:pt x="178" y="1469"/>
                      <a:pt x="186" y="1471"/>
                      <a:pt x="187" y="1474"/>
                    </a:cubicBezTo>
                    <a:cubicBezTo>
                      <a:pt x="188" y="1476"/>
                      <a:pt x="188" y="1482"/>
                      <a:pt x="186" y="1488"/>
                    </a:cubicBezTo>
                    <a:cubicBezTo>
                      <a:pt x="185" y="1493"/>
                      <a:pt x="186" y="1490"/>
                      <a:pt x="188" y="1488"/>
                    </a:cubicBezTo>
                    <a:cubicBezTo>
                      <a:pt x="190" y="1486"/>
                      <a:pt x="190" y="1484"/>
                      <a:pt x="193" y="1484"/>
                    </a:cubicBezTo>
                    <a:cubicBezTo>
                      <a:pt x="196" y="1484"/>
                      <a:pt x="200" y="1492"/>
                      <a:pt x="204" y="1492"/>
                    </a:cubicBezTo>
                    <a:cubicBezTo>
                      <a:pt x="209" y="1491"/>
                      <a:pt x="210" y="1482"/>
                      <a:pt x="218" y="1482"/>
                    </a:cubicBezTo>
                    <a:cubicBezTo>
                      <a:pt x="227" y="1482"/>
                      <a:pt x="226" y="1494"/>
                      <a:pt x="234" y="1505"/>
                    </a:cubicBezTo>
                    <a:cubicBezTo>
                      <a:pt x="241" y="1517"/>
                      <a:pt x="251" y="1504"/>
                      <a:pt x="255" y="1503"/>
                    </a:cubicBezTo>
                    <a:cubicBezTo>
                      <a:pt x="257" y="1503"/>
                      <a:pt x="258" y="1501"/>
                      <a:pt x="260" y="1501"/>
                    </a:cubicBezTo>
                    <a:cubicBezTo>
                      <a:pt x="262" y="1501"/>
                      <a:pt x="264" y="1503"/>
                      <a:pt x="270" y="1497"/>
                    </a:cubicBezTo>
                    <a:cubicBezTo>
                      <a:pt x="277" y="1491"/>
                      <a:pt x="286" y="1499"/>
                      <a:pt x="293" y="1501"/>
                    </a:cubicBezTo>
                    <a:cubicBezTo>
                      <a:pt x="300" y="1503"/>
                      <a:pt x="307" y="1493"/>
                      <a:pt x="310" y="1494"/>
                    </a:cubicBezTo>
                    <a:cubicBezTo>
                      <a:pt x="312" y="1495"/>
                      <a:pt x="313" y="1494"/>
                      <a:pt x="314" y="1489"/>
                    </a:cubicBezTo>
                    <a:cubicBezTo>
                      <a:pt x="314" y="1484"/>
                      <a:pt x="322" y="1488"/>
                      <a:pt x="327" y="1487"/>
                    </a:cubicBezTo>
                    <a:cubicBezTo>
                      <a:pt x="333" y="1486"/>
                      <a:pt x="332" y="1478"/>
                      <a:pt x="332" y="1473"/>
                    </a:cubicBezTo>
                    <a:cubicBezTo>
                      <a:pt x="331" y="1469"/>
                      <a:pt x="339" y="1466"/>
                      <a:pt x="344" y="1462"/>
                    </a:cubicBezTo>
                    <a:cubicBezTo>
                      <a:pt x="349" y="1458"/>
                      <a:pt x="349" y="1454"/>
                      <a:pt x="349" y="1448"/>
                    </a:cubicBezTo>
                    <a:cubicBezTo>
                      <a:pt x="350" y="1442"/>
                      <a:pt x="350" y="1440"/>
                      <a:pt x="347" y="1435"/>
                    </a:cubicBezTo>
                    <a:cubicBezTo>
                      <a:pt x="344" y="1430"/>
                      <a:pt x="345" y="1429"/>
                      <a:pt x="348" y="1424"/>
                    </a:cubicBezTo>
                    <a:cubicBezTo>
                      <a:pt x="351" y="1419"/>
                      <a:pt x="357" y="1413"/>
                      <a:pt x="360" y="1404"/>
                    </a:cubicBezTo>
                    <a:cubicBezTo>
                      <a:pt x="363" y="1394"/>
                      <a:pt x="388" y="1398"/>
                      <a:pt x="396" y="1394"/>
                    </a:cubicBezTo>
                    <a:cubicBezTo>
                      <a:pt x="404" y="1389"/>
                      <a:pt x="397" y="1376"/>
                      <a:pt x="397" y="1370"/>
                    </a:cubicBezTo>
                    <a:cubicBezTo>
                      <a:pt x="397" y="1365"/>
                      <a:pt x="405" y="1358"/>
                      <a:pt x="408" y="1349"/>
                    </a:cubicBezTo>
                    <a:cubicBezTo>
                      <a:pt x="411" y="1340"/>
                      <a:pt x="412" y="1341"/>
                      <a:pt x="420" y="1340"/>
                    </a:cubicBezTo>
                    <a:cubicBezTo>
                      <a:pt x="428" y="1339"/>
                      <a:pt x="437" y="1335"/>
                      <a:pt x="447" y="1343"/>
                    </a:cubicBezTo>
                    <a:cubicBezTo>
                      <a:pt x="458" y="1352"/>
                      <a:pt x="465" y="1348"/>
                      <a:pt x="470" y="1340"/>
                    </a:cubicBezTo>
                    <a:cubicBezTo>
                      <a:pt x="476" y="1331"/>
                      <a:pt x="477" y="1332"/>
                      <a:pt x="481" y="1331"/>
                    </a:cubicBezTo>
                    <a:cubicBezTo>
                      <a:pt x="485" y="1331"/>
                      <a:pt x="485" y="1325"/>
                      <a:pt x="488" y="1322"/>
                    </a:cubicBezTo>
                    <a:cubicBezTo>
                      <a:pt x="491" y="1319"/>
                      <a:pt x="498" y="1316"/>
                      <a:pt x="513" y="1316"/>
                    </a:cubicBezTo>
                    <a:cubicBezTo>
                      <a:pt x="527" y="1315"/>
                      <a:pt x="527" y="1332"/>
                      <a:pt x="534" y="1346"/>
                    </a:cubicBezTo>
                    <a:cubicBezTo>
                      <a:pt x="541" y="1359"/>
                      <a:pt x="551" y="1358"/>
                      <a:pt x="555" y="1364"/>
                    </a:cubicBezTo>
                    <a:cubicBezTo>
                      <a:pt x="558" y="1370"/>
                      <a:pt x="566" y="1389"/>
                      <a:pt x="577" y="1390"/>
                    </a:cubicBezTo>
                    <a:cubicBezTo>
                      <a:pt x="589" y="1391"/>
                      <a:pt x="608" y="1398"/>
                      <a:pt x="610" y="1400"/>
                    </a:cubicBezTo>
                    <a:cubicBezTo>
                      <a:pt x="613" y="1402"/>
                      <a:pt x="620" y="1400"/>
                      <a:pt x="623" y="1404"/>
                    </a:cubicBezTo>
                    <a:cubicBezTo>
                      <a:pt x="627" y="1409"/>
                      <a:pt x="627" y="1415"/>
                      <a:pt x="630" y="1417"/>
                    </a:cubicBezTo>
                    <a:cubicBezTo>
                      <a:pt x="634" y="1418"/>
                      <a:pt x="634" y="1422"/>
                      <a:pt x="635" y="1428"/>
                    </a:cubicBezTo>
                    <a:cubicBezTo>
                      <a:pt x="637" y="1434"/>
                      <a:pt x="640" y="1437"/>
                      <a:pt x="643" y="1443"/>
                    </a:cubicBezTo>
                    <a:cubicBezTo>
                      <a:pt x="645" y="1449"/>
                      <a:pt x="641" y="1448"/>
                      <a:pt x="636" y="1458"/>
                    </a:cubicBezTo>
                    <a:cubicBezTo>
                      <a:pt x="635" y="1461"/>
                      <a:pt x="635" y="1463"/>
                      <a:pt x="635" y="1466"/>
                    </a:cubicBezTo>
                    <a:cubicBezTo>
                      <a:pt x="633" y="1465"/>
                      <a:pt x="630" y="1464"/>
                      <a:pt x="628" y="1464"/>
                    </a:cubicBezTo>
                    <a:cubicBezTo>
                      <a:pt x="622" y="1464"/>
                      <a:pt x="621" y="1467"/>
                      <a:pt x="615" y="1471"/>
                    </a:cubicBezTo>
                    <a:cubicBezTo>
                      <a:pt x="609" y="1475"/>
                      <a:pt x="599" y="1475"/>
                      <a:pt x="585" y="1471"/>
                    </a:cubicBezTo>
                    <a:cubicBezTo>
                      <a:pt x="579" y="1469"/>
                      <a:pt x="583" y="1469"/>
                      <a:pt x="581" y="1472"/>
                    </a:cubicBezTo>
                    <a:cubicBezTo>
                      <a:pt x="579" y="1475"/>
                      <a:pt x="577" y="1483"/>
                      <a:pt x="585" y="1487"/>
                    </a:cubicBezTo>
                    <a:cubicBezTo>
                      <a:pt x="594" y="1492"/>
                      <a:pt x="604" y="1489"/>
                      <a:pt x="611" y="1495"/>
                    </a:cubicBezTo>
                    <a:cubicBezTo>
                      <a:pt x="618" y="1500"/>
                      <a:pt x="622" y="1500"/>
                      <a:pt x="627" y="1499"/>
                    </a:cubicBezTo>
                    <a:cubicBezTo>
                      <a:pt x="632" y="1499"/>
                      <a:pt x="629" y="1491"/>
                      <a:pt x="627" y="1483"/>
                    </a:cubicBezTo>
                    <a:cubicBezTo>
                      <a:pt x="625" y="1475"/>
                      <a:pt x="634" y="1479"/>
                      <a:pt x="637" y="1474"/>
                    </a:cubicBezTo>
                    <a:cubicBezTo>
                      <a:pt x="638" y="1474"/>
                      <a:pt x="639" y="1475"/>
                      <a:pt x="639" y="1475"/>
                    </a:cubicBezTo>
                    <a:cubicBezTo>
                      <a:pt x="642" y="1477"/>
                      <a:pt x="659" y="1470"/>
                      <a:pt x="660" y="1465"/>
                    </a:cubicBezTo>
                    <a:cubicBezTo>
                      <a:pt x="660" y="1459"/>
                      <a:pt x="655" y="1450"/>
                      <a:pt x="659" y="1443"/>
                    </a:cubicBezTo>
                    <a:cubicBezTo>
                      <a:pt x="662" y="1436"/>
                      <a:pt x="657" y="1439"/>
                      <a:pt x="654" y="1433"/>
                    </a:cubicBezTo>
                    <a:cubicBezTo>
                      <a:pt x="650" y="1428"/>
                      <a:pt x="654" y="1426"/>
                      <a:pt x="656" y="1416"/>
                    </a:cubicBezTo>
                    <a:cubicBezTo>
                      <a:pt x="657" y="1405"/>
                      <a:pt x="665" y="1416"/>
                      <a:pt x="667" y="1417"/>
                    </a:cubicBezTo>
                    <a:cubicBezTo>
                      <a:pt x="669" y="1419"/>
                      <a:pt x="678" y="1420"/>
                      <a:pt x="683" y="1422"/>
                    </a:cubicBezTo>
                    <a:cubicBezTo>
                      <a:pt x="687" y="1425"/>
                      <a:pt x="685" y="1422"/>
                      <a:pt x="686" y="1418"/>
                    </a:cubicBezTo>
                    <a:cubicBezTo>
                      <a:pt x="686" y="1414"/>
                      <a:pt x="682" y="1411"/>
                      <a:pt x="680" y="1410"/>
                    </a:cubicBezTo>
                    <a:cubicBezTo>
                      <a:pt x="678" y="1408"/>
                      <a:pt x="674" y="1399"/>
                      <a:pt x="670" y="1396"/>
                    </a:cubicBezTo>
                    <a:cubicBezTo>
                      <a:pt x="666" y="1393"/>
                      <a:pt x="658" y="1385"/>
                      <a:pt x="652" y="1384"/>
                    </a:cubicBezTo>
                    <a:cubicBezTo>
                      <a:pt x="646" y="1383"/>
                      <a:pt x="641" y="1387"/>
                      <a:pt x="641" y="1385"/>
                    </a:cubicBezTo>
                    <a:cubicBezTo>
                      <a:pt x="642" y="1382"/>
                      <a:pt x="641" y="1380"/>
                      <a:pt x="639" y="1380"/>
                    </a:cubicBezTo>
                    <a:cubicBezTo>
                      <a:pt x="636" y="1380"/>
                      <a:pt x="627" y="1373"/>
                      <a:pt x="620" y="1371"/>
                    </a:cubicBezTo>
                    <a:cubicBezTo>
                      <a:pt x="612" y="1369"/>
                      <a:pt x="608" y="1363"/>
                      <a:pt x="604" y="1359"/>
                    </a:cubicBezTo>
                    <a:cubicBezTo>
                      <a:pt x="601" y="1355"/>
                      <a:pt x="595" y="1349"/>
                      <a:pt x="590" y="1343"/>
                    </a:cubicBezTo>
                    <a:cubicBezTo>
                      <a:pt x="585" y="1337"/>
                      <a:pt x="585" y="1327"/>
                      <a:pt x="580" y="1322"/>
                    </a:cubicBezTo>
                    <a:cubicBezTo>
                      <a:pt x="575" y="1317"/>
                      <a:pt x="570" y="1312"/>
                      <a:pt x="568" y="1306"/>
                    </a:cubicBezTo>
                    <a:cubicBezTo>
                      <a:pt x="567" y="1301"/>
                      <a:pt x="569" y="1292"/>
                      <a:pt x="579" y="1286"/>
                    </a:cubicBezTo>
                    <a:cubicBezTo>
                      <a:pt x="589" y="1279"/>
                      <a:pt x="585" y="1286"/>
                      <a:pt x="583" y="1295"/>
                    </a:cubicBezTo>
                    <a:cubicBezTo>
                      <a:pt x="582" y="1304"/>
                      <a:pt x="597" y="1308"/>
                      <a:pt x="600" y="1305"/>
                    </a:cubicBezTo>
                    <a:cubicBezTo>
                      <a:pt x="604" y="1302"/>
                      <a:pt x="603" y="1297"/>
                      <a:pt x="606" y="1296"/>
                    </a:cubicBezTo>
                    <a:cubicBezTo>
                      <a:pt x="609" y="1294"/>
                      <a:pt x="614" y="1296"/>
                      <a:pt x="617" y="1302"/>
                    </a:cubicBezTo>
                    <a:cubicBezTo>
                      <a:pt x="619" y="1308"/>
                      <a:pt x="623" y="1311"/>
                      <a:pt x="623" y="1315"/>
                    </a:cubicBezTo>
                    <a:cubicBezTo>
                      <a:pt x="624" y="1320"/>
                      <a:pt x="619" y="1324"/>
                      <a:pt x="622" y="1328"/>
                    </a:cubicBezTo>
                    <a:cubicBezTo>
                      <a:pt x="626" y="1331"/>
                      <a:pt x="633" y="1338"/>
                      <a:pt x="642" y="1339"/>
                    </a:cubicBezTo>
                    <a:cubicBezTo>
                      <a:pt x="650" y="1340"/>
                      <a:pt x="651" y="1339"/>
                      <a:pt x="656" y="1345"/>
                    </a:cubicBezTo>
                    <a:cubicBezTo>
                      <a:pt x="662" y="1351"/>
                      <a:pt x="665" y="1351"/>
                      <a:pt x="675" y="1354"/>
                    </a:cubicBezTo>
                    <a:cubicBezTo>
                      <a:pt x="686" y="1357"/>
                      <a:pt x="689" y="1362"/>
                      <a:pt x="695" y="1369"/>
                    </a:cubicBezTo>
                    <a:cubicBezTo>
                      <a:pt x="702" y="1376"/>
                      <a:pt x="707" y="1381"/>
                      <a:pt x="707" y="1387"/>
                    </a:cubicBezTo>
                    <a:cubicBezTo>
                      <a:pt x="706" y="1393"/>
                      <a:pt x="699" y="1411"/>
                      <a:pt x="702" y="1417"/>
                    </a:cubicBezTo>
                    <a:cubicBezTo>
                      <a:pt x="705" y="1422"/>
                      <a:pt x="706" y="1419"/>
                      <a:pt x="704" y="1421"/>
                    </a:cubicBezTo>
                    <a:cubicBezTo>
                      <a:pt x="702" y="1423"/>
                      <a:pt x="703" y="1432"/>
                      <a:pt x="706" y="1437"/>
                    </a:cubicBezTo>
                    <a:cubicBezTo>
                      <a:pt x="709" y="1442"/>
                      <a:pt x="725" y="1435"/>
                      <a:pt x="730" y="1441"/>
                    </a:cubicBezTo>
                    <a:cubicBezTo>
                      <a:pt x="735" y="1446"/>
                      <a:pt x="729" y="1452"/>
                      <a:pt x="734" y="1454"/>
                    </a:cubicBezTo>
                    <a:cubicBezTo>
                      <a:pt x="739" y="1456"/>
                      <a:pt x="739" y="1457"/>
                      <a:pt x="740" y="1464"/>
                    </a:cubicBezTo>
                    <a:cubicBezTo>
                      <a:pt x="740" y="1468"/>
                      <a:pt x="738" y="1469"/>
                      <a:pt x="736" y="1470"/>
                    </a:cubicBezTo>
                    <a:cubicBezTo>
                      <a:pt x="736" y="1470"/>
                      <a:pt x="736" y="1470"/>
                      <a:pt x="736" y="1470"/>
                    </a:cubicBezTo>
                    <a:cubicBezTo>
                      <a:pt x="733" y="1470"/>
                      <a:pt x="732" y="1471"/>
                      <a:pt x="729" y="1475"/>
                    </a:cubicBezTo>
                    <a:cubicBezTo>
                      <a:pt x="729" y="1478"/>
                      <a:pt x="731" y="1487"/>
                      <a:pt x="734" y="1485"/>
                    </a:cubicBezTo>
                    <a:cubicBezTo>
                      <a:pt x="735" y="1485"/>
                      <a:pt x="737" y="1481"/>
                      <a:pt x="737" y="1478"/>
                    </a:cubicBezTo>
                    <a:cubicBezTo>
                      <a:pt x="741" y="1481"/>
                      <a:pt x="748" y="1484"/>
                      <a:pt x="749" y="1489"/>
                    </a:cubicBezTo>
                    <a:cubicBezTo>
                      <a:pt x="750" y="1496"/>
                      <a:pt x="758" y="1504"/>
                      <a:pt x="761" y="1508"/>
                    </a:cubicBezTo>
                    <a:cubicBezTo>
                      <a:pt x="764" y="1511"/>
                      <a:pt x="764" y="1503"/>
                      <a:pt x="764" y="1497"/>
                    </a:cubicBezTo>
                    <a:cubicBezTo>
                      <a:pt x="765" y="1490"/>
                      <a:pt x="775" y="1495"/>
                      <a:pt x="779" y="1495"/>
                    </a:cubicBezTo>
                    <a:cubicBezTo>
                      <a:pt x="783" y="1494"/>
                      <a:pt x="782" y="1493"/>
                      <a:pt x="780" y="1491"/>
                    </a:cubicBezTo>
                    <a:cubicBezTo>
                      <a:pt x="779" y="1490"/>
                      <a:pt x="773" y="1487"/>
                      <a:pt x="776" y="1484"/>
                    </a:cubicBezTo>
                    <a:cubicBezTo>
                      <a:pt x="778" y="1482"/>
                      <a:pt x="787" y="1478"/>
                      <a:pt x="783" y="1477"/>
                    </a:cubicBezTo>
                    <a:cubicBezTo>
                      <a:pt x="778" y="1475"/>
                      <a:pt x="779" y="1477"/>
                      <a:pt x="780" y="1473"/>
                    </a:cubicBezTo>
                    <a:cubicBezTo>
                      <a:pt x="781" y="1469"/>
                      <a:pt x="785" y="1477"/>
                      <a:pt x="791" y="1479"/>
                    </a:cubicBezTo>
                    <a:cubicBezTo>
                      <a:pt x="796" y="1482"/>
                      <a:pt x="791" y="1473"/>
                      <a:pt x="790" y="1470"/>
                    </a:cubicBezTo>
                    <a:cubicBezTo>
                      <a:pt x="789" y="1466"/>
                      <a:pt x="797" y="1461"/>
                      <a:pt x="799" y="1464"/>
                    </a:cubicBezTo>
                    <a:cubicBezTo>
                      <a:pt x="799" y="1465"/>
                      <a:pt x="799" y="1466"/>
                      <a:pt x="799" y="1466"/>
                    </a:cubicBezTo>
                    <a:cubicBezTo>
                      <a:pt x="800" y="1463"/>
                      <a:pt x="802" y="1458"/>
                      <a:pt x="802" y="1452"/>
                    </a:cubicBezTo>
                    <a:cubicBezTo>
                      <a:pt x="801" y="1444"/>
                      <a:pt x="788" y="1447"/>
                      <a:pt x="783" y="1446"/>
                    </a:cubicBezTo>
                    <a:cubicBezTo>
                      <a:pt x="779" y="1446"/>
                      <a:pt x="783" y="1449"/>
                      <a:pt x="781" y="1440"/>
                    </a:cubicBezTo>
                    <a:cubicBezTo>
                      <a:pt x="780" y="1432"/>
                      <a:pt x="765" y="1429"/>
                      <a:pt x="762" y="1424"/>
                    </a:cubicBezTo>
                    <a:cubicBezTo>
                      <a:pt x="759" y="1418"/>
                      <a:pt x="767" y="1409"/>
                      <a:pt x="775" y="1411"/>
                    </a:cubicBezTo>
                    <a:cubicBezTo>
                      <a:pt x="783" y="1413"/>
                      <a:pt x="777" y="1423"/>
                      <a:pt x="782" y="1422"/>
                    </a:cubicBezTo>
                    <a:cubicBezTo>
                      <a:pt x="786" y="1422"/>
                      <a:pt x="782" y="1414"/>
                      <a:pt x="784" y="1414"/>
                    </a:cubicBezTo>
                    <a:cubicBezTo>
                      <a:pt x="785" y="1414"/>
                      <a:pt x="786" y="1420"/>
                      <a:pt x="791" y="1418"/>
                    </a:cubicBezTo>
                    <a:cubicBezTo>
                      <a:pt x="792" y="1417"/>
                      <a:pt x="792" y="1416"/>
                      <a:pt x="791" y="1416"/>
                    </a:cubicBezTo>
                    <a:cubicBezTo>
                      <a:pt x="795" y="1415"/>
                      <a:pt x="802" y="1412"/>
                      <a:pt x="802" y="1410"/>
                    </a:cubicBezTo>
                    <a:cubicBezTo>
                      <a:pt x="801" y="1407"/>
                      <a:pt x="793" y="1407"/>
                      <a:pt x="793" y="1404"/>
                    </a:cubicBezTo>
                    <a:cubicBezTo>
                      <a:pt x="794" y="1402"/>
                      <a:pt x="793" y="1397"/>
                      <a:pt x="795" y="1395"/>
                    </a:cubicBezTo>
                    <a:cubicBezTo>
                      <a:pt x="798" y="1394"/>
                      <a:pt x="802" y="1400"/>
                      <a:pt x="805" y="1396"/>
                    </a:cubicBezTo>
                    <a:cubicBezTo>
                      <a:pt x="807" y="1393"/>
                      <a:pt x="817" y="1401"/>
                      <a:pt x="828" y="1403"/>
                    </a:cubicBezTo>
                    <a:cubicBezTo>
                      <a:pt x="839" y="1405"/>
                      <a:pt x="840" y="1409"/>
                      <a:pt x="837" y="1417"/>
                    </a:cubicBezTo>
                    <a:cubicBezTo>
                      <a:pt x="834" y="1425"/>
                      <a:pt x="837" y="1425"/>
                      <a:pt x="843" y="1426"/>
                    </a:cubicBezTo>
                    <a:cubicBezTo>
                      <a:pt x="849" y="1427"/>
                      <a:pt x="847" y="1443"/>
                      <a:pt x="842" y="1446"/>
                    </a:cubicBezTo>
                    <a:cubicBezTo>
                      <a:pt x="836" y="1449"/>
                      <a:pt x="841" y="1457"/>
                      <a:pt x="843" y="1459"/>
                    </a:cubicBezTo>
                    <a:cubicBezTo>
                      <a:pt x="845" y="1461"/>
                      <a:pt x="850" y="1463"/>
                      <a:pt x="854" y="1467"/>
                    </a:cubicBezTo>
                    <a:cubicBezTo>
                      <a:pt x="857" y="1471"/>
                      <a:pt x="853" y="1490"/>
                      <a:pt x="859" y="1493"/>
                    </a:cubicBezTo>
                    <a:cubicBezTo>
                      <a:pt x="865" y="1495"/>
                      <a:pt x="882" y="1495"/>
                      <a:pt x="887" y="1503"/>
                    </a:cubicBezTo>
                    <a:cubicBezTo>
                      <a:pt x="892" y="1511"/>
                      <a:pt x="914" y="1516"/>
                      <a:pt x="922" y="1508"/>
                    </a:cubicBezTo>
                    <a:cubicBezTo>
                      <a:pt x="930" y="1501"/>
                      <a:pt x="926" y="1490"/>
                      <a:pt x="932" y="1490"/>
                    </a:cubicBezTo>
                    <a:cubicBezTo>
                      <a:pt x="939" y="1491"/>
                      <a:pt x="947" y="1496"/>
                      <a:pt x="954" y="1503"/>
                    </a:cubicBezTo>
                    <a:cubicBezTo>
                      <a:pt x="961" y="1509"/>
                      <a:pt x="970" y="1502"/>
                      <a:pt x="980" y="1501"/>
                    </a:cubicBezTo>
                    <a:cubicBezTo>
                      <a:pt x="989" y="1500"/>
                      <a:pt x="990" y="1502"/>
                      <a:pt x="993" y="1497"/>
                    </a:cubicBezTo>
                    <a:cubicBezTo>
                      <a:pt x="996" y="1492"/>
                      <a:pt x="1000" y="1493"/>
                      <a:pt x="1003" y="1494"/>
                    </a:cubicBezTo>
                    <a:cubicBezTo>
                      <a:pt x="1007" y="1495"/>
                      <a:pt x="1009" y="1497"/>
                      <a:pt x="1019" y="1494"/>
                    </a:cubicBezTo>
                    <a:cubicBezTo>
                      <a:pt x="1028" y="1491"/>
                      <a:pt x="1023" y="1498"/>
                      <a:pt x="1022" y="1500"/>
                    </a:cubicBezTo>
                    <a:cubicBezTo>
                      <a:pt x="1021" y="1502"/>
                      <a:pt x="1024" y="1506"/>
                      <a:pt x="1023" y="1509"/>
                    </a:cubicBezTo>
                    <a:cubicBezTo>
                      <a:pt x="1023" y="1511"/>
                      <a:pt x="1024" y="1520"/>
                      <a:pt x="1024" y="1525"/>
                    </a:cubicBezTo>
                    <a:cubicBezTo>
                      <a:pt x="1025" y="1529"/>
                      <a:pt x="1031" y="1532"/>
                      <a:pt x="1030" y="1536"/>
                    </a:cubicBezTo>
                    <a:cubicBezTo>
                      <a:pt x="1029" y="1540"/>
                      <a:pt x="1020" y="1556"/>
                      <a:pt x="1019" y="1559"/>
                    </a:cubicBezTo>
                    <a:cubicBezTo>
                      <a:pt x="1017" y="1562"/>
                      <a:pt x="1012" y="1569"/>
                      <a:pt x="1009" y="1573"/>
                    </a:cubicBezTo>
                    <a:cubicBezTo>
                      <a:pt x="1006" y="1577"/>
                      <a:pt x="1015" y="1586"/>
                      <a:pt x="1013" y="1594"/>
                    </a:cubicBezTo>
                    <a:cubicBezTo>
                      <a:pt x="1012" y="1601"/>
                      <a:pt x="995" y="1607"/>
                      <a:pt x="996" y="1609"/>
                    </a:cubicBezTo>
                    <a:cubicBezTo>
                      <a:pt x="995" y="1609"/>
                      <a:pt x="998" y="1604"/>
                      <a:pt x="998" y="1604"/>
                    </a:cubicBezTo>
                    <a:cubicBezTo>
                      <a:pt x="996" y="1604"/>
                      <a:pt x="990" y="1608"/>
                      <a:pt x="982" y="1609"/>
                    </a:cubicBezTo>
                    <a:cubicBezTo>
                      <a:pt x="974" y="1610"/>
                      <a:pt x="973" y="1618"/>
                      <a:pt x="967" y="1617"/>
                    </a:cubicBezTo>
                    <a:cubicBezTo>
                      <a:pt x="960" y="1616"/>
                      <a:pt x="960" y="1614"/>
                      <a:pt x="956" y="1610"/>
                    </a:cubicBezTo>
                    <a:cubicBezTo>
                      <a:pt x="952" y="1607"/>
                      <a:pt x="940" y="1602"/>
                      <a:pt x="933" y="1604"/>
                    </a:cubicBezTo>
                    <a:cubicBezTo>
                      <a:pt x="925" y="1605"/>
                      <a:pt x="930" y="1610"/>
                      <a:pt x="920" y="1616"/>
                    </a:cubicBezTo>
                    <a:cubicBezTo>
                      <a:pt x="911" y="1622"/>
                      <a:pt x="897" y="1627"/>
                      <a:pt x="876" y="1620"/>
                    </a:cubicBezTo>
                    <a:cubicBezTo>
                      <a:pt x="854" y="1613"/>
                      <a:pt x="849" y="1605"/>
                      <a:pt x="841" y="1603"/>
                    </a:cubicBezTo>
                    <a:cubicBezTo>
                      <a:pt x="833" y="1601"/>
                      <a:pt x="825" y="1603"/>
                      <a:pt x="824" y="1599"/>
                    </a:cubicBezTo>
                    <a:cubicBezTo>
                      <a:pt x="823" y="1595"/>
                      <a:pt x="790" y="1602"/>
                      <a:pt x="786" y="1596"/>
                    </a:cubicBezTo>
                    <a:cubicBezTo>
                      <a:pt x="782" y="1590"/>
                      <a:pt x="787" y="1586"/>
                      <a:pt x="780" y="1584"/>
                    </a:cubicBezTo>
                    <a:cubicBezTo>
                      <a:pt x="773" y="1582"/>
                      <a:pt x="741" y="1578"/>
                      <a:pt x="735" y="1590"/>
                    </a:cubicBezTo>
                    <a:cubicBezTo>
                      <a:pt x="730" y="1602"/>
                      <a:pt x="717" y="1609"/>
                      <a:pt x="720" y="1615"/>
                    </a:cubicBezTo>
                    <a:cubicBezTo>
                      <a:pt x="723" y="1621"/>
                      <a:pt x="728" y="1630"/>
                      <a:pt x="718" y="1635"/>
                    </a:cubicBezTo>
                    <a:cubicBezTo>
                      <a:pt x="708" y="1639"/>
                      <a:pt x="693" y="1637"/>
                      <a:pt x="683" y="1623"/>
                    </a:cubicBezTo>
                    <a:cubicBezTo>
                      <a:pt x="672" y="1609"/>
                      <a:pt x="643" y="1618"/>
                      <a:pt x="640" y="1614"/>
                    </a:cubicBezTo>
                    <a:cubicBezTo>
                      <a:pt x="638" y="1610"/>
                      <a:pt x="648" y="1595"/>
                      <a:pt x="639" y="1588"/>
                    </a:cubicBezTo>
                    <a:cubicBezTo>
                      <a:pt x="629" y="1581"/>
                      <a:pt x="603" y="1576"/>
                      <a:pt x="595" y="1576"/>
                    </a:cubicBezTo>
                    <a:cubicBezTo>
                      <a:pt x="588" y="1576"/>
                      <a:pt x="570" y="1578"/>
                      <a:pt x="563" y="1570"/>
                    </a:cubicBezTo>
                    <a:cubicBezTo>
                      <a:pt x="555" y="1562"/>
                      <a:pt x="542" y="1567"/>
                      <a:pt x="539" y="1564"/>
                    </a:cubicBezTo>
                    <a:cubicBezTo>
                      <a:pt x="536" y="1562"/>
                      <a:pt x="528" y="1551"/>
                      <a:pt x="537" y="1543"/>
                    </a:cubicBezTo>
                    <a:cubicBezTo>
                      <a:pt x="546" y="1536"/>
                      <a:pt x="556" y="1538"/>
                      <a:pt x="550" y="1527"/>
                    </a:cubicBezTo>
                    <a:cubicBezTo>
                      <a:pt x="545" y="1517"/>
                      <a:pt x="542" y="1516"/>
                      <a:pt x="544" y="1513"/>
                    </a:cubicBezTo>
                    <a:cubicBezTo>
                      <a:pt x="547" y="1510"/>
                      <a:pt x="550" y="1505"/>
                      <a:pt x="552" y="1502"/>
                    </a:cubicBezTo>
                    <a:cubicBezTo>
                      <a:pt x="553" y="1499"/>
                      <a:pt x="550" y="1496"/>
                      <a:pt x="548" y="1495"/>
                    </a:cubicBezTo>
                    <a:cubicBezTo>
                      <a:pt x="545" y="1494"/>
                      <a:pt x="548" y="1498"/>
                      <a:pt x="546" y="1500"/>
                    </a:cubicBezTo>
                    <a:cubicBezTo>
                      <a:pt x="543" y="1502"/>
                      <a:pt x="538" y="1500"/>
                      <a:pt x="534" y="1493"/>
                    </a:cubicBezTo>
                    <a:cubicBezTo>
                      <a:pt x="530" y="1486"/>
                      <a:pt x="524" y="1477"/>
                      <a:pt x="515" y="1486"/>
                    </a:cubicBezTo>
                    <a:cubicBezTo>
                      <a:pt x="506" y="1495"/>
                      <a:pt x="491" y="1491"/>
                      <a:pt x="490" y="1491"/>
                    </a:cubicBezTo>
                    <a:cubicBezTo>
                      <a:pt x="488" y="1491"/>
                      <a:pt x="485" y="1494"/>
                      <a:pt x="481" y="1494"/>
                    </a:cubicBezTo>
                    <a:cubicBezTo>
                      <a:pt x="476" y="1493"/>
                      <a:pt x="473" y="1498"/>
                      <a:pt x="471" y="1498"/>
                    </a:cubicBezTo>
                    <a:cubicBezTo>
                      <a:pt x="468" y="1497"/>
                      <a:pt x="471" y="1490"/>
                      <a:pt x="465" y="1490"/>
                    </a:cubicBezTo>
                    <a:cubicBezTo>
                      <a:pt x="459" y="1489"/>
                      <a:pt x="459" y="1494"/>
                      <a:pt x="454" y="1496"/>
                    </a:cubicBezTo>
                    <a:cubicBezTo>
                      <a:pt x="449" y="1499"/>
                      <a:pt x="446" y="1499"/>
                      <a:pt x="442" y="1499"/>
                    </a:cubicBezTo>
                    <a:cubicBezTo>
                      <a:pt x="439" y="1498"/>
                      <a:pt x="441" y="1500"/>
                      <a:pt x="430" y="1500"/>
                    </a:cubicBezTo>
                    <a:cubicBezTo>
                      <a:pt x="419" y="1499"/>
                      <a:pt x="421" y="1495"/>
                      <a:pt x="414" y="1497"/>
                    </a:cubicBezTo>
                    <a:cubicBezTo>
                      <a:pt x="408" y="1500"/>
                      <a:pt x="406" y="1504"/>
                      <a:pt x="397" y="1504"/>
                    </a:cubicBezTo>
                    <a:cubicBezTo>
                      <a:pt x="389" y="1505"/>
                      <a:pt x="367" y="1495"/>
                      <a:pt x="363" y="1501"/>
                    </a:cubicBezTo>
                    <a:cubicBezTo>
                      <a:pt x="359" y="1507"/>
                      <a:pt x="353" y="1505"/>
                      <a:pt x="350" y="1507"/>
                    </a:cubicBezTo>
                    <a:cubicBezTo>
                      <a:pt x="346" y="1510"/>
                      <a:pt x="352" y="1517"/>
                      <a:pt x="346" y="1518"/>
                    </a:cubicBezTo>
                    <a:cubicBezTo>
                      <a:pt x="340" y="1518"/>
                      <a:pt x="327" y="1515"/>
                      <a:pt x="324" y="1521"/>
                    </a:cubicBezTo>
                    <a:cubicBezTo>
                      <a:pt x="321" y="1528"/>
                      <a:pt x="323" y="1537"/>
                      <a:pt x="314" y="1537"/>
                    </a:cubicBezTo>
                    <a:cubicBezTo>
                      <a:pt x="306" y="1537"/>
                      <a:pt x="299" y="1534"/>
                      <a:pt x="295" y="1531"/>
                    </a:cubicBezTo>
                    <a:cubicBezTo>
                      <a:pt x="292" y="1528"/>
                      <a:pt x="285" y="1524"/>
                      <a:pt x="279" y="1525"/>
                    </a:cubicBezTo>
                    <a:cubicBezTo>
                      <a:pt x="272" y="1526"/>
                      <a:pt x="265" y="1527"/>
                      <a:pt x="262" y="1526"/>
                    </a:cubicBezTo>
                    <a:cubicBezTo>
                      <a:pt x="258" y="1524"/>
                      <a:pt x="255" y="1523"/>
                      <a:pt x="253" y="1520"/>
                    </a:cubicBezTo>
                    <a:cubicBezTo>
                      <a:pt x="252" y="1517"/>
                      <a:pt x="245" y="1513"/>
                      <a:pt x="238" y="1525"/>
                    </a:cubicBezTo>
                    <a:cubicBezTo>
                      <a:pt x="231" y="1538"/>
                      <a:pt x="229" y="1538"/>
                      <a:pt x="227" y="1542"/>
                    </a:cubicBezTo>
                    <a:cubicBezTo>
                      <a:pt x="226" y="1546"/>
                      <a:pt x="233" y="1553"/>
                      <a:pt x="223" y="1558"/>
                    </a:cubicBezTo>
                    <a:cubicBezTo>
                      <a:pt x="213" y="1564"/>
                      <a:pt x="208" y="1566"/>
                      <a:pt x="204" y="1568"/>
                    </a:cubicBezTo>
                    <a:cubicBezTo>
                      <a:pt x="191" y="1575"/>
                      <a:pt x="183" y="1579"/>
                      <a:pt x="179" y="1582"/>
                    </a:cubicBezTo>
                    <a:cubicBezTo>
                      <a:pt x="176" y="1585"/>
                      <a:pt x="178" y="1593"/>
                      <a:pt x="178" y="1597"/>
                    </a:cubicBezTo>
                    <a:cubicBezTo>
                      <a:pt x="177" y="1601"/>
                      <a:pt x="165" y="1606"/>
                      <a:pt x="164" y="1610"/>
                    </a:cubicBezTo>
                    <a:cubicBezTo>
                      <a:pt x="163" y="1615"/>
                      <a:pt x="165" y="1623"/>
                      <a:pt x="166" y="1628"/>
                    </a:cubicBezTo>
                    <a:cubicBezTo>
                      <a:pt x="166" y="1633"/>
                      <a:pt x="160" y="1635"/>
                      <a:pt x="159" y="1641"/>
                    </a:cubicBezTo>
                    <a:cubicBezTo>
                      <a:pt x="158" y="1648"/>
                      <a:pt x="152" y="1654"/>
                      <a:pt x="150" y="1657"/>
                    </a:cubicBezTo>
                    <a:cubicBezTo>
                      <a:pt x="149" y="1659"/>
                      <a:pt x="152" y="1675"/>
                      <a:pt x="148" y="1676"/>
                    </a:cubicBezTo>
                    <a:cubicBezTo>
                      <a:pt x="143" y="1678"/>
                      <a:pt x="131" y="1672"/>
                      <a:pt x="128" y="1675"/>
                    </a:cubicBezTo>
                    <a:cubicBezTo>
                      <a:pt x="126" y="1677"/>
                      <a:pt x="122" y="1685"/>
                      <a:pt x="118" y="1685"/>
                    </a:cubicBezTo>
                    <a:cubicBezTo>
                      <a:pt x="114" y="1685"/>
                      <a:pt x="104" y="1685"/>
                      <a:pt x="102" y="1690"/>
                    </a:cubicBezTo>
                    <a:cubicBezTo>
                      <a:pt x="100" y="1695"/>
                      <a:pt x="96" y="1707"/>
                      <a:pt x="92" y="1711"/>
                    </a:cubicBezTo>
                    <a:cubicBezTo>
                      <a:pt x="87" y="1714"/>
                      <a:pt x="65" y="1717"/>
                      <a:pt x="65" y="1723"/>
                    </a:cubicBezTo>
                    <a:cubicBezTo>
                      <a:pt x="64" y="1730"/>
                      <a:pt x="60" y="1745"/>
                      <a:pt x="54" y="1754"/>
                    </a:cubicBezTo>
                    <a:cubicBezTo>
                      <a:pt x="48" y="1762"/>
                      <a:pt x="42" y="1782"/>
                      <a:pt x="30" y="1799"/>
                    </a:cubicBezTo>
                    <a:cubicBezTo>
                      <a:pt x="18" y="1815"/>
                      <a:pt x="14" y="1820"/>
                      <a:pt x="18" y="1828"/>
                    </a:cubicBezTo>
                    <a:cubicBezTo>
                      <a:pt x="22" y="1837"/>
                      <a:pt x="30" y="1829"/>
                      <a:pt x="32" y="1838"/>
                    </a:cubicBezTo>
                    <a:cubicBezTo>
                      <a:pt x="35" y="1847"/>
                      <a:pt x="31" y="1858"/>
                      <a:pt x="32" y="1863"/>
                    </a:cubicBezTo>
                    <a:cubicBezTo>
                      <a:pt x="34" y="1868"/>
                      <a:pt x="40" y="1881"/>
                      <a:pt x="40" y="1888"/>
                    </a:cubicBezTo>
                    <a:cubicBezTo>
                      <a:pt x="40" y="1896"/>
                      <a:pt x="31" y="1902"/>
                      <a:pt x="27" y="1910"/>
                    </a:cubicBezTo>
                    <a:cubicBezTo>
                      <a:pt x="24" y="1918"/>
                      <a:pt x="35" y="1926"/>
                      <a:pt x="29" y="1936"/>
                    </a:cubicBezTo>
                    <a:cubicBezTo>
                      <a:pt x="22" y="1945"/>
                      <a:pt x="0" y="1956"/>
                      <a:pt x="8" y="1963"/>
                    </a:cubicBezTo>
                    <a:cubicBezTo>
                      <a:pt x="15" y="1969"/>
                      <a:pt x="21" y="1961"/>
                      <a:pt x="22" y="1971"/>
                    </a:cubicBezTo>
                    <a:cubicBezTo>
                      <a:pt x="23" y="1981"/>
                      <a:pt x="26" y="1979"/>
                      <a:pt x="28" y="1980"/>
                    </a:cubicBezTo>
                    <a:cubicBezTo>
                      <a:pt x="30" y="1981"/>
                      <a:pt x="29" y="1983"/>
                      <a:pt x="27" y="1984"/>
                    </a:cubicBezTo>
                    <a:cubicBezTo>
                      <a:pt x="26" y="1984"/>
                      <a:pt x="22" y="1985"/>
                      <a:pt x="21" y="1986"/>
                    </a:cubicBezTo>
                    <a:cubicBezTo>
                      <a:pt x="20" y="1988"/>
                      <a:pt x="19" y="1994"/>
                      <a:pt x="21" y="1996"/>
                    </a:cubicBezTo>
                    <a:cubicBezTo>
                      <a:pt x="22" y="1997"/>
                      <a:pt x="25" y="1997"/>
                      <a:pt x="26" y="1999"/>
                    </a:cubicBezTo>
                    <a:cubicBezTo>
                      <a:pt x="26" y="1999"/>
                      <a:pt x="27" y="1999"/>
                      <a:pt x="27" y="2000"/>
                    </a:cubicBezTo>
                    <a:cubicBezTo>
                      <a:pt x="27" y="2000"/>
                      <a:pt x="28" y="2000"/>
                      <a:pt x="29" y="2000"/>
                    </a:cubicBezTo>
                    <a:cubicBezTo>
                      <a:pt x="30" y="2002"/>
                      <a:pt x="28" y="2003"/>
                      <a:pt x="30" y="2003"/>
                    </a:cubicBezTo>
                    <a:cubicBezTo>
                      <a:pt x="32" y="2002"/>
                      <a:pt x="34" y="2000"/>
                      <a:pt x="31" y="2003"/>
                    </a:cubicBezTo>
                    <a:cubicBezTo>
                      <a:pt x="28" y="2006"/>
                      <a:pt x="26" y="2016"/>
                      <a:pt x="30" y="2017"/>
                    </a:cubicBezTo>
                    <a:cubicBezTo>
                      <a:pt x="34" y="2017"/>
                      <a:pt x="43" y="2012"/>
                      <a:pt x="45" y="2013"/>
                    </a:cubicBezTo>
                    <a:cubicBezTo>
                      <a:pt x="47" y="2015"/>
                      <a:pt x="47" y="2019"/>
                      <a:pt x="48" y="2020"/>
                    </a:cubicBezTo>
                    <a:cubicBezTo>
                      <a:pt x="50" y="2021"/>
                      <a:pt x="52" y="2024"/>
                      <a:pt x="53" y="2025"/>
                    </a:cubicBezTo>
                    <a:cubicBezTo>
                      <a:pt x="53" y="2027"/>
                      <a:pt x="59" y="2023"/>
                      <a:pt x="62" y="2025"/>
                    </a:cubicBezTo>
                    <a:cubicBezTo>
                      <a:pt x="65" y="2027"/>
                      <a:pt x="62" y="2036"/>
                      <a:pt x="63" y="2038"/>
                    </a:cubicBezTo>
                    <a:cubicBezTo>
                      <a:pt x="63" y="2040"/>
                      <a:pt x="69" y="2042"/>
                      <a:pt x="76" y="2045"/>
                    </a:cubicBezTo>
                    <a:cubicBezTo>
                      <a:pt x="84" y="2048"/>
                      <a:pt x="85" y="2050"/>
                      <a:pt x="87" y="2053"/>
                    </a:cubicBezTo>
                    <a:cubicBezTo>
                      <a:pt x="89" y="2055"/>
                      <a:pt x="84" y="2063"/>
                      <a:pt x="86" y="2065"/>
                    </a:cubicBezTo>
                    <a:cubicBezTo>
                      <a:pt x="88" y="2067"/>
                      <a:pt x="99" y="2062"/>
                      <a:pt x="100" y="2071"/>
                    </a:cubicBezTo>
                    <a:cubicBezTo>
                      <a:pt x="101" y="2079"/>
                      <a:pt x="93" y="2082"/>
                      <a:pt x="97" y="2090"/>
                    </a:cubicBezTo>
                    <a:cubicBezTo>
                      <a:pt x="101" y="2098"/>
                      <a:pt x="110" y="2104"/>
                      <a:pt x="117" y="2107"/>
                    </a:cubicBezTo>
                    <a:cubicBezTo>
                      <a:pt x="123" y="2110"/>
                      <a:pt x="133" y="2110"/>
                      <a:pt x="134" y="2110"/>
                    </a:cubicBezTo>
                    <a:cubicBezTo>
                      <a:pt x="136" y="2111"/>
                      <a:pt x="140" y="2127"/>
                      <a:pt x="147" y="2132"/>
                    </a:cubicBezTo>
                    <a:cubicBezTo>
                      <a:pt x="154" y="2137"/>
                      <a:pt x="165" y="2133"/>
                      <a:pt x="168" y="2137"/>
                    </a:cubicBezTo>
                    <a:cubicBezTo>
                      <a:pt x="170" y="2142"/>
                      <a:pt x="170" y="2145"/>
                      <a:pt x="177" y="2150"/>
                    </a:cubicBezTo>
                    <a:cubicBezTo>
                      <a:pt x="184" y="2154"/>
                      <a:pt x="189" y="2156"/>
                      <a:pt x="194" y="2158"/>
                    </a:cubicBezTo>
                    <a:cubicBezTo>
                      <a:pt x="199" y="2160"/>
                      <a:pt x="203" y="2164"/>
                      <a:pt x="210" y="2160"/>
                    </a:cubicBezTo>
                    <a:cubicBezTo>
                      <a:pt x="216" y="2156"/>
                      <a:pt x="227" y="2158"/>
                      <a:pt x="229" y="2155"/>
                    </a:cubicBezTo>
                    <a:cubicBezTo>
                      <a:pt x="230" y="2152"/>
                      <a:pt x="247" y="2144"/>
                      <a:pt x="256" y="2144"/>
                    </a:cubicBezTo>
                    <a:cubicBezTo>
                      <a:pt x="264" y="2144"/>
                      <a:pt x="270" y="2147"/>
                      <a:pt x="278" y="2148"/>
                    </a:cubicBezTo>
                    <a:cubicBezTo>
                      <a:pt x="286" y="2149"/>
                      <a:pt x="288" y="2140"/>
                      <a:pt x="292" y="2141"/>
                    </a:cubicBezTo>
                    <a:cubicBezTo>
                      <a:pt x="297" y="2143"/>
                      <a:pt x="298" y="2148"/>
                      <a:pt x="304" y="2151"/>
                    </a:cubicBezTo>
                    <a:cubicBezTo>
                      <a:pt x="310" y="2153"/>
                      <a:pt x="312" y="2150"/>
                      <a:pt x="322" y="2146"/>
                    </a:cubicBezTo>
                    <a:cubicBezTo>
                      <a:pt x="332" y="2142"/>
                      <a:pt x="340" y="2146"/>
                      <a:pt x="345" y="2140"/>
                    </a:cubicBezTo>
                    <a:cubicBezTo>
                      <a:pt x="349" y="2133"/>
                      <a:pt x="364" y="2132"/>
                      <a:pt x="370" y="2131"/>
                    </a:cubicBezTo>
                    <a:cubicBezTo>
                      <a:pt x="376" y="2130"/>
                      <a:pt x="373" y="2129"/>
                      <a:pt x="382" y="2129"/>
                    </a:cubicBezTo>
                    <a:cubicBezTo>
                      <a:pt x="392" y="2128"/>
                      <a:pt x="397" y="2132"/>
                      <a:pt x="402" y="2130"/>
                    </a:cubicBezTo>
                    <a:cubicBezTo>
                      <a:pt x="407" y="2127"/>
                      <a:pt x="410" y="2118"/>
                      <a:pt x="422" y="2120"/>
                    </a:cubicBezTo>
                    <a:cubicBezTo>
                      <a:pt x="434" y="2122"/>
                      <a:pt x="434" y="2127"/>
                      <a:pt x="439" y="2136"/>
                    </a:cubicBezTo>
                    <a:cubicBezTo>
                      <a:pt x="444" y="2145"/>
                      <a:pt x="443" y="2162"/>
                      <a:pt x="467" y="2163"/>
                    </a:cubicBezTo>
                    <a:cubicBezTo>
                      <a:pt x="491" y="2163"/>
                      <a:pt x="485" y="2167"/>
                      <a:pt x="496" y="2165"/>
                    </a:cubicBezTo>
                    <a:cubicBezTo>
                      <a:pt x="508" y="2164"/>
                      <a:pt x="509" y="2153"/>
                      <a:pt x="517" y="2156"/>
                    </a:cubicBezTo>
                    <a:cubicBezTo>
                      <a:pt x="524" y="2158"/>
                      <a:pt x="520" y="2165"/>
                      <a:pt x="520" y="2168"/>
                    </a:cubicBezTo>
                    <a:cubicBezTo>
                      <a:pt x="520" y="2170"/>
                      <a:pt x="525" y="2173"/>
                      <a:pt x="530" y="2175"/>
                    </a:cubicBezTo>
                    <a:cubicBezTo>
                      <a:pt x="534" y="2176"/>
                      <a:pt x="536" y="2175"/>
                      <a:pt x="536" y="2181"/>
                    </a:cubicBezTo>
                    <a:cubicBezTo>
                      <a:pt x="536" y="2186"/>
                      <a:pt x="539" y="2187"/>
                      <a:pt x="538" y="2195"/>
                    </a:cubicBezTo>
                    <a:cubicBezTo>
                      <a:pt x="536" y="2204"/>
                      <a:pt x="544" y="2212"/>
                      <a:pt x="541" y="2215"/>
                    </a:cubicBezTo>
                    <a:cubicBezTo>
                      <a:pt x="539" y="2218"/>
                      <a:pt x="536" y="2221"/>
                      <a:pt x="535" y="2224"/>
                    </a:cubicBezTo>
                    <a:cubicBezTo>
                      <a:pt x="534" y="2227"/>
                      <a:pt x="526" y="2233"/>
                      <a:pt x="527" y="2234"/>
                    </a:cubicBezTo>
                    <a:cubicBezTo>
                      <a:pt x="528" y="2236"/>
                      <a:pt x="534" y="2234"/>
                      <a:pt x="535" y="2236"/>
                    </a:cubicBezTo>
                    <a:cubicBezTo>
                      <a:pt x="536" y="2239"/>
                      <a:pt x="533" y="2246"/>
                      <a:pt x="530" y="2247"/>
                    </a:cubicBezTo>
                    <a:cubicBezTo>
                      <a:pt x="528" y="2248"/>
                      <a:pt x="528" y="2249"/>
                      <a:pt x="528" y="2253"/>
                    </a:cubicBezTo>
                    <a:cubicBezTo>
                      <a:pt x="528" y="2257"/>
                      <a:pt x="525" y="2256"/>
                      <a:pt x="523" y="2256"/>
                    </a:cubicBezTo>
                    <a:cubicBezTo>
                      <a:pt x="521" y="2257"/>
                      <a:pt x="523" y="2258"/>
                      <a:pt x="524" y="2266"/>
                    </a:cubicBezTo>
                    <a:cubicBezTo>
                      <a:pt x="524" y="2274"/>
                      <a:pt x="523" y="2274"/>
                      <a:pt x="529" y="2282"/>
                    </a:cubicBezTo>
                    <a:cubicBezTo>
                      <a:pt x="535" y="2291"/>
                      <a:pt x="536" y="2301"/>
                      <a:pt x="540" y="2306"/>
                    </a:cubicBezTo>
                    <a:cubicBezTo>
                      <a:pt x="544" y="2311"/>
                      <a:pt x="572" y="2338"/>
                      <a:pt x="576" y="2352"/>
                    </a:cubicBezTo>
                    <a:cubicBezTo>
                      <a:pt x="580" y="2365"/>
                      <a:pt x="579" y="2369"/>
                      <a:pt x="582" y="2371"/>
                    </a:cubicBezTo>
                    <a:cubicBezTo>
                      <a:pt x="585" y="2373"/>
                      <a:pt x="592" y="2371"/>
                      <a:pt x="592" y="2374"/>
                    </a:cubicBezTo>
                    <a:cubicBezTo>
                      <a:pt x="592" y="2377"/>
                      <a:pt x="585" y="2381"/>
                      <a:pt x="590" y="2386"/>
                    </a:cubicBezTo>
                    <a:cubicBezTo>
                      <a:pt x="594" y="2392"/>
                      <a:pt x="597" y="2393"/>
                      <a:pt x="597" y="2397"/>
                    </a:cubicBezTo>
                    <a:cubicBezTo>
                      <a:pt x="597" y="2401"/>
                      <a:pt x="598" y="2404"/>
                      <a:pt x="600" y="2407"/>
                    </a:cubicBezTo>
                    <a:cubicBezTo>
                      <a:pt x="601" y="2410"/>
                      <a:pt x="607" y="2412"/>
                      <a:pt x="603" y="2421"/>
                    </a:cubicBezTo>
                    <a:cubicBezTo>
                      <a:pt x="600" y="2430"/>
                      <a:pt x="605" y="2431"/>
                      <a:pt x="608" y="2437"/>
                    </a:cubicBezTo>
                    <a:cubicBezTo>
                      <a:pt x="612" y="2444"/>
                      <a:pt x="627" y="2475"/>
                      <a:pt x="610" y="2492"/>
                    </a:cubicBezTo>
                    <a:cubicBezTo>
                      <a:pt x="593" y="2510"/>
                      <a:pt x="588" y="2505"/>
                      <a:pt x="585" y="2514"/>
                    </a:cubicBezTo>
                    <a:cubicBezTo>
                      <a:pt x="582" y="2523"/>
                      <a:pt x="581" y="2529"/>
                      <a:pt x="581" y="2536"/>
                    </a:cubicBezTo>
                    <a:cubicBezTo>
                      <a:pt x="580" y="2543"/>
                      <a:pt x="581" y="2546"/>
                      <a:pt x="579" y="2553"/>
                    </a:cubicBezTo>
                    <a:cubicBezTo>
                      <a:pt x="576" y="2560"/>
                      <a:pt x="560" y="2594"/>
                      <a:pt x="569" y="2610"/>
                    </a:cubicBezTo>
                    <a:cubicBezTo>
                      <a:pt x="578" y="2625"/>
                      <a:pt x="586" y="2622"/>
                      <a:pt x="590" y="2633"/>
                    </a:cubicBezTo>
                    <a:cubicBezTo>
                      <a:pt x="595" y="2643"/>
                      <a:pt x="606" y="2674"/>
                      <a:pt x="611" y="2687"/>
                    </a:cubicBezTo>
                    <a:cubicBezTo>
                      <a:pt x="616" y="2699"/>
                      <a:pt x="625" y="2704"/>
                      <a:pt x="625" y="2715"/>
                    </a:cubicBezTo>
                    <a:cubicBezTo>
                      <a:pt x="625" y="2726"/>
                      <a:pt x="627" y="2750"/>
                      <a:pt x="629" y="2758"/>
                    </a:cubicBezTo>
                    <a:cubicBezTo>
                      <a:pt x="630" y="2766"/>
                      <a:pt x="627" y="2764"/>
                      <a:pt x="629" y="2776"/>
                    </a:cubicBezTo>
                    <a:cubicBezTo>
                      <a:pt x="630" y="2787"/>
                      <a:pt x="633" y="2792"/>
                      <a:pt x="636" y="2801"/>
                    </a:cubicBezTo>
                    <a:cubicBezTo>
                      <a:pt x="640" y="2811"/>
                      <a:pt x="657" y="2833"/>
                      <a:pt x="660" y="2839"/>
                    </a:cubicBezTo>
                    <a:cubicBezTo>
                      <a:pt x="663" y="2845"/>
                      <a:pt x="672" y="2850"/>
                      <a:pt x="674" y="2858"/>
                    </a:cubicBezTo>
                    <a:cubicBezTo>
                      <a:pt x="676" y="2865"/>
                      <a:pt x="673" y="2871"/>
                      <a:pt x="676" y="2879"/>
                    </a:cubicBezTo>
                    <a:cubicBezTo>
                      <a:pt x="679" y="2887"/>
                      <a:pt x="685" y="2892"/>
                      <a:pt x="685" y="2898"/>
                    </a:cubicBezTo>
                    <a:cubicBezTo>
                      <a:pt x="685" y="2904"/>
                      <a:pt x="682" y="2906"/>
                      <a:pt x="679" y="2908"/>
                    </a:cubicBezTo>
                    <a:cubicBezTo>
                      <a:pt x="675" y="2909"/>
                      <a:pt x="670" y="2919"/>
                      <a:pt x="673" y="2922"/>
                    </a:cubicBezTo>
                    <a:cubicBezTo>
                      <a:pt x="675" y="2924"/>
                      <a:pt x="686" y="2922"/>
                      <a:pt x="688" y="2928"/>
                    </a:cubicBezTo>
                    <a:cubicBezTo>
                      <a:pt x="689" y="2933"/>
                      <a:pt x="686" y="2935"/>
                      <a:pt x="685" y="2941"/>
                    </a:cubicBezTo>
                    <a:cubicBezTo>
                      <a:pt x="684" y="2946"/>
                      <a:pt x="682" y="2959"/>
                      <a:pt x="687" y="2958"/>
                    </a:cubicBezTo>
                    <a:cubicBezTo>
                      <a:pt x="691" y="2958"/>
                      <a:pt x="698" y="2941"/>
                      <a:pt x="699" y="2945"/>
                    </a:cubicBezTo>
                    <a:cubicBezTo>
                      <a:pt x="701" y="2948"/>
                      <a:pt x="699" y="2956"/>
                      <a:pt x="706" y="2957"/>
                    </a:cubicBezTo>
                    <a:cubicBezTo>
                      <a:pt x="712" y="2959"/>
                      <a:pt x="717" y="2954"/>
                      <a:pt x="722" y="2951"/>
                    </a:cubicBezTo>
                    <a:cubicBezTo>
                      <a:pt x="728" y="2947"/>
                      <a:pt x="733" y="2946"/>
                      <a:pt x="740" y="2945"/>
                    </a:cubicBezTo>
                    <a:cubicBezTo>
                      <a:pt x="748" y="2943"/>
                      <a:pt x="758" y="2938"/>
                      <a:pt x="767" y="2938"/>
                    </a:cubicBezTo>
                    <a:cubicBezTo>
                      <a:pt x="776" y="2938"/>
                      <a:pt x="779" y="2944"/>
                      <a:pt x="787" y="2944"/>
                    </a:cubicBezTo>
                    <a:cubicBezTo>
                      <a:pt x="795" y="2943"/>
                      <a:pt x="795" y="2940"/>
                      <a:pt x="801" y="2941"/>
                    </a:cubicBezTo>
                    <a:cubicBezTo>
                      <a:pt x="807" y="2943"/>
                      <a:pt x="809" y="2944"/>
                      <a:pt x="813" y="2943"/>
                    </a:cubicBezTo>
                    <a:cubicBezTo>
                      <a:pt x="817" y="2942"/>
                      <a:pt x="820" y="2945"/>
                      <a:pt x="823" y="2944"/>
                    </a:cubicBezTo>
                    <a:cubicBezTo>
                      <a:pt x="826" y="2943"/>
                      <a:pt x="825" y="2931"/>
                      <a:pt x="832" y="2931"/>
                    </a:cubicBezTo>
                    <a:cubicBezTo>
                      <a:pt x="838" y="2930"/>
                      <a:pt x="840" y="2935"/>
                      <a:pt x="850" y="2929"/>
                    </a:cubicBezTo>
                    <a:cubicBezTo>
                      <a:pt x="856" y="2925"/>
                      <a:pt x="877" y="2923"/>
                      <a:pt x="893" y="2911"/>
                    </a:cubicBezTo>
                    <a:cubicBezTo>
                      <a:pt x="906" y="2900"/>
                      <a:pt x="919" y="2887"/>
                      <a:pt x="925" y="2876"/>
                    </a:cubicBezTo>
                    <a:cubicBezTo>
                      <a:pt x="938" y="2854"/>
                      <a:pt x="937" y="2849"/>
                      <a:pt x="944" y="2842"/>
                    </a:cubicBezTo>
                    <a:cubicBezTo>
                      <a:pt x="950" y="2836"/>
                      <a:pt x="971" y="2819"/>
                      <a:pt x="969" y="2796"/>
                    </a:cubicBezTo>
                    <a:cubicBezTo>
                      <a:pt x="967" y="2774"/>
                      <a:pt x="974" y="2772"/>
                      <a:pt x="979" y="2766"/>
                    </a:cubicBezTo>
                    <a:cubicBezTo>
                      <a:pt x="985" y="2760"/>
                      <a:pt x="978" y="2749"/>
                      <a:pt x="993" y="2745"/>
                    </a:cubicBezTo>
                    <a:cubicBezTo>
                      <a:pt x="1008" y="2740"/>
                      <a:pt x="1025" y="2744"/>
                      <a:pt x="1026" y="2722"/>
                    </a:cubicBezTo>
                    <a:cubicBezTo>
                      <a:pt x="1026" y="2699"/>
                      <a:pt x="1035" y="2699"/>
                      <a:pt x="1032" y="2689"/>
                    </a:cubicBezTo>
                    <a:cubicBezTo>
                      <a:pt x="1028" y="2679"/>
                      <a:pt x="1029" y="2668"/>
                      <a:pt x="1029" y="2660"/>
                    </a:cubicBezTo>
                    <a:cubicBezTo>
                      <a:pt x="1028" y="2652"/>
                      <a:pt x="1019" y="2654"/>
                      <a:pt x="1032" y="2643"/>
                    </a:cubicBezTo>
                    <a:cubicBezTo>
                      <a:pt x="1045" y="2632"/>
                      <a:pt x="1047" y="2624"/>
                      <a:pt x="1051" y="2621"/>
                    </a:cubicBezTo>
                    <a:cubicBezTo>
                      <a:pt x="1055" y="2619"/>
                      <a:pt x="1080" y="2601"/>
                      <a:pt x="1105" y="2590"/>
                    </a:cubicBezTo>
                    <a:cubicBezTo>
                      <a:pt x="1130" y="2579"/>
                      <a:pt x="1131" y="2562"/>
                      <a:pt x="1133" y="2556"/>
                    </a:cubicBezTo>
                    <a:cubicBezTo>
                      <a:pt x="1135" y="2551"/>
                      <a:pt x="1140" y="2545"/>
                      <a:pt x="1142" y="2543"/>
                    </a:cubicBezTo>
                    <a:cubicBezTo>
                      <a:pt x="1145" y="2541"/>
                      <a:pt x="1145" y="2531"/>
                      <a:pt x="1143" y="2525"/>
                    </a:cubicBezTo>
                    <a:cubicBezTo>
                      <a:pt x="1141" y="2519"/>
                      <a:pt x="1137" y="2513"/>
                      <a:pt x="1137" y="2507"/>
                    </a:cubicBezTo>
                    <a:cubicBezTo>
                      <a:pt x="1138" y="2501"/>
                      <a:pt x="1142" y="2485"/>
                      <a:pt x="1143" y="2480"/>
                    </a:cubicBezTo>
                    <a:cubicBezTo>
                      <a:pt x="1144" y="2475"/>
                      <a:pt x="1141" y="2468"/>
                      <a:pt x="1141" y="2463"/>
                    </a:cubicBezTo>
                    <a:cubicBezTo>
                      <a:pt x="1141" y="2458"/>
                      <a:pt x="1140" y="2459"/>
                      <a:pt x="1132" y="2451"/>
                    </a:cubicBezTo>
                    <a:cubicBezTo>
                      <a:pt x="1124" y="2443"/>
                      <a:pt x="1128" y="2428"/>
                      <a:pt x="1127" y="2424"/>
                    </a:cubicBezTo>
                    <a:cubicBezTo>
                      <a:pt x="1126" y="2419"/>
                      <a:pt x="1114" y="2405"/>
                      <a:pt x="1117" y="2398"/>
                    </a:cubicBezTo>
                    <a:cubicBezTo>
                      <a:pt x="1121" y="2391"/>
                      <a:pt x="1120" y="2395"/>
                      <a:pt x="1120" y="2388"/>
                    </a:cubicBezTo>
                    <a:cubicBezTo>
                      <a:pt x="1119" y="2381"/>
                      <a:pt x="1120" y="2375"/>
                      <a:pt x="1119" y="2370"/>
                    </a:cubicBezTo>
                    <a:cubicBezTo>
                      <a:pt x="1118" y="2364"/>
                      <a:pt x="1111" y="2357"/>
                      <a:pt x="1117" y="2348"/>
                    </a:cubicBezTo>
                    <a:cubicBezTo>
                      <a:pt x="1123" y="2340"/>
                      <a:pt x="1134" y="2317"/>
                      <a:pt x="1135" y="2310"/>
                    </a:cubicBezTo>
                    <a:cubicBezTo>
                      <a:pt x="1136" y="2302"/>
                      <a:pt x="1145" y="2297"/>
                      <a:pt x="1150" y="2294"/>
                    </a:cubicBezTo>
                    <a:cubicBezTo>
                      <a:pt x="1155" y="2292"/>
                      <a:pt x="1163" y="2294"/>
                      <a:pt x="1172" y="2284"/>
                    </a:cubicBezTo>
                    <a:cubicBezTo>
                      <a:pt x="1177" y="2279"/>
                      <a:pt x="1184" y="2268"/>
                      <a:pt x="1194" y="2258"/>
                    </a:cubicBezTo>
                    <a:cubicBezTo>
                      <a:pt x="1202" y="2248"/>
                      <a:pt x="1211" y="2239"/>
                      <a:pt x="1217" y="2234"/>
                    </a:cubicBezTo>
                    <a:cubicBezTo>
                      <a:pt x="1231" y="2224"/>
                      <a:pt x="1240" y="2216"/>
                      <a:pt x="1249" y="2212"/>
                    </a:cubicBezTo>
                    <a:cubicBezTo>
                      <a:pt x="1258" y="2207"/>
                      <a:pt x="1266" y="2191"/>
                      <a:pt x="1275" y="2181"/>
                    </a:cubicBezTo>
                    <a:cubicBezTo>
                      <a:pt x="1284" y="2171"/>
                      <a:pt x="1293" y="2160"/>
                      <a:pt x="1296" y="2154"/>
                    </a:cubicBezTo>
                    <a:cubicBezTo>
                      <a:pt x="1299" y="2149"/>
                      <a:pt x="1312" y="2142"/>
                      <a:pt x="1315" y="2136"/>
                    </a:cubicBezTo>
                    <a:cubicBezTo>
                      <a:pt x="1319" y="2129"/>
                      <a:pt x="1319" y="2120"/>
                      <a:pt x="1322" y="2114"/>
                    </a:cubicBezTo>
                    <a:cubicBezTo>
                      <a:pt x="1326" y="2107"/>
                      <a:pt x="1329" y="2101"/>
                      <a:pt x="1335" y="2096"/>
                    </a:cubicBezTo>
                    <a:cubicBezTo>
                      <a:pt x="1341" y="2091"/>
                      <a:pt x="1342" y="2073"/>
                      <a:pt x="1345" y="2066"/>
                    </a:cubicBezTo>
                    <a:cubicBezTo>
                      <a:pt x="1348" y="2060"/>
                      <a:pt x="1347" y="2050"/>
                      <a:pt x="1349" y="2044"/>
                    </a:cubicBezTo>
                    <a:cubicBezTo>
                      <a:pt x="1352" y="2038"/>
                      <a:pt x="1355" y="2037"/>
                      <a:pt x="1356" y="2031"/>
                    </a:cubicBezTo>
                    <a:cubicBezTo>
                      <a:pt x="1358" y="2024"/>
                      <a:pt x="1364" y="2014"/>
                      <a:pt x="1338" y="2023"/>
                    </a:cubicBezTo>
                    <a:cubicBezTo>
                      <a:pt x="1313" y="2032"/>
                      <a:pt x="1316" y="2024"/>
                      <a:pt x="1306" y="2025"/>
                    </a:cubicBezTo>
                    <a:cubicBezTo>
                      <a:pt x="1295" y="2026"/>
                      <a:pt x="1277" y="2028"/>
                      <a:pt x="1272" y="2030"/>
                    </a:cubicBezTo>
                    <a:cubicBezTo>
                      <a:pt x="1268" y="2033"/>
                      <a:pt x="1266" y="2036"/>
                      <a:pt x="1260" y="2036"/>
                    </a:cubicBezTo>
                    <a:cubicBezTo>
                      <a:pt x="1253" y="2036"/>
                      <a:pt x="1243" y="2032"/>
                      <a:pt x="1237" y="2035"/>
                    </a:cubicBezTo>
                    <a:cubicBezTo>
                      <a:pt x="1231" y="2037"/>
                      <a:pt x="1232" y="2047"/>
                      <a:pt x="1227" y="2044"/>
                    </a:cubicBezTo>
                    <a:cubicBezTo>
                      <a:pt x="1222" y="2041"/>
                      <a:pt x="1209" y="2041"/>
                      <a:pt x="1204" y="2036"/>
                    </a:cubicBezTo>
                    <a:cubicBezTo>
                      <a:pt x="1199" y="2031"/>
                      <a:pt x="1200" y="2023"/>
                      <a:pt x="1194" y="2024"/>
                    </a:cubicBezTo>
                    <a:cubicBezTo>
                      <a:pt x="1189" y="2025"/>
                      <a:pt x="1193" y="2018"/>
                      <a:pt x="1195" y="2013"/>
                    </a:cubicBezTo>
                    <a:cubicBezTo>
                      <a:pt x="1196" y="2009"/>
                      <a:pt x="1203" y="2001"/>
                      <a:pt x="1195" y="1998"/>
                    </a:cubicBezTo>
                    <a:cubicBezTo>
                      <a:pt x="1187" y="1995"/>
                      <a:pt x="1177" y="1973"/>
                      <a:pt x="1173" y="1969"/>
                    </a:cubicBezTo>
                    <a:cubicBezTo>
                      <a:pt x="1168" y="1965"/>
                      <a:pt x="1152" y="1962"/>
                      <a:pt x="1145" y="1958"/>
                    </a:cubicBezTo>
                    <a:cubicBezTo>
                      <a:pt x="1138" y="1953"/>
                      <a:pt x="1119" y="1942"/>
                      <a:pt x="1115" y="1934"/>
                    </a:cubicBezTo>
                    <a:cubicBezTo>
                      <a:pt x="1112" y="1925"/>
                      <a:pt x="1115" y="1919"/>
                      <a:pt x="1114" y="1913"/>
                    </a:cubicBezTo>
                    <a:cubicBezTo>
                      <a:pt x="1112" y="1907"/>
                      <a:pt x="1107" y="1900"/>
                      <a:pt x="1101" y="1894"/>
                    </a:cubicBezTo>
                    <a:cubicBezTo>
                      <a:pt x="1096" y="1889"/>
                      <a:pt x="1072" y="1883"/>
                      <a:pt x="1070" y="1868"/>
                    </a:cubicBezTo>
                    <a:cubicBezTo>
                      <a:pt x="1067" y="1854"/>
                      <a:pt x="1079" y="1851"/>
                      <a:pt x="1078" y="1844"/>
                    </a:cubicBezTo>
                    <a:cubicBezTo>
                      <a:pt x="1077" y="1836"/>
                      <a:pt x="1070" y="1835"/>
                      <a:pt x="1070" y="1828"/>
                    </a:cubicBezTo>
                    <a:cubicBezTo>
                      <a:pt x="1070" y="1820"/>
                      <a:pt x="1067" y="1812"/>
                      <a:pt x="1064" y="1809"/>
                    </a:cubicBezTo>
                    <a:cubicBezTo>
                      <a:pt x="1062" y="1806"/>
                      <a:pt x="1053" y="1798"/>
                      <a:pt x="1047" y="1796"/>
                    </a:cubicBezTo>
                    <a:cubicBezTo>
                      <a:pt x="1041" y="1795"/>
                      <a:pt x="1033" y="1783"/>
                      <a:pt x="1034" y="1776"/>
                    </a:cubicBezTo>
                    <a:cubicBezTo>
                      <a:pt x="1035" y="1770"/>
                      <a:pt x="1032" y="1764"/>
                      <a:pt x="1027" y="1759"/>
                    </a:cubicBezTo>
                    <a:cubicBezTo>
                      <a:pt x="1023" y="1754"/>
                      <a:pt x="1010" y="1727"/>
                      <a:pt x="1009" y="1712"/>
                    </a:cubicBezTo>
                    <a:cubicBezTo>
                      <a:pt x="1008" y="1697"/>
                      <a:pt x="994" y="1696"/>
                      <a:pt x="994" y="1690"/>
                    </a:cubicBezTo>
                    <a:cubicBezTo>
                      <a:pt x="993" y="1684"/>
                      <a:pt x="986" y="1684"/>
                      <a:pt x="983" y="1681"/>
                    </a:cubicBezTo>
                    <a:cubicBezTo>
                      <a:pt x="981" y="1678"/>
                      <a:pt x="970" y="1667"/>
                      <a:pt x="969" y="1664"/>
                    </a:cubicBezTo>
                    <a:cubicBezTo>
                      <a:pt x="968" y="1661"/>
                      <a:pt x="969" y="1653"/>
                      <a:pt x="970" y="1651"/>
                    </a:cubicBezTo>
                    <a:cubicBezTo>
                      <a:pt x="970" y="1652"/>
                      <a:pt x="971" y="1654"/>
                      <a:pt x="973" y="1657"/>
                    </a:cubicBezTo>
                    <a:cubicBezTo>
                      <a:pt x="978" y="1663"/>
                      <a:pt x="987" y="1667"/>
                      <a:pt x="993" y="1673"/>
                    </a:cubicBezTo>
                    <a:cubicBezTo>
                      <a:pt x="999" y="1678"/>
                      <a:pt x="997" y="1687"/>
                      <a:pt x="1001" y="1688"/>
                    </a:cubicBezTo>
                    <a:cubicBezTo>
                      <a:pt x="1005" y="1689"/>
                      <a:pt x="1008" y="1689"/>
                      <a:pt x="1009" y="1677"/>
                    </a:cubicBezTo>
                    <a:cubicBezTo>
                      <a:pt x="1011" y="1664"/>
                      <a:pt x="1015" y="1660"/>
                      <a:pt x="1016" y="1659"/>
                    </a:cubicBezTo>
                    <a:cubicBezTo>
                      <a:pt x="1017" y="1657"/>
                      <a:pt x="1019" y="1655"/>
                      <a:pt x="1020" y="1652"/>
                    </a:cubicBezTo>
                    <a:cubicBezTo>
                      <a:pt x="1020" y="1652"/>
                      <a:pt x="1024" y="1650"/>
                      <a:pt x="1024" y="1650"/>
                    </a:cubicBezTo>
                    <a:cubicBezTo>
                      <a:pt x="1025" y="1654"/>
                      <a:pt x="1012" y="1663"/>
                      <a:pt x="1012" y="1670"/>
                    </a:cubicBezTo>
                    <a:cubicBezTo>
                      <a:pt x="1011" y="1676"/>
                      <a:pt x="1011" y="1685"/>
                      <a:pt x="1013" y="1686"/>
                    </a:cubicBezTo>
                    <a:cubicBezTo>
                      <a:pt x="1015" y="1687"/>
                      <a:pt x="1020" y="1687"/>
                      <a:pt x="1024" y="1690"/>
                    </a:cubicBezTo>
                    <a:cubicBezTo>
                      <a:pt x="1028" y="1694"/>
                      <a:pt x="1037" y="1700"/>
                      <a:pt x="1041" y="1708"/>
                    </a:cubicBezTo>
                    <a:cubicBezTo>
                      <a:pt x="1045" y="1715"/>
                      <a:pt x="1046" y="1727"/>
                      <a:pt x="1054" y="1733"/>
                    </a:cubicBezTo>
                    <a:cubicBezTo>
                      <a:pt x="1062" y="1740"/>
                      <a:pt x="1067" y="1744"/>
                      <a:pt x="1068" y="1751"/>
                    </a:cubicBezTo>
                    <a:cubicBezTo>
                      <a:pt x="1069" y="1758"/>
                      <a:pt x="1072" y="1763"/>
                      <a:pt x="1083" y="1769"/>
                    </a:cubicBezTo>
                    <a:cubicBezTo>
                      <a:pt x="1095" y="1776"/>
                      <a:pt x="1107" y="1789"/>
                      <a:pt x="1109" y="1808"/>
                    </a:cubicBezTo>
                    <a:cubicBezTo>
                      <a:pt x="1110" y="1828"/>
                      <a:pt x="1120" y="1835"/>
                      <a:pt x="1130" y="1839"/>
                    </a:cubicBezTo>
                    <a:cubicBezTo>
                      <a:pt x="1139" y="1844"/>
                      <a:pt x="1140" y="1855"/>
                      <a:pt x="1146" y="1869"/>
                    </a:cubicBezTo>
                    <a:cubicBezTo>
                      <a:pt x="1152" y="1884"/>
                      <a:pt x="1158" y="1892"/>
                      <a:pt x="1164" y="1897"/>
                    </a:cubicBezTo>
                    <a:cubicBezTo>
                      <a:pt x="1171" y="1902"/>
                      <a:pt x="1173" y="1902"/>
                      <a:pt x="1178" y="1908"/>
                    </a:cubicBezTo>
                    <a:cubicBezTo>
                      <a:pt x="1183" y="1914"/>
                      <a:pt x="1180" y="1916"/>
                      <a:pt x="1184" y="1923"/>
                    </a:cubicBezTo>
                    <a:cubicBezTo>
                      <a:pt x="1189" y="1929"/>
                      <a:pt x="1178" y="1938"/>
                      <a:pt x="1178" y="1944"/>
                    </a:cubicBezTo>
                    <a:cubicBezTo>
                      <a:pt x="1178" y="1950"/>
                      <a:pt x="1190" y="1946"/>
                      <a:pt x="1192" y="1951"/>
                    </a:cubicBezTo>
                    <a:cubicBezTo>
                      <a:pt x="1194" y="1956"/>
                      <a:pt x="1190" y="1963"/>
                      <a:pt x="1191" y="1967"/>
                    </a:cubicBezTo>
                    <a:cubicBezTo>
                      <a:pt x="1192" y="1970"/>
                      <a:pt x="1193" y="1971"/>
                      <a:pt x="1192" y="1978"/>
                    </a:cubicBezTo>
                    <a:cubicBezTo>
                      <a:pt x="1191" y="1984"/>
                      <a:pt x="1194" y="1986"/>
                      <a:pt x="1197" y="1992"/>
                    </a:cubicBezTo>
                    <a:cubicBezTo>
                      <a:pt x="1201" y="1997"/>
                      <a:pt x="1199" y="1993"/>
                      <a:pt x="1216" y="1993"/>
                    </a:cubicBezTo>
                    <a:cubicBezTo>
                      <a:pt x="1233" y="1994"/>
                      <a:pt x="1236" y="1994"/>
                      <a:pt x="1243" y="1987"/>
                    </a:cubicBezTo>
                    <a:cubicBezTo>
                      <a:pt x="1249" y="1980"/>
                      <a:pt x="1249" y="1978"/>
                      <a:pt x="1257" y="1982"/>
                    </a:cubicBezTo>
                    <a:cubicBezTo>
                      <a:pt x="1265" y="1985"/>
                      <a:pt x="1271" y="1980"/>
                      <a:pt x="1275" y="1978"/>
                    </a:cubicBezTo>
                    <a:cubicBezTo>
                      <a:pt x="1280" y="1976"/>
                      <a:pt x="1281" y="1972"/>
                      <a:pt x="1287" y="1972"/>
                    </a:cubicBezTo>
                    <a:cubicBezTo>
                      <a:pt x="1293" y="1971"/>
                      <a:pt x="1297" y="1969"/>
                      <a:pt x="1302" y="1964"/>
                    </a:cubicBezTo>
                    <a:cubicBezTo>
                      <a:pt x="1307" y="1958"/>
                      <a:pt x="1315" y="1958"/>
                      <a:pt x="1323" y="1955"/>
                    </a:cubicBezTo>
                    <a:cubicBezTo>
                      <a:pt x="1331" y="1952"/>
                      <a:pt x="1347" y="1956"/>
                      <a:pt x="1355" y="1954"/>
                    </a:cubicBezTo>
                    <a:cubicBezTo>
                      <a:pt x="1364" y="1951"/>
                      <a:pt x="1360" y="1943"/>
                      <a:pt x="1366" y="1932"/>
                    </a:cubicBezTo>
                    <a:cubicBezTo>
                      <a:pt x="1372" y="1921"/>
                      <a:pt x="1385" y="1916"/>
                      <a:pt x="1391" y="1915"/>
                    </a:cubicBezTo>
                    <a:cubicBezTo>
                      <a:pt x="1397" y="1914"/>
                      <a:pt x="1400" y="1916"/>
                      <a:pt x="1406" y="1912"/>
                    </a:cubicBezTo>
                    <a:cubicBezTo>
                      <a:pt x="1412" y="1909"/>
                      <a:pt x="1416" y="1908"/>
                      <a:pt x="1423" y="1908"/>
                    </a:cubicBezTo>
                    <a:cubicBezTo>
                      <a:pt x="1430" y="1909"/>
                      <a:pt x="1431" y="1907"/>
                      <a:pt x="1432" y="1902"/>
                    </a:cubicBezTo>
                    <a:cubicBezTo>
                      <a:pt x="1433" y="1897"/>
                      <a:pt x="1432" y="1888"/>
                      <a:pt x="1437" y="1888"/>
                    </a:cubicBezTo>
                    <a:cubicBezTo>
                      <a:pt x="1442" y="1888"/>
                      <a:pt x="1448" y="1895"/>
                      <a:pt x="1455" y="1890"/>
                    </a:cubicBezTo>
                    <a:cubicBezTo>
                      <a:pt x="1462" y="1885"/>
                      <a:pt x="1455" y="1873"/>
                      <a:pt x="1459" y="1870"/>
                    </a:cubicBezTo>
                    <a:cubicBezTo>
                      <a:pt x="1464" y="1866"/>
                      <a:pt x="1471" y="1871"/>
                      <a:pt x="1479" y="1870"/>
                    </a:cubicBezTo>
                    <a:cubicBezTo>
                      <a:pt x="1487" y="1869"/>
                      <a:pt x="1473" y="1864"/>
                      <a:pt x="1470" y="1858"/>
                    </a:cubicBezTo>
                    <a:cubicBezTo>
                      <a:pt x="1467" y="1853"/>
                      <a:pt x="1480" y="1850"/>
                      <a:pt x="1483" y="1844"/>
                    </a:cubicBezTo>
                    <a:cubicBezTo>
                      <a:pt x="1485" y="1837"/>
                      <a:pt x="1483" y="1833"/>
                      <a:pt x="1485" y="1838"/>
                    </a:cubicBezTo>
                    <a:cubicBezTo>
                      <a:pt x="1488" y="1842"/>
                      <a:pt x="1484" y="1837"/>
                      <a:pt x="1486" y="1834"/>
                    </a:cubicBezTo>
                    <a:cubicBezTo>
                      <a:pt x="1488" y="1830"/>
                      <a:pt x="1492" y="1830"/>
                      <a:pt x="1498" y="1822"/>
                    </a:cubicBezTo>
                    <a:cubicBezTo>
                      <a:pt x="1504" y="1815"/>
                      <a:pt x="1506" y="1814"/>
                      <a:pt x="1509" y="1802"/>
                    </a:cubicBezTo>
                    <a:cubicBezTo>
                      <a:pt x="1512" y="1791"/>
                      <a:pt x="1508" y="1795"/>
                      <a:pt x="1504" y="1792"/>
                    </a:cubicBezTo>
                    <a:cubicBezTo>
                      <a:pt x="1499" y="1789"/>
                      <a:pt x="1493" y="1786"/>
                      <a:pt x="1491" y="1783"/>
                    </a:cubicBezTo>
                    <a:cubicBezTo>
                      <a:pt x="1488" y="1780"/>
                      <a:pt x="1491" y="1767"/>
                      <a:pt x="1487" y="1766"/>
                    </a:cubicBezTo>
                    <a:cubicBezTo>
                      <a:pt x="1484" y="1766"/>
                      <a:pt x="1474" y="1775"/>
                      <a:pt x="1464" y="1773"/>
                    </a:cubicBezTo>
                    <a:cubicBezTo>
                      <a:pt x="1454" y="1772"/>
                      <a:pt x="1455" y="1758"/>
                      <a:pt x="1452" y="1754"/>
                    </a:cubicBezTo>
                    <a:cubicBezTo>
                      <a:pt x="1448" y="1750"/>
                      <a:pt x="1439" y="1754"/>
                      <a:pt x="1437" y="1750"/>
                    </a:cubicBezTo>
                    <a:cubicBezTo>
                      <a:pt x="1435" y="1746"/>
                      <a:pt x="1442" y="1742"/>
                      <a:pt x="1437" y="1732"/>
                    </a:cubicBezTo>
                    <a:cubicBezTo>
                      <a:pt x="1433" y="1721"/>
                      <a:pt x="1420" y="1728"/>
                      <a:pt x="1418" y="1731"/>
                    </a:cubicBezTo>
                    <a:cubicBezTo>
                      <a:pt x="1416" y="1734"/>
                      <a:pt x="1414" y="1736"/>
                      <a:pt x="1411" y="1738"/>
                    </a:cubicBezTo>
                    <a:cubicBezTo>
                      <a:pt x="1409" y="1741"/>
                      <a:pt x="1403" y="1744"/>
                      <a:pt x="1403" y="1747"/>
                    </a:cubicBezTo>
                    <a:cubicBezTo>
                      <a:pt x="1403" y="1749"/>
                      <a:pt x="1402" y="1753"/>
                      <a:pt x="1399" y="1756"/>
                    </a:cubicBezTo>
                    <a:cubicBezTo>
                      <a:pt x="1395" y="1759"/>
                      <a:pt x="1393" y="1761"/>
                      <a:pt x="1387" y="1762"/>
                    </a:cubicBezTo>
                    <a:cubicBezTo>
                      <a:pt x="1381" y="1763"/>
                      <a:pt x="1378" y="1759"/>
                      <a:pt x="1373" y="1759"/>
                    </a:cubicBezTo>
                    <a:cubicBezTo>
                      <a:pt x="1368" y="1758"/>
                      <a:pt x="1360" y="1757"/>
                      <a:pt x="1357" y="1760"/>
                    </a:cubicBezTo>
                    <a:cubicBezTo>
                      <a:pt x="1354" y="1762"/>
                      <a:pt x="1354" y="1764"/>
                      <a:pt x="1353" y="1762"/>
                    </a:cubicBezTo>
                    <a:cubicBezTo>
                      <a:pt x="1352" y="1760"/>
                      <a:pt x="1347" y="1765"/>
                      <a:pt x="1345" y="1764"/>
                    </a:cubicBezTo>
                    <a:cubicBezTo>
                      <a:pt x="1342" y="1763"/>
                      <a:pt x="1339" y="1754"/>
                      <a:pt x="1340" y="1748"/>
                    </a:cubicBezTo>
                    <a:cubicBezTo>
                      <a:pt x="1341" y="1742"/>
                      <a:pt x="1347" y="1740"/>
                      <a:pt x="1345" y="1729"/>
                    </a:cubicBezTo>
                    <a:cubicBezTo>
                      <a:pt x="1343" y="1718"/>
                      <a:pt x="1339" y="1720"/>
                      <a:pt x="1336" y="1719"/>
                    </a:cubicBezTo>
                    <a:cubicBezTo>
                      <a:pt x="1333" y="1718"/>
                      <a:pt x="1331" y="1722"/>
                      <a:pt x="1330" y="1724"/>
                    </a:cubicBezTo>
                    <a:cubicBezTo>
                      <a:pt x="1329" y="1727"/>
                      <a:pt x="1328" y="1733"/>
                      <a:pt x="1330" y="1736"/>
                    </a:cubicBezTo>
                    <a:cubicBezTo>
                      <a:pt x="1332" y="1740"/>
                      <a:pt x="1337" y="1747"/>
                      <a:pt x="1336" y="1749"/>
                    </a:cubicBezTo>
                    <a:cubicBezTo>
                      <a:pt x="1334" y="1750"/>
                      <a:pt x="1332" y="1743"/>
                      <a:pt x="1332" y="1740"/>
                    </a:cubicBezTo>
                    <a:cubicBezTo>
                      <a:pt x="1331" y="1738"/>
                      <a:pt x="1321" y="1735"/>
                      <a:pt x="1320" y="1733"/>
                    </a:cubicBezTo>
                    <a:cubicBezTo>
                      <a:pt x="1319" y="1730"/>
                      <a:pt x="1318" y="1728"/>
                      <a:pt x="1317" y="1727"/>
                    </a:cubicBezTo>
                    <a:cubicBezTo>
                      <a:pt x="1316" y="1726"/>
                      <a:pt x="1321" y="1719"/>
                      <a:pt x="1321" y="1713"/>
                    </a:cubicBezTo>
                    <a:cubicBezTo>
                      <a:pt x="1320" y="1707"/>
                      <a:pt x="1314" y="1708"/>
                      <a:pt x="1314" y="1706"/>
                    </a:cubicBezTo>
                    <a:cubicBezTo>
                      <a:pt x="1314" y="1704"/>
                      <a:pt x="1310" y="1704"/>
                      <a:pt x="1308" y="1702"/>
                    </a:cubicBezTo>
                    <a:cubicBezTo>
                      <a:pt x="1305" y="1699"/>
                      <a:pt x="1308" y="1694"/>
                      <a:pt x="1306" y="1692"/>
                    </a:cubicBezTo>
                    <a:cubicBezTo>
                      <a:pt x="1304" y="1690"/>
                      <a:pt x="1296" y="1694"/>
                      <a:pt x="1295" y="1693"/>
                    </a:cubicBezTo>
                    <a:cubicBezTo>
                      <a:pt x="1294" y="1692"/>
                      <a:pt x="1297" y="1682"/>
                      <a:pt x="1294" y="1681"/>
                    </a:cubicBezTo>
                    <a:cubicBezTo>
                      <a:pt x="1292" y="1680"/>
                      <a:pt x="1291" y="1680"/>
                      <a:pt x="1290" y="1679"/>
                    </a:cubicBezTo>
                    <a:cubicBezTo>
                      <a:pt x="1289" y="1677"/>
                      <a:pt x="1281" y="1676"/>
                      <a:pt x="1280" y="1673"/>
                    </a:cubicBezTo>
                    <a:cubicBezTo>
                      <a:pt x="1278" y="1670"/>
                      <a:pt x="1282" y="1664"/>
                      <a:pt x="1279" y="1662"/>
                    </a:cubicBezTo>
                    <a:cubicBezTo>
                      <a:pt x="1276" y="1660"/>
                      <a:pt x="1278" y="1658"/>
                      <a:pt x="1278" y="1654"/>
                    </a:cubicBezTo>
                    <a:cubicBezTo>
                      <a:pt x="1277" y="1651"/>
                      <a:pt x="1267" y="1646"/>
                      <a:pt x="1267" y="1643"/>
                    </a:cubicBezTo>
                    <a:cubicBezTo>
                      <a:pt x="1266" y="1639"/>
                      <a:pt x="1272" y="1634"/>
                      <a:pt x="1274" y="1632"/>
                    </a:cubicBezTo>
                    <a:cubicBezTo>
                      <a:pt x="1276" y="1631"/>
                      <a:pt x="1273" y="1636"/>
                      <a:pt x="1274" y="1639"/>
                    </a:cubicBezTo>
                    <a:cubicBezTo>
                      <a:pt x="1274" y="1641"/>
                      <a:pt x="1284" y="1630"/>
                      <a:pt x="1288" y="1629"/>
                    </a:cubicBezTo>
                    <a:cubicBezTo>
                      <a:pt x="1292" y="1628"/>
                      <a:pt x="1297" y="1630"/>
                      <a:pt x="1303" y="1631"/>
                    </a:cubicBezTo>
                    <a:cubicBezTo>
                      <a:pt x="1310" y="1632"/>
                      <a:pt x="1310" y="1637"/>
                      <a:pt x="1314" y="1642"/>
                    </a:cubicBezTo>
                    <a:cubicBezTo>
                      <a:pt x="1317" y="1646"/>
                      <a:pt x="1319" y="1659"/>
                      <a:pt x="1326" y="1667"/>
                    </a:cubicBezTo>
                    <a:cubicBezTo>
                      <a:pt x="1332" y="1675"/>
                      <a:pt x="1331" y="1681"/>
                      <a:pt x="1333" y="1683"/>
                    </a:cubicBezTo>
                    <a:cubicBezTo>
                      <a:pt x="1336" y="1685"/>
                      <a:pt x="1347" y="1688"/>
                      <a:pt x="1356" y="1690"/>
                    </a:cubicBezTo>
                    <a:cubicBezTo>
                      <a:pt x="1365" y="1693"/>
                      <a:pt x="1366" y="1692"/>
                      <a:pt x="1369" y="1695"/>
                    </a:cubicBezTo>
                    <a:cubicBezTo>
                      <a:pt x="1372" y="1698"/>
                      <a:pt x="1376" y="1706"/>
                      <a:pt x="1382" y="1708"/>
                    </a:cubicBezTo>
                    <a:cubicBezTo>
                      <a:pt x="1388" y="1710"/>
                      <a:pt x="1391" y="1701"/>
                      <a:pt x="1399" y="1703"/>
                    </a:cubicBezTo>
                    <a:cubicBezTo>
                      <a:pt x="1407" y="1704"/>
                      <a:pt x="1407" y="1716"/>
                      <a:pt x="1417" y="1708"/>
                    </a:cubicBezTo>
                    <a:cubicBezTo>
                      <a:pt x="1426" y="1700"/>
                      <a:pt x="1434" y="1699"/>
                      <a:pt x="1441" y="1703"/>
                    </a:cubicBezTo>
                    <a:cubicBezTo>
                      <a:pt x="1448" y="1708"/>
                      <a:pt x="1454" y="1719"/>
                      <a:pt x="1456" y="1725"/>
                    </a:cubicBezTo>
                    <a:cubicBezTo>
                      <a:pt x="1458" y="1731"/>
                      <a:pt x="1469" y="1731"/>
                      <a:pt x="1474" y="1730"/>
                    </a:cubicBezTo>
                    <a:cubicBezTo>
                      <a:pt x="1478" y="1729"/>
                      <a:pt x="1479" y="1728"/>
                      <a:pt x="1480" y="1731"/>
                    </a:cubicBezTo>
                    <a:cubicBezTo>
                      <a:pt x="1481" y="1734"/>
                      <a:pt x="1496" y="1736"/>
                      <a:pt x="1505" y="1737"/>
                    </a:cubicBezTo>
                    <a:cubicBezTo>
                      <a:pt x="1515" y="1738"/>
                      <a:pt x="1529" y="1746"/>
                      <a:pt x="1540" y="1742"/>
                    </a:cubicBezTo>
                    <a:cubicBezTo>
                      <a:pt x="1551" y="1738"/>
                      <a:pt x="1564" y="1736"/>
                      <a:pt x="1572" y="1735"/>
                    </a:cubicBezTo>
                    <a:cubicBezTo>
                      <a:pt x="1581" y="1734"/>
                      <a:pt x="1581" y="1731"/>
                      <a:pt x="1584" y="1731"/>
                    </a:cubicBezTo>
                    <a:cubicBezTo>
                      <a:pt x="1587" y="1731"/>
                      <a:pt x="1592" y="1737"/>
                      <a:pt x="1595" y="1737"/>
                    </a:cubicBezTo>
                    <a:cubicBezTo>
                      <a:pt x="1599" y="1736"/>
                      <a:pt x="1607" y="1739"/>
                      <a:pt x="1614" y="1738"/>
                    </a:cubicBezTo>
                    <a:cubicBezTo>
                      <a:pt x="1620" y="1736"/>
                      <a:pt x="1628" y="1737"/>
                      <a:pt x="1634" y="1742"/>
                    </a:cubicBezTo>
                    <a:cubicBezTo>
                      <a:pt x="1640" y="1746"/>
                      <a:pt x="1642" y="1738"/>
                      <a:pt x="1649" y="1742"/>
                    </a:cubicBezTo>
                    <a:cubicBezTo>
                      <a:pt x="1656" y="1745"/>
                      <a:pt x="1654" y="1763"/>
                      <a:pt x="1656" y="1766"/>
                    </a:cubicBezTo>
                    <a:cubicBezTo>
                      <a:pt x="1658" y="1769"/>
                      <a:pt x="1667" y="1771"/>
                      <a:pt x="1673" y="1767"/>
                    </a:cubicBezTo>
                    <a:cubicBezTo>
                      <a:pt x="1679" y="1763"/>
                      <a:pt x="1685" y="1767"/>
                      <a:pt x="1684" y="1769"/>
                    </a:cubicBezTo>
                    <a:cubicBezTo>
                      <a:pt x="1683" y="1772"/>
                      <a:pt x="1681" y="1773"/>
                      <a:pt x="1685" y="1779"/>
                    </a:cubicBezTo>
                    <a:cubicBezTo>
                      <a:pt x="1688" y="1785"/>
                      <a:pt x="1697" y="1789"/>
                      <a:pt x="1707" y="1787"/>
                    </a:cubicBezTo>
                    <a:cubicBezTo>
                      <a:pt x="1717" y="1785"/>
                      <a:pt x="1718" y="1794"/>
                      <a:pt x="1712" y="1796"/>
                    </a:cubicBezTo>
                    <a:cubicBezTo>
                      <a:pt x="1705" y="1799"/>
                      <a:pt x="1694" y="1792"/>
                      <a:pt x="1704" y="1809"/>
                    </a:cubicBezTo>
                    <a:cubicBezTo>
                      <a:pt x="1714" y="1826"/>
                      <a:pt x="1730" y="1830"/>
                      <a:pt x="1733" y="1830"/>
                    </a:cubicBezTo>
                    <a:cubicBezTo>
                      <a:pt x="1736" y="1831"/>
                      <a:pt x="1742" y="1824"/>
                      <a:pt x="1748" y="1823"/>
                    </a:cubicBezTo>
                    <a:cubicBezTo>
                      <a:pt x="1754" y="1822"/>
                      <a:pt x="1760" y="1821"/>
                      <a:pt x="1761" y="1816"/>
                    </a:cubicBezTo>
                    <a:cubicBezTo>
                      <a:pt x="1762" y="1812"/>
                      <a:pt x="1757" y="1808"/>
                      <a:pt x="1755" y="1802"/>
                    </a:cubicBezTo>
                    <a:cubicBezTo>
                      <a:pt x="1753" y="1796"/>
                      <a:pt x="1758" y="1798"/>
                      <a:pt x="1760" y="1796"/>
                    </a:cubicBezTo>
                    <a:cubicBezTo>
                      <a:pt x="1763" y="1795"/>
                      <a:pt x="1768" y="1793"/>
                      <a:pt x="1769" y="1795"/>
                    </a:cubicBezTo>
                    <a:cubicBezTo>
                      <a:pt x="1771" y="1798"/>
                      <a:pt x="1767" y="1804"/>
                      <a:pt x="1765" y="1805"/>
                    </a:cubicBezTo>
                    <a:cubicBezTo>
                      <a:pt x="1763" y="1806"/>
                      <a:pt x="1760" y="1807"/>
                      <a:pt x="1761" y="1810"/>
                    </a:cubicBezTo>
                    <a:cubicBezTo>
                      <a:pt x="1761" y="1812"/>
                      <a:pt x="1767" y="1810"/>
                      <a:pt x="1766" y="1811"/>
                    </a:cubicBezTo>
                    <a:cubicBezTo>
                      <a:pt x="1765" y="1813"/>
                      <a:pt x="1768" y="1814"/>
                      <a:pt x="1769" y="1819"/>
                    </a:cubicBezTo>
                    <a:cubicBezTo>
                      <a:pt x="1769" y="1824"/>
                      <a:pt x="1773" y="1826"/>
                      <a:pt x="1773" y="1838"/>
                    </a:cubicBezTo>
                    <a:cubicBezTo>
                      <a:pt x="1773" y="1849"/>
                      <a:pt x="1768" y="1850"/>
                      <a:pt x="1771" y="1857"/>
                    </a:cubicBezTo>
                    <a:cubicBezTo>
                      <a:pt x="1775" y="1863"/>
                      <a:pt x="1770" y="1871"/>
                      <a:pt x="1771" y="1881"/>
                    </a:cubicBezTo>
                    <a:cubicBezTo>
                      <a:pt x="1772" y="1891"/>
                      <a:pt x="1783" y="1900"/>
                      <a:pt x="1786" y="1907"/>
                    </a:cubicBezTo>
                    <a:cubicBezTo>
                      <a:pt x="1790" y="1914"/>
                      <a:pt x="1791" y="1920"/>
                      <a:pt x="1797" y="1929"/>
                    </a:cubicBezTo>
                    <a:cubicBezTo>
                      <a:pt x="1803" y="1938"/>
                      <a:pt x="1812" y="1956"/>
                      <a:pt x="1816" y="1972"/>
                    </a:cubicBezTo>
                    <a:cubicBezTo>
                      <a:pt x="1819" y="1987"/>
                      <a:pt x="1820" y="2004"/>
                      <a:pt x="1828" y="2010"/>
                    </a:cubicBezTo>
                    <a:cubicBezTo>
                      <a:pt x="1836" y="2016"/>
                      <a:pt x="1855" y="2043"/>
                      <a:pt x="1858" y="2051"/>
                    </a:cubicBezTo>
                    <a:cubicBezTo>
                      <a:pt x="1860" y="2059"/>
                      <a:pt x="1859" y="2070"/>
                      <a:pt x="1873" y="2083"/>
                    </a:cubicBezTo>
                    <a:cubicBezTo>
                      <a:pt x="1887" y="2096"/>
                      <a:pt x="1888" y="2084"/>
                      <a:pt x="1888" y="2080"/>
                    </a:cubicBezTo>
                    <a:cubicBezTo>
                      <a:pt x="1888" y="2076"/>
                      <a:pt x="1894" y="2079"/>
                      <a:pt x="1902" y="2077"/>
                    </a:cubicBezTo>
                    <a:cubicBezTo>
                      <a:pt x="1911" y="2075"/>
                      <a:pt x="1912" y="2069"/>
                      <a:pt x="1914" y="2062"/>
                    </a:cubicBezTo>
                    <a:cubicBezTo>
                      <a:pt x="1916" y="2055"/>
                      <a:pt x="1916" y="2051"/>
                      <a:pt x="1922" y="2048"/>
                    </a:cubicBezTo>
                    <a:cubicBezTo>
                      <a:pt x="1928" y="2045"/>
                      <a:pt x="1926" y="2036"/>
                      <a:pt x="1925" y="2027"/>
                    </a:cubicBezTo>
                    <a:cubicBezTo>
                      <a:pt x="1924" y="2017"/>
                      <a:pt x="1924" y="2019"/>
                      <a:pt x="1927" y="2013"/>
                    </a:cubicBezTo>
                    <a:cubicBezTo>
                      <a:pt x="1931" y="2007"/>
                      <a:pt x="1932" y="1992"/>
                      <a:pt x="1931" y="1986"/>
                    </a:cubicBezTo>
                    <a:cubicBezTo>
                      <a:pt x="1930" y="1979"/>
                      <a:pt x="1920" y="1978"/>
                      <a:pt x="1917" y="1963"/>
                    </a:cubicBezTo>
                    <a:cubicBezTo>
                      <a:pt x="1915" y="1948"/>
                      <a:pt x="1926" y="1943"/>
                      <a:pt x="1938" y="1930"/>
                    </a:cubicBezTo>
                    <a:cubicBezTo>
                      <a:pt x="1950" y="1917"/>
                      <a:pt x="1955" y="1917"/>
                      <a:pt x="1958" y="1913"/>
                    </a:cubicBezTo>
                    <a:cubicBezTo>
                      <a:pt x="1960" y="1910"/>
                      <a:pt x="1966" y="1906"/>
                      <a:pt x="1968" y="1902"/>
                    </a:cubicBezTo>
                    <a:cubicBezTo>
                      <a:pt x="1970" y="1898"/>
                      <a:pt x="1981" y="1900"/>
                      <a:pt x="1985" y="1896"/>
                    </a:cubicBezTo>
                    <a:cubicBezTo>
                      <a:pt x="1989" y="1892"/>
                      <a:pt x="1991" y="1879"/>
                      <a:pt x="1997" y="1876"/>
                    </a:cubicBezTo>
                    <a:cubicBezTo>
                      <a:pt x="2003" y="1873"/>
                      <a:pt x="2000" y="1871"/>
                      <a:pt x="2004" y="1865"/>
                    </a:cubicBezTo>
                    <a:cubicBezTo>
                      <a:pt x="2008" y="1860"/>
                      <a:pt x="2010" y="1857"/>
                      <a:pt x="2013" y="1852"/>
                    </a:cubicBezTo>
                    <a:cubicBezTo>
                      <a:pt x="2017" y="1847"/>
                      <a:pt x="2024" y="1852"/>
                      <a:pt x="2036" y="1843"/>
                    </a:cubicBezTo>
                    <a:cubicBezTo>
                      <a:pt x="2049" y="1834"/>
                      <a:pt x="2048" y="1829"/>
                      <a:pt x="2048" y="1823"/>
                    </a:cubicBezTo>
                    <a:cubicBezTo>
                      <a:pt x="2048" y="1817"/>
                      <a:pt x="2046" y="1810"/>
                      <a:pt x="2050" y="1807"/>
                    </a:cubicBezTo>
                    <a:cubicBezTo>
                      <a:pt x="2054" y="1804"/>
                      <a:pt x="2063" y="1803"/>
                      <a:pt x="2069" y="1802"/>
                    </a:cubicBezTo>
                    <a:cubicBezTo>
                      <a:pt x="2074" y="1801"/>
                      <a:pt x="2080" y="1802"/>
                      <a:pt x="2081" y="1803"/>
                    </a:cubicBezTo>
                    <a:cubicBezTo>
                      <a:pt x="2082" y="1804"/>
                      <a:pt x="2088" y="1807"/>
                      <a:pt x="2092" y="1807"/>
                    </a:cubicBezTo>
                    <a:cubicBezTo>
                      <a:pt x="2095" y="1807"/>
                      <a:pt x="2103" y="1810"/>
                      <a:pt x="2106" y="1808"/>
                    </a:cubicBezTo>
                    <a:cubicBezTo>
                      <a:pt x="2109" y="1806"/>
                      <a:pt x="2109" y="1796"/>
                      <a:pt x="2113" y="1793"/>
                    </a:cubicBezTo>
                    <a:cubicBezTo>
                      <a:pt x="2116" y="1791"/>
                      <a:pt x="2111" y="1784"/>
                      <a:pt x="2111" y="1780"/>
                    </a:cubicBezTo>
                    <a:cubicBezTo>
                      <a:pt x="2112" y="1776"/>
                      <a:pt x="2122" y="1776"/>
                      <a:pt x="2125" y="1778"/>
                    </a:cubicBezTo>
                    <a:cubicBezTo>
                      <a:pt x="2127" y="1780"/>
                      <a:pt x="2125" y="1787"/>
                      <a:pt x="2128" y="1783"/>
                    </a:cubicBezTo>
                    <a:cubicBezTo>
                      <a:pt x="2131" y="1780"/>
                      <a:pt x="2139" y="1788"/>
                      <a:pt x="2141" y="1793"/>
                    </a:cubicBezTo>
                    <a:cubicBezTo>
                      <a:pt x="2142" y="1798"/>
                      <a:pt x="2142" y="1803"/>
                      <a:pt x="2143" y="1811"/>
                    </a:cubicBezTo>
                    <a:cubicBezTo>
                      <a:pt x="2144" y="1819"/>
                      <a:pt x="2145" y="1830"/>
                      <a:pt x="2152" y="1838"/>
                    </a:cubicBezTo>
                    <a:cubicBezTo>
                      <a:pt x="2160" y="1847"/>
                      <a:pt x="2176" y="1841"/>
                      <a:pt x="2180" y="1842"/>
                    </a:cubicBezTo>
                    <a:cubicBezTo>
                      <a:pt x="2183" y="1843"/>
                      <a:pt x="2187" y="1858"/>
                      <a:pt x="2189" y="1862"/>
                    </a:cubicBezTo>
                    <a:cubicBezTo>
                      <a:pt x="2192" y="1866"/>
                      <a:pt x="2196" y="1886"/>
                      <a:pt x="2197" y="1888"/>
                    </a:cubicBezTo>
                    <a:cubicBezTo>
                      <a:pt x="2198" y="1890"/>
                      <a:pt x="2205" y="1898"/>
                      <a:pt x="2204" y="1901"/>
                    </a:cubicBezTo>
                    <a:cubicBezTo>
                      <a:pt x="2204" y="1903"/>
                      <a:pt x="2197" y="1906"/>
                      <a:pt x="2197" y="1919"/>
                    </a:cubicBezTo>
                    <a:cubicBezTo>
                      <a:pt x="2196" y="1932"/>
                      <a:pt x="2201" y="1934"/>
                      <a:pt x="2209" y="1934"/>
                    </a:cubicBezTo>
                    <a:cubicBezTo>
                      <a:pt x="2217" y="1935"/>
                      <a:pt x="2224" y="1924"/>
                      <a:pt x="2236" y="1912"/>
                    </a:cubicBezTo>
                    <a:cubicBezTo>
                      <a:pt x="2247" y="1900"/>
                      <a:pt x="2255" y="1909"/>
                      <a:pt x="2257" y="1912"/>
                    </a:cubicBezTo>
                    <a:close/>
                    <a:moveTo>
                      <a:pt x="307" y="1245"/>
                    </a:moveTo>
                    <a:cubicBezTo>
                      <a:pt x="307" y="1245"/>
                      <a:pt x="308" y="1245"/>
                      <a:pt x="308" y="1244"/>
                    </a:cubicBezTo>
                    <a:cubicBezTo>
                      <a:pt x="312" y="1243"/>
                      <a:pt x="316" y="1246"/>
                      <a:pt x="316" y="1248"/>
                    </a:cubicBezTo>
                    <a:cubicBezTo>
                      <a:pt x="315" y="1249"/>
                      <a:pt x="309" y="1245"/>
                      <a:pt x="307" y="1245"/>
                    </a:cubicBezTo>
                    <a:close/>
                    <a:moveTo>
                      <a:pt x="824" y="874"/>
                    </a:moveTo>
                    <a:cubicBezTo>
                      <a:pt x="824" y="875"/>
                      <a:pt x="822" y="876"/>
                      <a:pt x="820" y="878"/>
                    </a:cubicBezTo>
                    <a:cubicBezTo>
                      <a:pt x="822" y="875"/>
                      <a:pt x="823" y="872"/>
                      <a:pt x="824" y="874"/>
                    </a:cubicBezTo>
                    <a:close/>
                    <a:moveTo>
                      <a:pt x="836" y="901"/>
                    </a:moveTo>
                    <a:cubicBezTo>
                      <a:pt x="833" y="904"/>
                      <a:pt x="823" y="895"/>
                      <a:pt x="819" y="896"/>
                    </a:cubicBezTo>
                    <a:cubicBezTo>
                      <a:pt x="815" y="897"/>
                      <a:pt x="818" y="902"/>
                      <a:pt x="818" y="905"/>
                    </a:cubicBezTo>
                    <a:cubicBezTo>
                      <a:pt x="818" y="909"/>
                      <a:pt x="811" y="914"/>
                      <a:pt x="804" y="914"/>
                    </a:cubicBezTo>
                    <a:cubicBezTo>
                      <a:pt x="797" y="914"/>
                      <a:pt x="798" y="908"/>
                      <a:pt x="795" y="907"/>
                    </a:cubicBezTo>
                    <a:cubicBezTo>
                      <a:pt x="793" y="906"/>
                      <a:pt x="788" y="903"/>
                      <a:pt x="783" y="902"/>
                    </a:cubicBezTo>
                    <a:cubicBezTo>
                      <a:pt x="777" y="902"/>
                      <a:pt x="772" y="902"/>
                      <a:pt x="770" y="903"/>
                    </a:cubicBezTo>
                    <a:cubicBezTo>
                      <a:pt x="767" y="905"/>
                      <a:pt x="767" y="913"/>
                      <a:pt x="765" y="913"/>
                    </a:cubicBezTo>
                    <a:cubicBezTo>
                      <a:pt x="763" y="913"/>
                      <a:pt x="750" y="910"/>
                      <a:pt x="746" y="912"/>
                    </a:cubicBezTo>
                    <a:cubicBezTo>
                      <a:pt x="742" y="914"/>
                      <a:pt x="735" y="915"/>
                      <a:pt x="733" y="918"/>
                    </a:cubicBezTo>
                    <a:cubicBezTo>
                      <a:pt x="732" y="919"/>
                      <a:pt x="732" y="923"/>
                      <a:pt x="733" y="927"/>
                    </a:cubicBezTo>
                    <a:cubicBezTo>
                      <a:pt x="728" y="925"/>
                      <a:pt x="721" y="922"/>
                      <a:pt x="719" y="923"/>
                    </a:cubicBezTo>
                    <a:cubicBezTo>
                      <a:pt x="714" y="926"/>
                      <a:pt x="715" y="928"/>
                      <a:pt x="713" y="931"/>
                    </a:cubicBezTo>
                    <a:cubicBezTo>
                      <a:pt x="711" y="934"/>
                      <a:pt x="715" y="942"/>
                      <a:pt x="720" y="942"/>
                    </a:cubicBezTo>
                    <a:cubicBezTo>
                      <a:pt x="724" y="941"/>
                      <a:pt x="728" y="936"/>
                      <a:pt x="731" y="934"/>
                    </a:cubicBezTo>
                    <a:cubicBezTo>
                      <a:pt x="732" y="934"/>
                      <a:pt x="733" y="933"/>
                      <a:pt x="734" y="932"/>
                    </a:cubicBezTo>
                    <a:cubicBezTo>
                      <a:pt x="734" y="934"/>
                      <a:pt x="735" y="935"/>
                      <a:pt x="735" y="936"/>
                    </a:cubicBezTo>
                    <a:cubicBezTo>
                      <a:pt x="735" y="936"/>
                      <a:pt x="735" y="937"/>
                      <a:pt x="736" y="937"/>
                    </a:cubicBezTo>
                    <a:cubicBezTo>
                      <a:pt x="735" y="937"/>
                      <a:pt x="735" y="938"/>
                      <a:pt x="735" y="938"/>
                    </a:cubicBezTo>
                    <a:cubicBezTo>
                      <a:pt x="736" y="938"/>
                      <a:pt x="737" y="937"/>
                      <a:pt x="738" y="938"/>
                    </a:cubicBezTo>
                    <a:cubicBezTo>
                      <a:pt x="739" y="939"/>
                      <a:pt x="736" y="941"/>
                      <a:pt x="738" y="941"/>
                    </a:cubicBezTo>
                    <a:cubicBezTo>
                      <a:pt x="741" y="940"/>
                      <a:pt x="738" y="949"/>
                      <a:pt x="739" y="951"/>
                    </a:cubicBezTo>
                    <a:cubicBezTo>
                      <a:pt x="740" y="952"/>
                      <a:pt x="745" y="957"/>
                      <a:pt x="749" y="958"/>
                    </a:cubicBezTo>
                    <a:cubicBezTo>
                      <a:pt x="753" y="959"/>
                      <a:pt x="751" y="955"/>
                      <a:pt x="752" y="958"/>
                    </a:cubicBezTo>
                    <a:cubicBezTo>
                      <a:pt x="753" y="961"/>
                      <a:pt x="760" y="964"/>
                      <a:pt x="759" y="977"/>
                    </a:cubicBezTo>
                    <a:cubicBezTo>
                      <a:pt x="758" y="989"/>
                      <a:pt x="746" y="987"/>
                      <a:pt x="743" y="987"/>
                    </a:cubicBezTo>
                    <a:cubicBezTo>
                      <a:pt x="741" y="986"/>
                      <a:pt x="736" y="986"/>
                      <a:pt x="735" y="982"/>
                    </a:cubicBezTo>
                    <a:cubicBezTo>
                      <a:pt x="734" y="979"/>
                      <a:pt x="731" y="979"/>
                      <a:pt x="728" y="975"/>
                    </a:cubicBezTo>
                    <a:cubicBezTo>
                      <a:pt x="725" y="970"/>
                      <a:pt x="728" y="964"/>
                      <a:pt x="723" y="964"/>
                    </a:cubicBezTo>
                    <a:cubicBezTo>
                      <a:pt x="721" y="964"/>
                      <a:pt x="720" y="965"/>
                      <a:pt x="718" y="965"/>
                    </a:cubicBezTo>
                    <a:cubicBezTo>
                      <a:pt x="717" y="964"/>
                      <a:pt x="715" y="962"/>
                      <a:pt x="715" y="961"/>
                    </a:cubicBezTo>
                    <a:cubicBezTo>
                      <a:pt x="715" y="960"/>
                      <a:pt x="723" y="961"/>
                      <a:pt x="724" y="960"/>
                    </a:cubicBezTo>
                    <a:cubicBezTo>
                      <a:pt x="725" y="958"/>
                      <a:pt x="721" y="953"/>
                      <a:pt x="722" y="951"/>
                    </a:cubicBezTo>
                    <a:cubicBezTo>
                      <a:pt x="722" y="950"/>
                      <a:pt x="729" y="952"/>
                      <a:pt x="730" y="952"/>
                    </a:cubicBezTo>
                    <a:cubicBezTo>
                      <a:pt x="731" y="951"/>
                      <a:pt x="729" y="947"/>
                      <a:pt x="731" y="946"/>
                    </a:cubicBezTo>
                    <a:cubicBezTo>
                      <a:pt x="732" y="946"/>
                      <a:pt x="736" y="944"/>
                      <a:pt x="736" y="942"/>
                    </a:cubicBezTo>
                    <a:cubicBezTo>
                      <a:pt x="735" y="941"/>
                      <a:pt x="730" y="941"/>
                      <a:pt x="731" y="940"/>
                    </a:cubicBezTo>
                    <a:cubicBezTo>
                      <a:pt x="731" y="940"/>
                      <a:pt x="731" y="940"/>
                      <a:pt x="731" y="940"/>
                    </a:cubicBezTo>
                    <a:cubicBezTo>
                      <a:pt x="728" y="940"/>
                      <a:pt x="728" y="939"/>
                      <a:pt x="725" y="941"/>
                    </a:cubicBezTo>
                    <a:cubicBezTo>
                      <a:pt x="722" y="942"/>
                      <a:pt x="723" y="943"/>
                      <a:pt x="721" y="944"/>
                    </a:cubicBezTo>
                    <a:cubicBezTo>
                      <a:pt x="720" y="945"/>
                      <a:pt x="719" y="948"/>
                      <a:pt x="717" y="948"/>
                    </a:cubicBezTo>
                    <a:cubicBezTo>
                      <a:pt x="716" y="949"/>
                      <a:pt x="709" y="945"/>
                      <a:pt x="709" y="946"/>
                    </a:cubicBezTo>
                    <a:cubicBezTo>
                      <a:pt x="709" y="948"/>
                      <a:pt x="711" y="954"/>
                      <a:pt x="711" y="955"/>
                    </a:cubicBezTo>
                    <a:cubicBezTo>
                      <a:pt x="712" y="956"/>
                      <a:pt x="718" y="957"/>
                      <a:pt x="717" y="958"/>
                    </a:cubicBezTo>
                    <a:cubicBezTo>
                      <a:pt x="717" y="959"/>
                      <a:pt x="711" y="960"/>
                      <a:pt x="712" y="962"/>
                    </a:cubicBezTo>
                    <a:cubicBezTo>
                      <a:pt x="712" y="963"/>
                      <a:pt x="713" y="966"/>
                      <a:pt x="715" y="967"/>
                    </a:cubicBezTo>
                    <a:cubicBezTo>
                      <a:pt x="711" y="970"/>
                      <a:pt x="708" y="973"/>
                      <a:pt x="705" y="976"/>
                    </a:cubicBezTo>
                    <a:cubicBezTo>
                      <a:pt x="700" y="979"/>
                      <a:pt x="709" y="981"/>
                      <a:pt x="710" y="983"/>
                    </a:cubicBezTo>
                    <a:cubicBezTo>
                      <a:pt x="711" y="985"/>
                      <a:pt x="709" y="992"/>
                      <a:pt x="707" y="996"/>
                    </a:cubicBezTo>
                    <a:cubicBezTo>
                      <a:pt x="705" y="1000"/>
                      <a:pt x="698" y="1009"/>
                      <a:pt x="699" y="1013"/>
                    </a:cubicBezTo>
                    <a:cubicBezTo>
                      <a:pt x="700" y="1018"/>
                      <a:pt x="713" y="1033"/>
                      <a:pt x="716" y="1036"/>
                    </a:cubicBezTo>
                    <a:cubicBezTo>
                      <a:pt x="719" y="1038"/>
                      <a:pt x="726" y="1038"/>
                      <a:pt x="734" y="1042"/>
                    </a:cubicBezTo>
                    <a:cubicBezTo>
                      <a:pt x="742" y="1047"/>
                      <a:pt x="734" y="1052"/>
                      <a:pt x="729" y="1053"/>
                    </a:cubicBezTo>
                    <a:cubicBezTo>
                      <a:pt x="725" y="1054"/>
                      <a:pt x="695" y="1049"/>
                      <a:pt x="687" y="1050"/>
                    </a:cubicBezTo>
                    <a:cubicBezTo>
                      <a:pt x="679" y="1051"/>
                      <a:pt x="676" y="1054"/>
                      <a:pt x="673" y="1055"/>
                    </a:cubicBezTo>
                    <a:cubicBezTo>
                      <a:pt x="670" y="1056"/>
                      <a:pt x="663" y="1059"/>
                      <a:pt x="662" y="1052"/>
                    </a:cubicBezTo>
                    <a:cubicBezTo>
                      <a:pt x="661" y="1046"/>
                      <a:pt x="658" y="1047"/>
                      <a:pt x="654" y="1049"/>
                    </a:cubicBezTo>
                    <a:cubicBezTo>
                      <a:pt x="650" y="1051"/>
                      <a:pt x="640" y="1045"/>
                      <a:pt x="636" y="1046"/>
                    </a:cubicBezTo>
                    <a:cubicBezTo>
                      <a:pt x="632" y="1046"/>
                      <a:pt x="631" y="1049"/>
                      <a:pt x="628" y="1051"/>
                    </a:cubicBezTo>
                    <a:cubicBezTo>
                      <a:pt x="626" y="1053"/>
                      <a:pt x="628" y="1057"/>
                      <a:pt x="627" y="1059"/>
                    </a:cubicBezTo>
                    <a:cubicBezTo>
                      <a:pt x="626" y="1061"/>
                      <a:pt x="620" y="1058"/>
                      <a:pt x="615" y="1059"/>
                    </a:cubicBezTo>
                    <a:cubicBezTo>
                      <a:pt x="609" y="1059"/>
                      <a:pt x="605" y="1065"/>
                      <a:pt x="600" y="1067"/>
                    </a:cubicBezTo>
                    <a:cubicBezTo>
                      <a:pt x="595" y="1069"/>
                      <a:pt x="599" y="1080"/>
                      <a:pt x="598" y="1082"/>
                    </a:cubicBezTo>
                    <a:cubicBezTo>
                      <a:pt x="596" y="1084"/>
                      <a:pt x="591" y="1078"/>
                      <a:pt x="588" y="1076"/>
                    </a:cubicBezTo>
                    <a:cubicBezTo>
                      <a:pt x="585" y="1073"/>
                      <a:pt x="579" y="1065"/>
                      <a:pt x="575" y="1063"/>
                    </a:cubicBezTo>
                    <a:cubicBezTo>
                      <a:pt x="571" y="1061"/>
                      <a:pt x="547" y="1058"/>
                      <a:pt x="543" y="1063"/>
                    </a:cubicBezTo>
                    <a:cubicBezTo>
                      <a:pt x="539" y="1068"/>
                      <a:pt x="534" y="1079"/>
                      <a:pt x="532" y="1079"/>
                    </a:cubicBezTo>
                    <a:cubicBezTo>
                      <a:pt x="530" y="1079"/>
                      <a:pt x="529" y="1070"/>
                      <a:pt x="532" y="1068"/>
                    </a:cubicBezTo>
                    <a:cubicBezTo>
                      <a:pt x="532" y="1068"/>
                      <a:pt x="533" y="1067"/>
                      <a:pt x="533" y="1067"/>
                    </a:cubicBezTo>
                    <a:cubicBezTo>
                      <a:pt x="533" y="1067"/>
                      <a:pt x="532" y="1067"/>
                      <a:pt x="532" y="1067"/>
                    </a:cubicBezTo>
                    <a:cubicBezTo>
                      <a:pt x="531" y="1067"/>
                      <a:pt x="533" y="1062"/>
                      <a:pt x="529" y="1059"/>
                    </a:cubicBezTo>
                    <a:cubicBezTo>
                      <a:pt x="525" y="1057"/>
                      <a:pt x="520" y="1066"/>
                      <a:pt x="516" y="1064"/>
                    </a:cubicBezTo>
                    <a:cubicBezTo>
                      <a:pt x="512" y="1063"/>
                      <a:pt x="510" y="1048"/>
                      <a:pt x="516" y="1045"/>
                    </a:cubicBezTo>
                    <a:cubicBezTo>
                      <a:pt x="522" y="1041"/>
                      <a:pt x="530" y="1052"/>
                      <a:pt x="531" y="1055"/>
                    </a:cubicBezTo>
                    <a:cubicBezTo>
                      <a:pt x="531" y="1059"/>
                      <a:pt x="540" y="1063"/>
                      <a:pt x="548" y="1060"/>
                    </a:cubicBezTo>
                    <a:cubicBezTo>
                      <a:pt x="556" y="1058"/>
                      <a:pt x="554" y="1045"/>
                      <a:pt x="554" y="1043"/>
                    </a:cubicBezTo>
                    <a:cubicBezTo>
                      <a:pt x="554" y="1041"/>
                      <a:pt x="553" y="1036"/>
                      <a:pt x="557" y="1033"/>
                    </a:cubicBezTo>
                    <a:cubicBezTo>
                      <a:pt x="558" y="1033"/>
                      <a:pt x="559" y="1032"/>
                      <a:pt x="560" y="1031"/>
                    </a:cubicBezTo>
                    <a:cubicBezTo>
                      <a:pt x="560" y="1031"/>
                      <a:pt x="560" y="1032"/>
                      <a:pt x="560" y="1032"/>
                    </a:cubicBezTo>
                    <a:cubicBezTo>
                      <a:pt x="562" y="1042"/>
                      <a:pt x="576" y="1033"/>
                      <a:pt x="582" y="1027"/>
                    </a:cubicBezTo>
                    <a:cubicBezTo>
                      <a:pt x="589" y="1020"/>
                      <a:pt x="601" y="1022"/>
                      <a:pt x="613" y="1020"/>
                    </a:cubicBezTo>
                    <a:cubicBezTo>
                      <a:pt x="617" y="1020"/>
                      <a:pt x="619" y="1017"/>
                      <a:pt x="620" y="1015"/>
                    </a:cubicBezTo>
                    <a:cubicBezTo>
                      <a:pt x="622" y="1014"/>
                      <a:pt x="624" y="1011"/>
                      <a:pt x="624" y="1008"/>
                    </a:cubicBezTo>
                    <a:cubicBezTo>
                      <a:pt x="624" y="1004"/>
                      <a:pt x="630" y="1000"/>
                      <a:pt x="632" y="997"/>
                    </a:cubicBezTo>
                    <a:cubicBezTo>
                      <a:pt x="634" y="993"/>
                      <a:pt x="633" y="990"/>
                      <a:pt x="632" y="986"/>
                    </a:cubicBezTo>
                    <a:cubicBezTo>
                      <a:pt x="630" y="983"/>
                      <a:pt x="627" y="983"/>
                      <a:pt x="627" y="984"/>
                    </a:cubicBezTo>
                    <a:cubicBezTo>
                      <a:pt x="626" y="990"/>
                      <a:pt x="623" y="993"/>
                      <a:pt x="622" y="995"/>
                    </a:cubicBezTo>
                    <a:cubicBezTo>
                      <a:pt x="621" y="988"/>
                      <a:pt x="619" y="974"/>
                      <a:pt x="620" y="967"/>
                    </a:cubicBezTo>
                    <a:cubicBezTo>
                      <a:pt x="622" y="959"/>
                      <a:pt x="630" y="958"/>
                      <a:pt x="630" y="952"/>
                    </a:cubicBezTo>
                    <a:cubicBezTo>
                      <a:pt x="630" y="945"/>
                      <a:pt x="627" y="935"/>
                      <a:pt x="642" y="929"/>
                    </a:cubicBezTo>
                    <a:cubicBezTo>
                      <a:pt x="656" y="923"/>
                      <a:pt x="661" y="911"/>
                      <a:pt x="660" y="902"/>
                    </a:cubicBezTo>
                    <a:cubicBezTo>
                      <a:pt x="660" y="893"/>
                      <a:pt x="635" y="889"/>
                      <a:pt x="627" y="883"/>
                    </a:cubicBezTo>
                    <a:cubicBezTo>
                      <a:pt x="619" y="877"/>
                      <a:pt x="629" y="864"/>
                      <a:pt x="630" y="858"/>
                    </a:cubicBezTo>
                    <a:cubicBezTo>
                      <a:pt x="631" y="852"/>
                      <a:pt x="626" y="848"/>
                      <a:pt x="626" y="845"/>
                    </a:cubicBezTo>
                    <a:cubicBezTo>
                      <a:pt x="625" y="842"/>
                      <a:pt x="628" y="838"/>
                      <a:pt x="630" y="826"/>
                    </a:cubicBezTo>
                    <a:cubicBezTo>
                      <a:pt x="632" y="814"/>
                      <a:pt x="636" y="818"/>
                      <a:pt x="638" y="818"/>
                    </a:cubicBezTo>
                    <a:cubicBezTo>
                      <a:pt x="640" y="818"/>
                      <a:pt x="648" y="812"/>
                      <a:pt x="648" y="811"/>
                    </a:cubicBezTo>
                    <a:cubicBezTo>
                      <a:pt x="649" y="810"/>
                      <a:pt x="642" y="794"/>
                      <a:pt x="648" y="793"/>
                    </a:cubicBezTo>
                    <a:cubicBezTo>
                      <a:pt x="655" y="792"/>
                      <a:pt x="658" y="796"/>
                      <a:pt x="660" y="794"/>
                    </a:cubicBezTo>
                    <a:cubicBezTo>
                      <a:pt x="661" y="792"/>
                      <a:pt x="663" y="787"/>
                      <a:pt x="666" y="786"/>
                    </a:cubicBezTo>
                    <a:cubicBezTo>
                      <a:pt x="669" y="785"/>
                      <a:pt x="676" y="784"/>
                      <a:pt x="678" y="774"/>
                    </a:cubicBezTo>
                    <a:cubicBezTo>
                      <a:pt x="679" y="764"/>
                      <a:pt x="684" y="763"/>
                      <a:pt x="685" y="762"/>
                    </a:cubicBezTo>
                    <a:cubicBezTo>
                      <a:pt x="687" y="761"/>
                      <a:pt x="689" y="754"/>
                      <a:pt x="689" y="752"/>
                    </a:cubicBezTo>
                    <a:cubicBezTo>
                      <a:pt x="689" y="750"/>
                      <a:pt x="677" y="749"/>
                      <a:pt x="676" y="746"/>
                    </a:cubicBezTo>
                    <a:cubicBezTo>
                      <a:pt x="675" y="742"/>
                      <a:pt x="685" y="738"/>
                      <a:pt x="686" y="735"/>
                    </a:cubicBezTo>
                    <a:cubicBezTo>
                      <a:pt x="687" y="733"/>
                      <a:pt x="685" y="727"/>
                      <a:pt x="687" y="723"/>
                    </a:cubicBezTo>
                    <a:cubicBezTo>
                      <a:pt x="688" y="719"/>
                      <a:pt x="692" y="711"/>
                      <a:pt x="695" y="709"/>
                    </a:cubicBezTo>
                    <a:cubicBezTo>
                      <a:pt x="697" y="706"/>
                      <a:pt x="718" y="706"/>
                      <a:pt x="725" y="706"/>
                    </a:cubicBezTo>
                    <a:cubicBezTo>
                      <a:pt x="732" y="707"/>
                      <a:pt x="743" y="711"/>
                      <a:pt x="748" y="718"/>
                    </a:cubicBezTo>
                    <a:cubicBezTo>
                      <a:pt x="753" y="725"/>
                      <a:pt x="744" y="739"/>
                      <a:pt x="742" y="741"/>
                    </a:cubicBezTo>
                    <a:cubicBezTo>
                      <a:pt x="740" y="743"/>
                      <a:pt x="720" y="754"/>
                      <a:pt x="717" y="758"/>
                    </a:cubicBezTo>
                    <a:cubicBezTo>
                      <a:pt x="714" y="763"/>
                      <a:pt x="713" y="777"/>
                      <a:pt x="711" y="779"/>
                    </a:cubicBezTo>
                    <a:cubicBezTo>
                      <a:pt x="709" y="781"/>
                      <a:pt x="703" y="781"/>
                      <a:pt x="702" y="787"/>
                    </a:cubicBezTo>
                    <a:cubicBezTo>
                      <a:pt x="701" y="792"/>
                      <a:pt x="701" y="797"/>
                      <a:pt x="698" y="800"/>
                    </a:cubicBezTo>
                    <a:cubicBezTo>
                      <a:pt x="694" y="802"/>
                      <a:pt x="686" y="805"/>
                      <a:pt x="686" y="814"/>
                    </a:cubicBezTo>
                    <a:cubicBezTo>
                      <a:pt x="687" y="823"/>
                      <a:pt x="689" y="821"/>
                      <a:pt x="690" y="823"/>
                    </a:cubicBezTo>
                    <a:cubicBezTo>
                      <a:pt x="691" y="825"/>
                      <a:pt x="690" y="831"/>
                      <a:pt x="693" y="837"/>
                    </a:cubicBezTo>
                    <a:cubicBezTo>
                      <a:pt x="695" y="842"/>
                      <a:pt x="697" y="853"/>
                      <a:pt x="697" y="867"/>
                    </a:cubicBezTo>
                    <a:cubicBezTo>
                      <a:pt x="697" y="880"/>
                      <a:pt x="699" y="882"/>
                      <a:pt x="705" y="882"/>
                    </a:cubicBezTo>
                    <a:cubicBezTo>
                      <a:pt x="711" y="883"/>
                      <a:pt x="713" y="877"/>
                      <a:pt x="716" y="879"/>
                    </a:cubicBezTo>
                    <a:cubicBezTo>
                      <a:pt x="719" y="881"/>
                      <a:pt x="719" y="885"/>
                      <a:pt x="723" y="887"/>
                    </a:cubicBezTo>
                    <a:cubicBezTo>
                      <a:pt x="726" y="890"/>
                      <a:pt x="733" y="894"/>
                      <a:pt x="735" y="895"/>
                    </a:cubicBezTo>
                    <a:cubicBezTo>
                      <a:pt x="738" y="896"/>
                      <a:pt x="738" y="896"/>
                      <a:pt x="747" y="888"/>
                    </a:cubicBezTo>
                    <a:cubicBezTo>
                      <a:pt x="756" y="881"/>
                      <a:pt x="770" y="894"/>
                      <a:pt x="775" y="893"/>
                    </a:cubicBezTo>
                    <a:cubicBezTo>
                      <a:pt x="779" y="892"/>
                      <a:pt x="778" y="879"/>
                      <a:pt x="783" y="879"/>
                    </a:cubicBezTo>
                    <a:cubicBezTo>
                      <a:pt x="787" y="880"/>
                      <a:pt x="803" y="881"/>
                      <a:pt x="807" y="882"/>
                    </a:cubicBezTo>
                    <a:cubicBezTo>
                      <a:pt x="809" y="882"/>
                      <a:pt x="813" y="882"/>
                      <a:pt x="816" y="881"/>
                    </a:cubicBezTo>
                    <a:cubicBezTo>
                      <a:pt x="815" y="881"/>
                      <a:pt x="815" y="882"/>
                      <a:pt x="814" y="882"/>
                    </a:cubicBezTo>
                    <a:cubicBezTo>
                      <a:pt x="813" y="886"/>
                      <a:pt x="819" y="887"/>
                      <a:pt x="821" y="886"/>
                    </a:cubicBezTo>
                    <a:cubicBezTo>
                      <a:pt x="823" y="884"/>
                      <a:pt x="823" y="888"/>
                      <a:pt x="833" y="892"/>
                    </a:cubicBezTo>
                    <a:cubicBezTo>
                      <a:pt x="844" y="896"/>
                      <a:pt x="838" y="897"/>
                      <a:pt x="836" y="901"/>
                    </a:cubicBezTo>
                    <a:close/>
                    <a:moveTo>
                      <a:pt x="948" y="2419"/>
                    </a:moveTo>
                    <a:cubicBezTo>
                      <a:pt x="946" y="2417"/>
                      <a:pt x="946" y="2414"/>
                      <a:pt x="945" y="2411"/>
                    </a:cubicBezTo>
                    <a:cubicBezTo>
                      <a:pt x="944" y="2408"/>
                      <a:pt x="940" y="2405"/>
                      <a:pt x="940" y="2401"/>
                    </a:cubicBezTo>
                    <a:cubicBezTo>
                      <a:pt x="939" y="2396"/>
                      <a:pt x="941" y="2391"/>
                      <a:pt x="938" y="2386"/>
                    </a:cubicBezTo>
                    <a:cubicBezTo>
                      <a:pt x="936" y="2381"/>
                      <a:pt x="928" y="2382"/>
                      <a:pt x="926" y="2380"/>
                    </a:cubicBezTo>
                    <a:cubicBezTo>
                      <a:pt x="923" y="2378"/>
                      <a:pt x="918" y="2372"/>
                      <a:pt x="917" y="2366"/>
                    </a:cubicBezTo>
                    <a:cubicBezTo>
                      <a:pt x="916" y="2360"/>
                      <a:pt x="921" y="2357"/>
                      <a:pt x="920" y="2353"/>
                    </a:cubicBezTo>
                    <a:cubicBezTo>
                      <a:pt x="919" y="2349"/>
                      <a:pt x="913" y="2346"/>
                      <a:pt x="913" y="2341"/>
                    </a:cubicBezTo>
                    <a:cubicBezTo>
                      <a:pt x="912" y="2336"/>
                      <a:pt x="911" y="2328"/>
                      <a:pt x="917" y="2320"/>
                    </a:cubicBezTo>
                    <a:cubicBezTo>
                      <a:pt x="919" y="2318"/>
                      <a:pt x="926" y="2327"/>
                      <a:pt x="928" y="2332"/>
                    </a:cubicBezTo>
                    <a:cubicBezTo>
                      <a:pt x="931" y="2337"/>
                      <a:pt x="926" y="2342"/>
                      <a:pt x="926" y="2350"/>
                    </a:cubicBezTo>
                    <a:cubicBezTo>
                      <a:pt x="926" y="2358"/>
                      <a:pt x="936" y="2362"/>
                      <a:pt x="934" y="2366"/>
                    </a:cubicBezTo>
                    <a:cubicBezTo>
                      <a:pt x="933" y="2370"/>
                      <a:pt x="934" y="2375"/>
                      <a:pt x="938" y="2378"/>
                    </a:cubicBezTo>
                    <a:cubicBezTo>
                      <a:pt x="941" y="2381"/>
                      <a:pt x="948" y="2385"/>
                      <a:pt x="950" y="2390"/>
                    </a:cubicBezTo>
                    <a:cubicBezTo>
                      <a:pt x="951" y="2396"/>
                      <a:pt x="951" y="2398"/>
                      <a:pt x="953" y="2403"/>
                    </a:cubicBezTo>
                    <a:cubicBezTo>
                      <a:pt x="955" y="2408"/>
                      <a:pt x="962" y="2416"/>
                      <a:pt x="962" y="2418"/>
                    </a:cubicBezTo>
                    <a:cubicBezTo>
                      <a:pt x="962" y="2419"/>
                      <a:pt x="951" y="2421"/>
                      <a:pt x="948" y="2419"/>
                    </a:cubicBezTo>
                    <a:close/>
                    <a:moveTo>
                      <a:pt x="1028" y="2463"/>
                    </a:moveTo>
                    <a:cubicBezTo>
                      <a:pt x="1027" y="2470"/>
                      <a:pt x="1026" y="2470"/>
                      <a:pt x="1029" y="2473"/>
                    </a:cubicBezTo>
                    <a:cubicBezTo>
                      <a:pt x="1033" y="2476"/>
                      <a:pt x="1032" y="2480"/>
                      <a:pt x="1032" y="2484"/>
                    </a:cubicBezTo>
                    <a:cubicBezTo>
                      <a:pt x="1032" y="2488"/>
                      <a:pt x="1025" y="2491"/>
                      <a:pt x="1023" y="2498"/>
                    </a:cubicBezTo>
                    <a:cubicBezTo>
                      <a:pt x="1021" y="2506"/>
                      <a:pt x="1027" y="2507"/>
                      <a:pt x="1032" y="2518"/>
                    </a:cubicBezTo>
                    <a:cubicBezTo>
                      <a:pt x="1037" y="2529"/>
                      <a:pt x="1029" y="2526"/>
                      <a:pt x="1025" y="2525"/>
                    </a:cubicBezTo>
                    <a:cubicBezTo>
                      <a:pt x="1021" y="2525"/>
                      <a:pt x="1019" y="2522"/>
                      <a:pt x="1018" y="2519"/>
                    </a:cubicBezTo>
                    <a:cubicBezTo>
                      <a:pt x="1016" y="2516"/>
                      <a:pt x="1012" y="2512"/>
                      <a:pt x="1010" y="2505"/>
                    </a:cubicBezTo>
                    <a:cubicBezTo>
                      <a:pt x="1009" y="2499"/>
                      <a:pt x="1012" y="2495"/>
                      <a:pt x="1012" y="2489"/>
                    </a:cubicBezTo>
                    <a:cubicBezTo>
                      <a:pt x="1013" y="2484"/>
                      <a:pt x="1010" y="2480"/>
                      <a:pt x="1011" y="2472"/>
                    </a:cubicBezTo>
                    <a:cubicBezTo>
                      <a:pt x="1013" y="2464"/>
                      <a:pt x="1015" y="2460"/>
                      <a:pt x="1014" y="2455"/>
                    </a:cubicBezTo>
                    <a:cubicBezTo>
                      <a:pt x="1013" y="2449"/>
                      <a:pt x="1012" y="2445"/>
                      <a:pt x="1011" y="2439"/>
                    </a:cubicBezTo>
                    <a:cubicBezTo>
                      <a:pt x="1011" y="2434"/>
                      <a:pt x="1014" y="2444"/>
                      <a:pt x="1017" y="2447"/>
                    </a:cubicBezTo>
                    <a:cubicBezTo>
                      <a:pt x="1019" y="2450"/>
                      <a:pt x="1028" y="2456"/>
                      <a:pt x="1028" y="2463"/>
                    </a:cubicBezTo>
                    <a:close/>
                    <a:moveTo>
                      <a:pt x="986" y="2213"/>
                    </a:moveTo>
                    <a:cubicBezTo>
                      <a:pt x="988" y="2212"/>
                      <a:pt x="991" y="2215"/>
                      <a:pt x="993" y="2217"/>
                    </a:cubicBezTo>
                    <a:cubicBezTo>
                      <a:pt x="996" y="2218"/>
                      <a:pt x="999" y="2214"/>
                      <a:pt x="1002" y="2215"/>
                    </a:cubicBezTo>
                    <a:cubicBezTo>
                      <a:pt x="1006" y="2216"/>
                      <a:pt x="1002" y="2222"/>
                      <a:pt x="1004" y="2224"/>
                    </a:cubicBezTo>
                    <a:cubicBezTo>
                      <a:pt x="1005" y="2227"/>
                      <a:pt x="1009" y="2224"/>
                      <a:pt x="1011" y="2225"/>
                    </a:cubicBezTo>
                    <a:cubicBezTo>
                      <a:pt x="1013" y="2226"/>
                      <a:pt x="1018" y="2233"/>
                      <a:pt x="1017" y="2235"/>
                    </a:cubicBezTo>
                    <a:cubicBezTo>
                      <a:pt x="1017" y="2237"/>
                      <a:pt x="1011" y="2233"/>
                      <a:pt x="1010" y="2232"/>
                    </a:cubicBezTo>
                    <a:cubicBezTo>
                      <a:pt x="1009" y="2230"/>
                      <a:pt x="1004" y="2232"/>
                      <a:pt x="1001" y="2231"/>
                    </a:cubicBezTo>
                    <a:cubicBezTo>
                      <a:pt x="998" y="2229"/>
                      <a:pt x="997" y="2224"/>
                      <a:pt x="993" y="2222"/>
                    </a:cubicBezTo>
                    <a:cubicBezTo>
                      <a:pt x="990" y="2220"/>
                      <a:pt x="987" y="2220"/>
                      <a:pt x="984" y="2218"/>
                    </a:cubicBezTo>
                    <a:cubicBezTo>
                      <a:pt x="982" y="2215"/>
                      <a:pt x="985" y="2213"/>
                      <a:pt x="986" y="2213"/>
                    </a:cubicBezTo>
                    <a:close/>
                    <a:moveTo>
                      <a:pt x="974" y="2273"/>
                    </a:moveTo>
                    <a:cubicBezTo>
                      <a:pt x="977" y="2267"/>
                      <a:pt x="978" y="2266"/>
                      <a:pt x="978" y="2261"/>
                    </a:cubicBezTo>
                    <a:cubicBezTo>
                      <a:pt x="978" y="2256"/>
                      <a:pt x="974" y="2252"/>
                      <a:pt x="976" y="2248"/>
                    </a:cubicBezTo>
                    <a:cubicBezTo>
                      <a:pt x="976" y="2246"/>
                      <a:pt x="976" y="2251"/>
                      <a:pt x="978" y="2252"/>
                    </a:cubicBezTo>
                    <a:cubicBezTo>
                      <a:pt x="980" y="2253"/>
                      <a:pt x="983" y="2248"/>
                      <a:pt x="985" y="2247"/>
                    </a:cubicBezTo>
                    <a:cubicBezTo>
                      <a:pt x="986" y="2246"/>
                      <a:pt x="987" y="2243"/>
                      <a:pt x="989" y="2242"/>
                    </a:cubicBezTo>
                    <a:cubicBezTo>
                      <a:pt x="992" y="2241"/>
                      <a:pt x="996" y="2247"/>
                      <a:pt x="999" y="2249"/>
                    </a:cubicBezTo>
                    <a:cubicBezTo>
                      <a:pt x="1003" y="2250"/>
                      <a:pt x="1000" y="2244"/>
                      <a:pt x="1005" y="2242"/>
                    </a:cubicBezTo>
                    <a:cubicBezTo>
                      <a:pt x="1010" y="2240"/>
                      <a:pt x="1015" y="2246"/>
                      <a:pt x="1017" y="2249"/>
                    </a:cubicBezTo>
                    <a:cubicBezTo>
                      <a:pt x="1019" y="2253"/>
                      <a:pt x="1019" y="2254"/>
                      <a:pt x="1022" y="2254"/>
                    </a:cubicBezTo>
                    <a:cubicBezTo>
                      <a:pt x="1021" y="2258"/>
                      <a:pt x="1021" y="2264"/>
                      <a:pt x="1018" y="2267"/>
                    </a:cubicBezTo>
                    <a:cubicBezTo>
                      <a:pt x="1015" y="2270"/>
                      <a:pt x="1012" y="2272"/>
                      <a:pt x="1011" y="2275"/>
                    </a:cubicBezTo>
                    <a:cubicBezTo>
                      <a:pt x="1009" y="2279"/>
                      <a:pt x="1009" y="2283"/>
                      <a:pt x="1004" y="2290"/>
                    </a:cubicBezTo>
                    <a:cubicBezTo>
                      <a:pt x="999" y="2297"/>
                      <a:pt x="1009" y="2290"/>
                      <a:pt x="1011" y="2292"/>
                    </a:cubicBezTo>
                    <a:cubicBezTo>
                      <a:pt x="1013" y="2293"/>
                      <a:pt x="1004" y="2301"/>
                      <a:pt x="999" y="2303"/>
                    </a:cubicBezTo>
                    <a:cubicBezTo>
                      <a:pt x="995" y="2305"/>
                      <a:pt x="987" y="2303"/>
                      <a:pt x="982" y="2301"/>
                    </a:cubicBezTo>
                    <a:cubicBezTo>
                      <a:pt x="976" y="2300"/>
                      <a:pt x="975" y="2304"/>
                      <a:pt x="974" y="2302"/>
                    </a:cubicBezTo>
                    <a:cubicBezTo>
                      <a:pt x="972" y="2301"/>
                      <a:pt x="970" y="2294"/>
                      <a:pt x="970" y="2289"/>
                    </a:cubicBezTo>
                    <a:cubicBezTo>
                      <a:pt x="970" y="2283"/>
                      <a:pt x="971" y="2278"/>
                      <a:pt x="974" y="2273"/>
                    </a:cubicBezTo>
                    <a:close/>
                    <a:moveTo>
                      <a:pt x="1006" y="1619"/>
                    </a:moveTo>
                    <a:cubicBezTo>
                      <a:pt x="1007" y="1622"/>
                      <a:pt x="1009" y="1626"/>
                      <a:pt x="1011" y="1629"/>
                    </a:cubicBezTo>
                    <a:cubicBezTo>
                      <a:pt x="1009" y="1625"/>
                      <a:pt x="1006" y="1622"/>
                      <a:pt x="1006" y="1619"/>
                    </a:cubicBezTo>
                    <a:close/>
                    <a:moveTo>
                      <a:pt x="1115" y="1381"/>
                    </a:moveTo>
                    <a:cubicBezTo>
                      <a:pt x="1112" y="1391"/>
                      <a:pt x="1099" y="1386"/>
                      <a:pt x="1089" y="1388"/>
                    </a:cubicBezTo>
                    <a:cubicBezTo>
                      <a:pt x="1079" y="1390"/>
                      <a:pt x="1066" y="1391"/>
                      <a:pt x="1046" y="1388"/>
                    </a:cubicBezTo>
                    <a:cubicBezTo>
                      <a:pt x="1026" y="1386"/>
                      <a:pt x="1027" y="1376"/>
                      <a:pt x="1023" y="1372"/>
                    </a:cubicBezTo>
                    <a:cubicBezTo>
                      <a:pt x="1018" y="1368"/>
                      <a:pt x="1008" y="1374"/>
                      <a:pt x="999" y="1370"/>
                    </a:cubicBezTo>
                    <a:cubicBezTo>
                      <a:pt x="990" y="1366"/>
                      <a:pt x="985" y="1369"/>
                      <a:pt x="961" y="1371"/>
                    </a:cubicBezTo>
                    <a:cubicBezTo>
                      <a:pt x="937" y="1373"/>
                      <a:pt x="938" y="1375"/>
                      <a:pt x="932" y="1380"/>
                    </a:cubicBezTo>
                    <a:cubicBezTo>
                      <a:pt x="925" y="1385"/>
                      <a:pt x="921" y="1394"/>
                      <a:pt x="915" y="1395"/>
                    </a:cubicBezTo>
                    <a:cubicBezTo>
                      <a:pt x="908" y="1396"/>
                      <a:pt x="904" y="1388"/>
                      <a:pt x="896" y="1387"/>
                    </a:cubicBezTo>
                    <a:cubicBezTo>
                      <a:pt x="887" y="1386"/>
                      <a:pt x="886" y="1387"/>
                      <a:pt x="876" y="1384"/>
                    </a:cubicBezTo>
                    <a:cubicBezTo>
                      <a:pt x="867" y="1382"/>
                      <a:pt x="871" y="1372"/>
                      <a:pt x="866" y="1364"/>
                    </a:cubicBezTo>
                    <a:cubicBezTo>
                      <a:pt x="862" y="1356"/>
                      <a:pt x="854" y="1359"/>
                      <a:pt x="854" y="1349"/>
                    </a:cubicBezTo>
                    <a:cubicBezTo>
                      <a:pt x="854" y="1339"/>
                      <a:pt x="862" y="1339"/>
                      <a:pt x="867" y="1335"/>
                    </a:cubicBezTo>
                    <a:cubicBezTo>
                      <a:pt x="871" y="1331"/>
                      <a:pt x="868" y="1322"/>
                      <a:pt x="871" y="1314"/>
                    </a:cubicBezTo>
                    <a:cubicBezTo>
                      <a:pt x="875" y="1305"/>
                      <a:pt x="872" y="1305"/>
                      <a:pt x="874" y="1302"/>
                    </a:cubicBezTo>
                    <a:cubicBezTo>
                      <a:pt x="876" y="1300"/>
                      <a:pt x="881" y="1298"/>
                      <a:pt x="885" y="1292"/>
                    </a:cubicBezTo>
                    <a:cubicBezTo>
                      <a:pt x="889" y="1287"/>
                      <a:pt x="883" y="1287"/>
                      <a:pt x="884" y="1283"/>
                    </a:cubicBezTo>
                    <a:cubicBezTo>
                      <a:pt x="884" y="1280"/>
                      <a:pt x="892" y="1281"/>
                      <a:pt x="895" y="1279"/>
                    </a:cubicBezTo>
                    <a:cubicBezTo>
                      <a:pt x="899" y="1277"/>
                      <a:pt x="900" y="1268"/>
                      <a:pt x="907" y="1261"/>
                    </a:cubicBezTo>
                    <a:cubicBezTo>
                      <a:pt x="914" y="1254"/>
                      <a:pt x="911" y="1262"/>
                      <a:pt x="921" y="1267"/>
                    </a:cubicBezTo>
                    <a:cubicBezTo>
                      <a:pt x="930" y="1271"/>
                      <a:pt x="927" y="1263"/>
                      <a:pt x="934" y="1263"/>
                    </a:cubicBezTo>
                    <a:cubicBezTo>
                      <a:pt x="941" y="1263"/>
                      <a:pt x="951" y="1270"/>
                      <a:pt x="951" y="1275"/>
                    </a:cubicBezTo>
                    <a:cubicBezTo>
                      <a:pt x="951" y="1279"/>
                      <a:pt x="946" y="1278"/>
                      <a:pt x="940" y="1282"/>
                    </a:cubicBezTo>
                    <a:cubicBezTo>
                      <a:pt x="935" y="1285"/>
                      <a:pt x="937" y="1287"/>
                      <a:pt x="940" y="1287"/>
                    </a:cubicBezTo>
                    <a:cubicBezTo>
                      <a:pt x="944" y="1287"/>
                      <a:pt x="958" y="1297"/>
                      <a:pt x="956" y="1302"/>
                    </a:cubicBezTo>
                    <a:cubicBezTo>
                      <a:pt x="953" y="1308"/>
                      <a:pt x="958" y="1306"/>
                      <a:pt x="968" y="1307"/>
                    </a:cubicBezTo>
                    <a:cubicBezTo>
                      <a:pt x="977" y="1308"/>
                      <a:pt x="976" y="1303"/>
                      <a:pt x="979" y="1302"/>
                    </a:cubicBezTo>
                    <a:cubicBezTo>
                      <a:pt x="981" y="1301"/>
                      <a:pt x="986" y="1302"/>
                      <a:pt x="990" y="1299"/>
                    </a:cubicBezTo>
                    <a:cubicBezTo>
                      <a:pt x="994" y="1296"/>
                      <a:pt x="992" y="1292"/>
                      <a:pt x="996" y="1291"/>
                    </a:cubicBezTo>
                    <a:cubicBezTo>
                      <a:pt x="1000" y="1289"/>
                      <a:pt x="1007" y="1290"/>
                      <a:pt x="1014" y="1289"/>
                    </a:cubicBezTo>
                    <a:cubicBezTo>
                      <a:pt x="1021" y="1288"/>
                      <a:pt x="1014" y="1286"/>
                      <a:pt x="1014" y="1284"/>
                    </a:cubicBezTo>
                    <a:cubicBezTo>
                      <a:pt x="1014" y="1282"/>
                      <a:pt x="1010" y="1276"/>
                      <a:pt x="1003" y="1277"/>
                    </a:cubicBezTo>
                    <a:cubicBezTo>
                      <a:pt x="997" y="1279"/>
                      <a:pt x="995" y="1286"/>
                      <a:pt x="990" y="1284"/>
                    </a:cubicBezTo>
                    <a:cubicBezTo>
                      <a:pt x="984" y="1283"/>
                      <a:pt x="985" y="1276"/>
                      <a:pt x="981" y="1272"/>
                    </a:cubicBezTo>
                    <a:cubicBezTo>
                      <a:pt x="977" y="1268"/>
                      <a:pt x="980" y="1267"/>
                      <a:pt x="983" y="1266"/>
                    </a:cubicBezTo>
                    <a:cubicBezTo>
                      <a:pt x="985" y="1265"/>
                      <a:pt x="983" y="1256"/>
                      <a:pt x="987" y="1256"/>
                    </a:cubicBezTo>
                    <a:cubicBezTo>
                      <a:pt x="1001" y="1258"/>
                      <a:pt x="1006" y="1250"/>
                      <a:pt x="1015" y="1244"/>
                    </a:cubicBezTo>
                    <a:cubicBezTo>
                      <a:pt x="1024" y="1237"/>
                      <a:pt x="1025" y="1240"/>
                      <a:pt x="1030" y="1239"/>
                    </a:cubicBezTo>
                    <a:cubicBezTo>
                      <a:pt x="1035" y="1238"/>
                      <a:pt x="1043" y="1241"/>
                      <a:pt x="1044" y="1243"/>
                    </a:cubicBezTo>
                    <a:cubicBezTo>
                      <a:pt x="1046" y="1246"/>
                      <a:pt x="1037" y="1250"/>
                      <a:pt x="1031" y="1256"/>
                    </a:cubicBezTo>
                    <a:cubicBezTo>
                      <a:pt x="1024" y="1261"/>
                      <a:pt x="1036" y="1260"/>
                      <a:pt x="1037" y="1263"/>
                    </a:cubicBezTo>
                    <a:cubicBezTo>
                      <a:pt x="1037" y="1266"/>
                      <a:pt x="1036" y="1270"/>
                      <a:pt x="1036" y="1273"/>
                    </a:cubicBezTo>
                    <a:cubicBezTo>
                      <a:pt x="1036" y="1275"/>
                      <a:pt x="1030" y="1278"/>
                      <a:pt x="1022" y="1279"/>
                    </a:cubicBezTo>
                    <a:cubicBezTo>
                      <a:pt x="1013" y="1280"/>
                      <a:pt x="1018" y="1288"/>
                      <a:pt x="1020" y="1293"/>
                    </a:cubicBezTo>
                    <a:cubicBezTo>
                      <a:pt x="1022" y="1299"/>
                      <a:pt x="1024" y="1301"/>
                      <a:pt x="1032" y="1306"/>
                    </a:cubicBezTo>
                    <a:cubicBezTo>
                      <a:pt x="1039" y="1311"/>
                      <a:pt x="1044" y="1310"/>
                      <a:pt x="1057" y="1314"/>
                    </a:cubicBezTo>
                    <a:cubicBezTo>
                      <a:pt x="1071" y="1318"/>
                      <a:pt x="1072" y="1318"/>
                      <a:pt x="1084" y="1325"/>
                    </a:cubicBezTo>
                    <a:cubicBezTo>
                      <a:pt x="1097" y="1332"/>
                      <a:pt x="1096" y="1342"/>
                      <a:pt x="1107" y="1356"/>
                    </a:cubicBezTo>
                    <a:cubicBezTo>
                      <a:pt x="1119" y="1369"/>
                      <a:pt x="1118" y="1371"/>
                      <a:pt x="1115" y="1381"/>
                    </a:cubicBezTo>
                    <a:close/>
                    <a:moveTo>
                      <a:pt x="1356" y="1486"/>
                    </a:moveTo>
                    <a:cubicBezTo>
                      <a:pt x="1350" y="1486"/>
                      <a:pt x="1331" y="1486"/>
                      <a:pt x="1324" y="1486"/>
                    </a:cubicBezTo>
                    <a:cubicBezTo>
                      <a:pt x="1317" y="1486"/>
                      <a:pt x="1302" y="1482"/>
                      <a:pt x="1293" y="1475"/>
                    </a:cubicBezTo>
                    <a:cubicBezTo>
                      <a:pt x="1284" y="1469"/>
                      <a:pt x="1283" y="1467"/>
                      <a:pt x="1272" y="1462"/>
                    </a:cubicBezTo>
                    <a:cubicBezTo>
                      <a:pt x="1260" y="1458"/>
                      <a:pt x="1263" y="1458"/>
                      <a:pt x="1260" y="1452"/>
                    </a:cubicBezTo>
                    <a:cubicBezTo>
                      <a:pt x="1256" y="1446"/>
                      <a:pt x="1257" y="1437"/>
                      <a:pt x="1258" y="1431"/>
                    </a:cubicBezTo>
                    <a:cubicBezTo>
                      <a:pt x="1259" y="1425"/>
                      <a:pt x="1262" y="1434"/>
                      <a:pt x="1267" y="1436"/>
                    </a:cubicBezTo>
                    <a:cubicBezTo>
                      <a:pt x="1272" y="1438"/>
                      <a:pt x="1265" y="1428"/>
                      <a:pt x="1265" y="1425"/>
                    </a:cubicBezTo>
                    <a:cubicBezTo>
                      <a:pt x="1265" y="1421"/>
                      <a:pt x="1270" y="1414"/>
                      <a:pt x="1272" y="1410"/>
                    </a:cubicBezTo>
                    <a:cubicBezTo>
                      <a:pt x="1273" y="1406"/>
                      <a:pt x="1283" y="1403"/>
                      <a:pt x="1285" y="1401"/>
                    </a:cubicBezTo>
                    <a:cubicBezTo>
                      <a:pt x="1288" y="1399"/>
                      <a:pt x="1281" y="1388"/>
                      <a:pt x="1275" y="1386"/>
                    </a:cubicBezTo>
                    <a:cubicBezTo>
                      <a:pt x="1268" y="1383"/>
                      <a:pt x="1253" y="1372"/>
                      <a:pt x="1248" y="1362"/>
                    </a:cubicBezTo>
                    <a:cubicBezTo>
                      <a:pt x="1242" y="1352"/>
                      <a:pt x="1235" y="1348"/>
                      <a:pt x="1227" y="1340"/>
                    </a:cubicBezTo>
                    <a:cubicBezTo>
                      <a:pt x="1219" y="1332"/>
                      <a:pt x="1219" y="1322"/>
                      <a:pt x="1217" y="1317"/>
                    </a:cubicBezTo>
                    <a:cubicBezTo>
                      <a:pt x="1216" y="1312"/>
                      <a:pt x="1209" y="1302"/>
                      <a:pt x="1206" y="1290"/>
                    </a:cubicBezTo>
                    <a:cubicBezTo>
                      <a:pt x="1204" y="1278"/>
                      <a:pt x="1214" y="1269"/>
                      <a:pt x="1219" y="1266"/>
                    </a:cubicBezTo>
                    <a:cubicBezTo>
                      <a:pt x="1225" y="1262"/>
                      <a:pt x="1233" y="1257"/>
                      <a:pt x="1238" y="1253"/>
                    </a:cubicBezTo>
                    <a:cubicBezTo>
                      <a:pt x="1242" y="1249"/>
                      <a:pt x="1255" y="1246"/>
                      <a:pt x="1264" y="1238"/>
                    </a:cubicBezTo>
                    <a:cubicBezTo>
                      <a:pt x="1269" y="1235"/>
                      <a:pt x="1284" y="1235"/>
                      <a:pt x="1287" y="1237"/>
                    </a:cubicBezTo>
                    <a:cubicBezTo>
                      <a:pt x="1291" y="1239"/>
                      <a:pt x="1297" y="1238"/>
                      <a:pt x="1304" y="1236"/>
                    </a:cubicBezTo>
                    <a:cubicBezTo>
                      <a:pt x="1311" y="1234"/>
                      <a:pt x="1318" y="1243"/>
                      <a:pt x="1320" y="1251"/>
                    </a:cubicBezTo>
                    <a:cubicBezTo>
                      <a:pt x="1322" y="1259"/>
                      <a:pt x="1312" y="1271"/>
                      <a:pt x="1306" y="1271"/>
                    </a:cubicBezTo>
                    <a:cubicBezTo>
                      <a:pt x="1299" y="1271"/>
                      <a:pt x="1287" y="1274"/>
                      <a:pt x="1283" y="1279"/>
                    </a:cubicBezTo>
                    <a:cubicBezTo>
                      <a:pt x="1279" y="1284"/>
                      <a:pt x="1287" y="1299"/>
                      <a:pt x="1280" y="1298"/>
                    </a:cubicBezTo>
                    <a:cubicBezTo>
                      <a:pt x="1278" y="1298"/>
                      <a:pt x="1276" y="1298"/>
                      <a:pt x="1275" y="1297"/>
                    </a:cubicBezTo>
                    <a:cubicBezTo>
                      <a:pt x="1278" y="1301"/>
                      <a:pt x="1283" y="1311"/>
                      <a:pt x="1286" y="1316"/>
                    </a:cubicBezTo>
                    <a:cubicBezTo>
                      <a:pt x="1289" y="1321"/>
                      <a:pt x="1288" y="1328"/>
                      <a:pt x="1290" y="1332"/>
                    </a:cubicBezTo>
                    <a:cubicBezTo>
                      <a:pt x="1292" y="1336"/>
                      <a:pt x="1307" y="1339"/>
                      <a:pt x="1316" y="1341"/>
                    </a:cubicBezTo>
                    <a:cubicBezTo>
                      <a:pt x="1325" y="1343"/>
                      <a:pt x="1320" y="1351"/>
                      <a:pt x="1317" y="1363"/>
                    </a:cubicBezTo>
                    <a:cubicBezTo>
                      <a:pt x="1313" y="1376"/>
                      <a:pt x="1322" y="1374"/>
                      <a:pt x="1329" y="1381"/>
                    </a:cubicBezTo>
                    <a:cubicBezTo>
                      <a:pt x="1336" y="1388"/>
                      <a:pt x="1330" y="1390"/>
                      <a:pt x="1328" y="1396"/>
                    </a:cubicBezTo>
                    <a:cubicBezTo>
                      <a:pt x="1325" y="1402"/>
                      <a:pt x="1333" y="1417"/>
                      <a:pt x="1335" y="1417"/>
                    </a:cubicBezTo>
                    <a:cubicBezTo>
                      <a:pt x="1338" y="1417"/>
                      <a:pt x="1342" y="1406"/>
                      <a:pt x="1347" y="1409"/>
                    </a:cubicBezTo>
                    <a:cubicBezTo>
                      <a:pt x="1352" y="1412"/>
                      <a:pt x="1350" y="1420"/>
                      <a:pt x="1347" y="1424"/>
                    </a:cubicBezTo>
                    <a:cubicBezTo>
                      <a:pt x="1344" y="1429"/>
                      <a:pt x="1346" y="1429"/>
                      <a:pt x="1352" y="1434"/>
                    </a:cubicBezTo>
                    <a:cubicBezTo>
                      <a:pt x="1357" y="1439"/>
                      <a:pt x="1357" y="1443"/>
                      <a:pt x="1356" y="1451"/>
                    </a:cubicBezTo>
                    <a:cubicBezTo>
                      <a:pt x="1355" y="1460"/>
                      <a:pt x="1362" y="1463"/>
                      <a:pt x="1368" y="1474"/>
                    </a:cubicBezTo>
                    <a:cubicBezTo>
                      <a:pt x="1373" y="1485"/>
                      <a:pt x="1362" y="1486"/>
                      <a:pt x="1356" y="14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53" name="Freeform 900"/>
              <p:cNvSpPr>
                <a:spLocks/>
              </p:cNvSpPr>
              <p:nvPr userDrawn="1"/>
            </p:nvSpPr>
            <p:spPr bwMode="auto">
              <a:xfrm>
                <a:off x="3615" y="1780"/>
                <a:ext cx="5" cy="3"/>
              </a:xfrm>
              <a:custGeom>
                <a:avLst/>
                <a:gdLst>
                  <a:gd name="T0" fmla="*/ 4 w 5"/>
                  <a:gd name="T1" fmla="*/ 2 h 3"/>
                  <a:gd name="T2" fmla="*/ 5 w 5"/>
                  <a:gd name="T3" fmla="*/ 1 h 3"/>
                  <a:gd name="T4" fmla="*/ 3 w 5"/>
                  <a:gd name="T5" fmla="*/ 1 h 3"/>
                  <a:gd name="T6" fmla="*/ 4 w 5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4" y="2"/>
                    </a:moveTo>
                    <a:cubicBezTo>
                      <a:pt x="4" y="2"/>
                      <a:pt x="4" y="1"/>
                      <a:pt x="5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0" y="0"/>
                      <a:pt x="3" y="3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54" name="Freeform 901"/>
              <p:cNvSpPr>
                <a:spLocks/>
              </p:cNvSpPr>
              <p:nvPr userDrawn="1"/>
            </p:nvSpPr>
            <p:spPr bwMode="auto">
              <a:xfrm>
                <a:off x="5662" y="2625"/>
                <a:ext cx="1" cy="8"/>
              </a:xfrm>
              <a:custGeom>
                <a:avLst/>
                <a:gdLst>
                  <a:gd name="T0" fmla="*/ 1 w 1"/>
                  <a:gd name="T1" fmla="*/ 0 h 8"/>
                  <a:gd name="T2" fmla="*/ 1 w 1"/>
                  <a:gd name="T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8">
                    <a:moveTo>
                      <a:pt x="1" y="0"/>
                    </a:move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55" name="Freeform 902"/>
              <p:cNvSpPr>
                <a:spLocks/>
              </p:cNvSpPr>
              <p:nvPr userDrawn="1"/>
            </p:nvSpPr>
            <p:spPr bwMode="auto">
              <a:xfrm>
                <a:off x="4038" y="1418"/>
                <a:ext cx="4" cy="3"/>
              </a:xfrm>
              <a:custGeom>
                <a:avLst/>
                <a:gdLst>
                  <a:gd name="T0" fmla="*/ 0 w 4"/>
                  <a:gd name="T1" fmla="*/ 2 h 2"/>
                  <a:gd name="T2" fmla="*/ 4 w 4"/>
                  <a:gd name="T3" fmla="*/ 0 h 2"/>
                  <a:gd name="T4" fmla="*/ 0 w 4"/>
                  <a:gd name="T5" fmla="*/ 2 h 2"/>
                  <a:gd name="T6" fmla="*/ 0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2" y="2"/>
                      <a:pt x="3" y="1"/>
                      <a:pt x="4" y="0"/>
                    </a:cubicBezTo>
                    <a:cubicBezTo>
                      <a:pt x="2" y="1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56" name="Freeform 903"/>
              <p:cNvSpPr>
                <a:spLocks/>
              </p:cNvSpPr>
              <p:nvPr userDrawn="1"/>
            </p:nvSpPr>
            <p:spPr bwMode="auto">
              <a:xfrm>
                <a:off x="5762" y="2558"/>
                <a:ext cx="4" cy="8"/>
              </a:xfrm>
              <a:custGeom>
                <a:avLst/>
                <a:gdLst>
                  <a:gd name="T0" fmla="*/ 3 w 4"/>
                  <a:gd name="T1" fmla="*/ 3 h 8"/>
                  <a:gd name="T2" fmla="*/ 2 w 4"/>
                  <a:gd name="T3" fmla="*/ 0 h 8"/>
                  <a:gd name="T4" fmla="*/ 0 w 4"/>
                  <a:gd name="T5" fmla="*/ 2 h 8"/>
                  <a:gd name="T6" fmla="*/ 3 w 4"/>
                  <a:gd name="T7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8">
                    <a:moveTo>
                      <a:pt x="3" y="3"/>
                    </a:moveTo>
                    <a:cubicBezTo>
                      <a:pt x="3" y="2"/>
                      <a:pt x="2" y="1"/>
                      <a:pt x="2" y="0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4"/>
                      <a:pt x="4" y="8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57" name="Freeform 904"/>
              <p:cNvSpPr>
                <a:spLocks/>
              </p:cNvSpPr>
              <p:nvPr userDrawn="1"/>
            </p:nvSpPr>
            <p:spPr bwMode="auto">
              <a:xfrm>
                <a:off x="3595" y="1740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58" name="Freeform 905"/>
              <p:cNvSpPr>
                <a:spLocks/>
              </p:cNvSpPr>
              <p:nvPr userDrawn="1"/>
            </p:nvSpPr>
            <p:spPr bwMode="auto">
              <a:xfrm>
                <a:off x="6377" y="1507"/>
                <a:ext cx="16" cy="21"/>
              </a:xfrm>
              <a:custGeom>
                <a:avLst/>
                <a:gdLst>
                  <a:gd name="T0" fmla="*/ 11 w 15"/>
                  <a:gd name="T1" fmla="*/ 8 h 20"/>
                  <a:gd name="T2" fmla="*/ 12 w 15"/>
                  <a:gd name="T3" fmla="*/ 17 h 20"/>
                  <a:gd name="T4" fmla="*/ 10 w 15"/>
                  <a:gd name="T5" fmla="*/ 6 h 20"/>
                  <a:gd name="T6" fmla="*/ 0 w 15"/>
                  <a:gd name="T7" fmla="*/ 0 h 20"/>
                  <a:gd name="T8" fmla="*/ 11 w 15"/>
                  <a:gd name="T9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20">
                    <a:moveTo>
                      <a:pt x="11" y="8"/>
                    </a:moveTo>
                    <a:cubicBezTo>
                      <a:pt x="13" y="11"/>
                      <a:pt x="12" y="14"/>
                      <a:pt x="12" y="17"/>
                    </a:cubicBezTo>
                    <a:cubicBezTo>
                      <a:pt x="12" y="20"/>
                      <a:pt x="15" y="11"/>
                      <a:pt x="10" y="6"/>
                    </a:cubicBezTo>
                    <a:cubicBezTo>
                      <a:pt x="8" y="3"/>
                      <a:pt x="4" y="1"/>
                      <a:pt x="0" y="0"/>
                    </a:cubicBezTo>
                    <a:cubicBezTo>
                      <a:pt x="4" y="3"/>
                      <a:pt x="9" y="6"/>
                      <a:pt x="1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59" name="Freeform 906"/>
              <p:cNvSpPr>
                <a:spLocks/>
              </p:cNvSpPr>
              <p:nvPr userDrawn="1"/>
            </p:nvSpPr>
            <p:spPr bwMode="auto">
              <a:xfrm>
                <a:off x="4109" y="1970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3 h 3"/>
                  <a:gd name="T4" fmla="*/ 0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2"/>
                      <a:pt x="0" y="3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60" name="Freeform 907"/>
              <p:cNvSpPr>
                <a:spLocks/>
              </p:cNvSpPr>
              <p:nvPr userDrawn="1"/>
            </p:nvSpPr>
            <p:spPr bwMode="auto">
              <a:xfrm>
                <a:off x="3303" y="2528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1" y="1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61" name="Freeform 908"/>
              <p:cNvSpPr>
                <a:spLocks/>
              </p:cNvSpPr>
              <p:nvPr userDrawn="1"/>
            </p:nvSpPr>
            <p:spPr bwMode="auto">
              <a:xfrm>
                <a:off x="4110" y="1973"/>
                <a:ext cx="13" cy="11"/>
              </a:xfrm>
              <a:custGeom>
                <a:avLst/>
                <a:gdLst>
                  <a:gd name="T0" fmla="*/ 7 w 12"/>
                  <a:gd name="T1" fmla="*/ 10 h 10"/>
                  <a:gd name="T2" fmla="*/ 0 w 12"/>
                  <a:gd name="T3" fmla="*/ 0 h 10"/>
                  <a:gd name="T4" fmla="*/ 0 w 12"/>
                  <a:gd name="T5" fmla="*/ 0 h 10"/>
                  <a:gd name="T6" fmla="*/ 7 w 12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0">
                    <a:moveTo>
                      <a:pt x="7" y="10"/>
                    </a:moveTo>
                    <a:cubicBezTo>
                      <a:pt x="12" y="10"/>
                      <a:pt x="3" y="3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5"/>
                      <a:pt x="3" y="10"/>
                      <a:pt x="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62" name="Freeform 909"/>
              <p:cNvSpPr>
                <a:spLocks/>
              </p:cNvSpPr>
              <p:nvPr userDrawn="1"/>
            </p:nvSpPr>
            <p:spPr bwMode="auto">
              <a:xfrm>
                <a:off x="3233" y="1147"/>
                <a:ext cx="169" cy="113"/>
              </a:xfrm>
              <a:custGeom>
                <a:avLst/>
                <a:gdLst>
                  <a:gd name="T0" fmla="*/ 58 w 162"/>
                  <a:gd name="T1" fmla="*/ 106 h 108"/>
                  <a:gd name="T2" fmla="*/ 74 w 162"/>
                  <a:gd name="T3" fmla="*/ 108 h 108"/>
                  <a:gd name="T4" fmla="*/ 88 w 162"/>
                  <a:gd name="T5" fmla="*/ 103 h 108"/>
                  <a:gd name="T6" fmla="*/ 103 w 162"/>
                  <a:gd name="T7" fmla="*/ 106 h 108"/>
                  <a:gd name="T8" fmla="*/ 111 w 162"/>
                  <a:gd name="T9" fmla="*/ 94 h 108"/>
                  <a:gd name="T10" fmla="*/ 128 w 162"/>
                  <a:gd name="T11" fmla="*/ 88 h 108"/>
                  <a:gd name="T12" fmla="*/ 139 w 162"/>
                  <a:gd name="T13" fmla="*/ 84 h 108"/>
                  <a:gd name="T14" fmla="*/ 142 w 162"/>
                  <a:gd name="T15" fmla="*/ 78 h 108"/>
                  <a:gd name="T16" fmla="*/ 152 w 162"/>
                  <a:gd name="T17" fmla="*/ 72 h 108"/>
                  <a:gd name="T18" fmla="*/ 154 w 162"/>
                  <a:gd name="T19" fmla="*/ 67 h 108"/>
                  <a:gd name="T20" fmla="*/ 161 w 162"/>
                  <a:gd name="T21" fmla="*/ 70 h 108"/>
                  <a:gd name="T22" fmla="*/ 154 w 162"/>
                  <a:gd name="T23" fmla="*/ 63 h 108"/>
                  <a:gd name="T24" fmla="*/ 158 w 162"/>
                  <a:gd name="T25" fmla="*/ 46 h 108"/>
                  <a:gd name="T26" fmla="*/ 148 w 162"/>
                  <a:gd name="T27" fmla="*/ 36 h 108"/>
                  <a:gd name="T28" fmla="*/ 154 w 162"/>
                  <a:gd name="T29" fmla="*/ 29 h 108"/>
                  <a:gd name="T30" fmla="*/ 148 w 162"/>
                  <a:gd name="T31" fmla="*/ 18 h 108"/>
                  <a:gd name="T32" fmla="*/ 143 w 162"/>
                  <a:gd name="T33" fmla="*/ 19 h 108"/>
                  <a:gd name="T34" fmla="*/ 151 w 162"/>
                  <a:gd name="T35" fmla="*/ 8 h 108"/>
                  <a:gd name="T36" fmla="*/ 137 w 162"/>
                  <a:gd name="T37" fmla="*/ 13 h 108"/>
                  <a:gd name="T38" fmla="*/ 128 w 162"/>
                  <a:gd name="T39" fmla="*/ 7 h 108"/>
                  <a:gd name="T40" fmla="*/ 114 w 162"/>
                  <a:gd name="T41" fmla="*/ 14 h 108"/>
                  <a:gd name="T42" fmla="*/ 109 w 162"/>
                  <a:gd name="T43" fmla="*/ 28 h 108"/>
                  <a:gd name="T44" fmla="*/ 98 w 162"/>
                  <a:gd name="T45" fmla="*/ 20 h 108"/>
                  <a:gd name="T46" fmla="*/ 91 w 162"/>
                  <a:gd name="T47" fmla="*/ 22 h 108"/>
                  <a:gd name="T48" fmla="*/ 91 w 162"/>
                  <a:gd name="T49" fmla="*/ 32 h 108"/>
                  <a:gd name="T50" fmla="*/ 88 w 162"/>
                  <a:gd name="T51" fmla="*/ 24 h 108"/>
                  <a:gd name="T52" fmla="*/ 74 w 162"/>
                  <a:gd name="T53" fmla="*/ 25 h 108"/>
                  <a:gd name="T54" fmla="*/ 66 w 162"/>
                  <a:gd name="T55" fmla="*/ 37 h 108"/>
                  <a:gd name="T56" fmla="*/ 64 w 162"/>
                  <a:gd name="T57" fmla="*/ 24 h 108"/>
                  <a:gd name="T58" fmla="*/ 61 w 162"/>
                  <a:gd name="T59" fmla="*/ 22 h 108"/>
                  <a:gd name="T60" fmla="*/ 62 w 162"/>
                  <a:gd name="T61" fmla="*/ 25 h 108"/>
                  <a:gd name="T62" fmla="*/ 58 w 162"/>
                  <a:gd name="T63" fmla="*/ 42 h 108"/>
                  <a:gd name="T64" fmla="*/ 54 w 162"/>
                  <a:gd name="T65" fmla="*/ 39 h 108"/>
                  <a:gd name="T66" fmla="*/ 47 w 162"/>
                  <a:gd name="T67" fmla="*/ 43 h 108"/>
                  <a:gd name="T68" fmla="*/ 45 w 162"/>
                  <a:gd name="T69" fmla="*/ 36 h 108"/>
                  <a:gd name="T70" fmla="*/ 46 w 162"/>
                  <a:gd name="T71" fmla="*/ 21 h 108"/>
                  <a:gd name="T72" fmla="*/ 30 w 162"/>
                  <a:gd name="T73" fmla="*/ 15 h 108"/>
                  <a:gd name="T74" fmla="*/ 19 w 162"/>
                  <a:gd name="T75" fmla="*/ 2 h 108"/>
                  <a:gd name="T76" fmla="*/ 11 w 162"/>
                  <a:gd name="T77" fmla="*/ 14 h 108"/>
                  <a:gd name="T78" fmla="*/ 28 w 162"/>
                  <a:gd name="T79" fmla="*/ 17 h 108"/>
                  <a:gd name="T80" fmla="*/ 25 w 162"/>
                  <a:gd name="T81" fmla="*/ 21 h 108"/>
                  <a:gd name="T82" fmla="*/ 13 w 162"/>
                  <a:gd name="T83" fmla="*/ 20 h 108"/>
                  <a:gd name="T84" fmla="*/ 0 w 162"/>
                  <a:gd name="T85" fmla="*/ 20 h 108"/>
                  <a:gd name="T86" fmla="*/ 4 w 162"/>
                  <a:gd name="T87" fmla="*/ 26 h 108"/>
                  <a:gd name="T88" fmla="*/ 3 w 162"/>
                  <a:gd name="T89" fmla="*/ 36 h 108"/>
                  <a:gd name="T90" fmla="*/ 2 w 162"/>
                  <a:gd name="T91" fmla="*/ 36 h 108"/>
                  <a:gd name="T92" fmla="*/ 6 w 162"/>
                  <a:gd name="T93" fmla="*/ 46 h 108"/>
                  <a:gd name="T94" fmla="*/ 18 w 162"/>
                  <a:gd name="T95" fmla="*/ 41 h 108"/>
                  <a:gd name="T96" fmla="*/ 35 w 162"/>
                  <a:gd name="T97" fmla="*/ 39 h 108"/>
                  <a:gd name="T98" fmla="*/ 31 w 162"/>
                  <a:gd name="T99" fmla="*/ 47 h 108"/>
                  <a:gd name="T100" fmla="*/ 24 w 162"/>
                  <a:gd name="T101" fmla="*/ 45 h 108"/>
                  <a:gd name="T102" fmla="*/ 28 w 162"/>
                  <a:gd name="T103" fmla="*/ 47 h 108"/>
                  <a:gd name="T104" fmla="*/ 35 w 162"/>
                  <a:gd name="T105" fmla="*/ 50 h 108"/>
                  <a:gd name="T106" fmla="*/ 30 w 162"/>
                  <a:gd name="T107" fmla="*/ 59 h 108"/>
                  <a:gd name="T108" fmla="*/ 21 w 162"/>
                  <a:gd name="T109" fmla="*/ 54 h 108"/>
                  <a:gd name="T110" fmla="*/ 3 w 162"/>
                  <a:gd name="T111" fmla="*/ 60 h 108"/>
                  <a:gd name="T112" fmla="*/ 14 w 162"/>
                  <a:gd name="T113" fmla="*/ 67 h 108"/>
                  <a:gd name="T114" fmla="*/ 31 w 162"/>
                  <a:gd name="T115" fmla="*/ 74 h 108"/>
                  <a:gd name="T116" fmla="*/ 21 w 162"/>
                  <a:gd name="T117" fmla="*/ 85 h 108"/>
                  <a:gd name="T118" fmla="*/ 18 w 162"/>
                  <a:gd name="T119" fmla="*/ 93 h 108"/>
                  <a:gd name="T120" fmla="*/ 36 w 162"/>
                  <a:gd name="T121" fmla="*/ 104 h 108"/>
                  <a:gd name="T122" fmla="*/ 58 w 162"/>
                  <a:gd name="T123" fmla="*/ 10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2" h="108">
                    <a:moveTo>
                      <a:pt x="58" y="106"/>
                    </a:moveTo>
                    <a:cubicBezTo>
                      <a:pt x="61" y="107"/>
                      <a:pt x="69" y="108"/>
                      <a:pt x="74" y="108"/>
                    </a:cubicBezTo>
                    <a:cubicBezTo>
                      <a:pt x="80" y="108"/>
                      <a:pt x="83" y="106"/>
                      <a:pt x="88" y="103"/>
                    </a:cubicBezTo>
                    <a:cubicBezTo>
                      <a:pt x="93" y="101"/>
                      <a:pt x="99" y="106"/>
                      <a:pt x="103" y="106"/>
                    </a:cubicBezTo>
                    <a:cubicBezTo>
                      <a:pt x="106" y="106"/>
                      <a:pt x="106" y="96"/>
                      <a:pt x="111" y="94"/>
                    </a:cubicBezTo>
                    <a:cubicBezTo>
                      <a:pt x="117" y="92"/>
                      <a:pt x="125" y="89"/>
                      <a:pt x="128" y="88"/>
                    </a:cubicBezTo>
                    <a:cubicBezTo>
                      <a:pt x="131" y="86"/>
                      <a:pt x="136" y="86"/>
                      <a:pt x="139" y="84"/>
                    </a:cubicBezTo>
                    <a:cubicBezTo>
                      <a:pt x="141" y="82"/>
                      <a:pt x="139" y="78"/>
                      <a:pt x="142" y="78"/>
                    </a:cubicBezTo>
                    <a:cubicBezTo>
                      <a:pt x="148" y="80"/>
                      <a:pt x="151" y="81"/>
                      <a:pt x="152" y="72"/>
                    </a:cubicBezTo>
                    <a:cubicBezTo>
                      <a:pt x="153" y="64"/>
                      <a:pt x="154" y="64"/>
                      <a:pt x="154" y="67"/>
                    </a:cubicBezTo>
                    <a:cubicBezTo>
                      <a:pt x="155" y="71"/>
                      <a:pt x="160" y="74"/>
                      <a:pt x="161" y="70"/>
                    </a:cubicBezTo>
                    <a:cubicBezTo>
                      <a:pt x="162" y="66"/>
                      <a:pt x="155" y="65"/>
                      <a:pt x="154" y="63"/>
                    </a:cubicBezTo>
                    <a:cubicBezTo>
                      <a:pt x="153" y="62"/>
                      <a:pt x="154" y="49"/>
                      <a:pt x="158" y="46"/>
                    </a:cubicBezTo>
                    <a:cubicBezTo>
                      <a:pt x="150" y="44"/>
                      <a:pt x="146" y="41"/>
                      <a:pt x="148" y="36"/>
                    </a:cubicBezTo>
                    <a:cubicBezTo>
                      <a:pt x="150" y="31"/>
                      <a:pt x="154" y="31"/>
                      <a:pt x="154" y="29"/>
                    </a:cubicBezTo>
                    <a:cubicBezTo>
                      <a:pt x="154" y="26"/>
                      <a:pt x="151" y="17"/>
                      <a:pt x="148" y="18"/>
                    </a:cubicBezTo>
                    <a:cubicBezTo>
                      <a:pt x="146" y="19"/>
                      <a:pt x="142" y="22"/>
                      <a:pt x="143" y="19"/>
                    </a:cubicBezTo>
                    <a:cubicBezTo>
                      <a:pt x="145" y="16"/>
                      <a:pt x="156" y="9"/>
                      <a:pt x="151" y="8"/>
                    </a:cubicBezTo>
                    <a:cubicBezTo>
                      <a:pt x="147" y="7"/>
                      <a:pt x="141" y="10"/>
                      <a:pt x="137" y="13"/>
                    </a:cubicBezTo>
                    <a:cubicBezTo>
                      <a:pt x="135" y="10"/>
                      <a:pt x="132" y="6"/>
                      <a:pt x="128" y="7"/>
                    </a:cubicBezTo>
                    <a:cubicBezTo>
                      <a:pt x="123" y="7"/>
                      <a:pt x="116" y="12"/>
                      <a:pt x="114" y="14"/>
                    </a:cubicBezTo>
                    <a:cubicBezTo>
                      <a:pt x="111" y="17"/>
                      <a:pt x="113" y="27"/>
                      <a:pt x="109" y="28"/>
                    </a:cubicBezTo>
                    <a:cubicBezTo>
                      <a:pt x="106" y="29"/>
                      <a:pt x="103" y="20"/>
                      <a:pt x="98" y="20"/>
                    </a:cubicBezTo>
                    <a:cubicBezTo>
                      <a:pt x="92" y="19"/>
                      <a:pt x="89" y="19"/>
                      <a:pt x="91" y="22"/>
                    </a:cubicBezTo>
                    <a:cubicBezTo>
                      <a:pt x="93" y="26"/>
                      <a:pt x="92" y="29"/>
                      <a:pt x="91" y="32"/>
                    </a:cubicBezTo>
                    <a:cubicBezTo>
                      <a:pt x="90" y="35"/>
                      <a:pt x="90" y="32"/>
                      <a:pt x="88" y="24"/>
                    </a:cubicBezTo>
                    <a:cubicBezTo>
                      <a:pt x="87" y="16"/>
                      <a:pt x="75" y="18"/>
                      <a:pt x="74" y="25"/>
                    </a:cubicBezTo>
                    <a:cubicBezTo>
                      <a:pt x="73" y="33"/>
                      <a:pt x="67" y="39"/>
                      <a:pt x="66" y="37"/>
                    </a:cubicBezTo>
                    <a:cubicBezTo>
                      <a:pt x="64" y="34"/>
                      <a:pt x="69" y="25"/>
                      <a:pt x="64" y="24"/>
                    </a:cubicBezTo>
                    <a:cubicBezTo>
                      <a:pt x="63" y="23"/>
                      <a:pt x="62" y="22"/>
                      <a:pt x="61" y="22"/>
                    </a:cubicBezTo>
                    <a:cubicBezTo>
                      <a:pt x="61" y="23"/>
                      <a:pt x="62" y="24"/>
                      <a:pt x="62" y="25"/>
                    </a:cubicBezTo>
                    <a:cubicBezTo>
                      <a:pt x="63" y="38"/>
                      <a:pt x="61" y="42"/>
                      <a:pt x="58" y="42"/>
                    </a:cubicBezTo>
                    <a:cubicBezTo>
                      <a:pt x="55" y="41"/>
                      <a:pt x="56" y="37"/>
                      <a:pt x="54" y="39"/>
                    </a:cubicBezTo>
                    <a:cubicBezTo>
                      <a:pt x="51" y="42"/>
                      <a:pt x="49" y="44"/>
                      <a:pt x="47" y="43"/>
                    </a:cubicBezTo>
                    <a:cubicBezTo>
                      <a:pt x="44" y="42"/>
                      <a:pt x="45" y="42"/>
                      <a:pt x="45" y="36"/>
                    </a:cubicBezTo>
                    <a:cubicBezTo>
                      <a:pt x="45" y="29"/>
                      <a:pt x="50" y="27"/>
                      <a:pt x="46" y="21"/>
                    </a:cubicBezTo>
                    <a:cubicBezTo>
                      <a:pt x="41" y="15"/>
                      <a:pt x="34" y="21"/>
                      <a:pt x="30" y="15"/>
                    </a:cubicBezTo>
                    <a:cubicBezTo>
                      <a:pt x="26" y="9"/>
                      <a:pt x="23" y="0"/>
                      <a:pt x="19" y="2"/>
                    </a:cubicBezTo>
                    <a:cubicBezTo>
                      <a:pt x="16" y="3"/>
                      <a:pt x="7" y="9"/>
                      <a:pt x="11" y="14"/>
                    </a:cubicBezTo>
                    <a:cubicBezTo>
                      <a:pt x="15" y="19"/>
                      <a:pt x="26" y="15"/>
                      <a:pt x="28" y="17"/>
                    </a:cubicBezTo>
                    <a:cubicBezTo>
                      <a:pt x="30" y="19"/>
                      <a:pt x="30" y="24"/>
                      <a:pt x="25" y="21"/>
                    </a:cubicBezTo>
                    <a:cubicBezTo>
                      <a:pt x="21" y="18"/>
                      <a:pt x="17" y="19"/>
                      <a:pt x="13" y="20"/>
                    </a:cubicBezTo>
                    <a:cubicBezTo>
                      <a:pt x="9" y="20"/>
                      <a:pt x="0" y="16"/>
                      <a:pt x="0" y="20"/>
                    </a:cubicBezTo>
                    <a:cubicBezTo>
                      <a:pt x="1" y="25"/>
                      <a:pt x="5" y="24"/>
                      <a:pt x="4" y="26"/>
                    </a:cubicBezTo>
                    <a:cubicBezTo>
                      <a:pt x="2" y="27"/>
                      <a:pt x="5" y="35"/>
                      <a:pt x="3" y="36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3" y="40"/>
                      <a:pt x="2" y="49"/>
                      <a:pt x="6" y="46"/>
                    </a:cubicBezTo>
                    <a:cubicBezTo>
                      <a:pt x="11" y="44"/>
                      <a:pt x="10" y="40"/>
                      <a:pt x="18" y="41"/>
                    </a:cubicBezTo>
                    <a:cubicBezTo>
                      <a:pt x="26" y="41"/>
                      <a:pt x="33" y="38"/>
                      <a:pt x="35" y="39"/>
                    </a:cubicBezTo>
                    <a:cubicBezTo>
                      <a:pt x="37" y="41"/>
                      <a:pt x="36" y="46"/>
                      <a:pt x="31" y="47"/>
                    </a:cubicBezTo>
                    <a:cubicBezTo>
                      <a:pt x="26" y="48"/>
                      <a:pt x="22" y="44"/>
                      <a:pt x="24" y="45"/>
                    </a:cubicBezTo>
                    <a:cubicBezTo>
                      <a:pt x="26" y="47"/>
                      <a:pt x="26" y="49"/>
                      <a:pt x="28" y="47"/>
                    </a:cubicBezTo>
                    <a:cubicBezTo>
                      <a:pt x="30" y="46"/>
                      <a:pt x="36" y="48"/>
                      <a:pt x="35" y="50"/>
                    </a:cubicBezTo>
                    <a:cubicBezTo>
                      <a:pt x="35" y="52"/>
                      <a:pt x="35" y="59"/>
                      <a:pt x="30" y="59"/>
                    </a:cubicBezTo>
                    <a:cubicBezTo>
                      <a:pt x="26" y="59"/>
                      <a:pt x="22" y="54"/>
                      <a:pt x="21" y="54"/>
                    </a:cubicBezTo>
                    <a:cubicBezTo>
                      <a:pt x="3" y="55"/>
                      <a:pt x="3" y="57"/>
                      <a:pt x="3" y="60"/>
                    </a:cubicBezTo>
                    <a:cubicBezTo>
                      <a:pt x="3" y="64"/>
                      <a:pt x="6" y="68"/>
                      <a:pt x="14" y="67"/>
                    </a:cubicBezTo>
                    <a:cubicBezTo>
                      <a:pt x="21" y="67"/>
                      <a:pt x="29" y="69"/>
                      <a:pt x="31" y="74"/>
                    </a:cubicBezTo>
                    <a:cubicBezTo>
                      <a:pt x="33" y="79"/>
                      <a:pt x="26" y="84"/>
                      <a:pt x="21" y="85"/>
                    </a:cubicBezTo>
                    <a:cubicBezTo>
                      <a:pt x="16" y="86"/>
                      <a:pt x="8" y="91"/>
                      <a:pt x="18" y="93"/>
                    </a:cubicBezTo>
                    <a:cubicBezTo>
                      <a:pt x="27" y="95"/>
                      <a:pt x="24" y="101"/>
                      <a:pt x="36" y="104"/>
                    </a:cubicBezTo>
                    <a:cubicBezTo>
                      <a:pt x="49" y="108"/>
                      <a:pt x="55" y="106"/>
                      <a:pt x="58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63" name="Freeform 910"/>
              <p:cNvSpPr>
                <a:spLocks/>
              </p:cNvSpPr>
              <p:nvPr userDrawn="1"/>
            </p:nvSpPr>
            <p:spPr bwMode="auto">
              <a:xfrm>
                <a:off x="3295" y="1165"/>
                <a:ext cx="1" cy="5"/>
              </a:xfrm>
              <a:custGeom>
                <a:avLst/>
                <a:gdLst>
                  <a:gd name="T0" fmla="*/ 1 w 1"/>
                  <a:gd name="T1" fmla="*/ 5 h 5"/>
                  <a:gd name="T2" fmla="*/ 1 w 1"/>
                  <a:gd name="T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5">
                    <a:moveTo>
                      <a:pt x="1" y="5"/>
                    </a:moveTo>
                    <a:cubicBezTo>
                      <a:pt x="0" y="0"/>
                      <a:pt x="0" y="2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64" name="Freeform 911"/>
              <p:cNvSpPr>
                <a:spLocks/>
              </p:cNvSpPr>
              <p:nvPr userDrawn="1"/>
            </p:nvSpPr>
            <p:spPr bwMode="auto">
              <a:xfrm>
                <a:off x="3398" y="1193"/>
                <a:ext cx="9" cy="4"/>
              </a:xfrm>
              <a:custGeom>
                <a:avLst/>
                <a:gdLst>
                  <a:gd name="T0" fmla="*/ 1 w 9"/>
                  <a:gd name="T1" fmla="*/ 1 h 4"/>
                  <a:gd name="T2" fmla="*/ 0 w 9"/>
                  <a:gd name="T3" fmla="*/ 2 h 4"/>
                  <a:gd name="T4" fmla="*/ 1 w 9"/>
                  <a:gd name="T5" fmla="*/ 2 h 4"/>
                  <a:gd name="T6" fmla="*/ 1 w 9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4">
                    <a:moveTo>
                      <a:pt x="1" y="1"/>
                    </a:move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9" y="4"/>
                      <a:pt x="6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65" name="Freeform 912"/>
              <p:cNvSpPr>
                <a:spLocks/>
              </p:cNvSpPr>
              <p:nvPr userDrawn="1"/>
            </p:nvSpPr>
            <p:spPr bwMode="auto">
              <a:xfrm>
                <a:off x="3233" y="1181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2 h 3"/>
                  <a:gd name="T4" fmla="*/ 2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2"/>
                    </a:cubicBezTo>
                    <a:cubicBezTo>
                      <a:pt x="0" y="0"/>
                      <a:pt x="0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66" name="Freeform 913"/>
              <p:cNvSpPr>
                <a:spLocks/>
              </p:cNvSpPr>
              <p:nvPr userDrawn="1"/>
            </p:nvSpPr>
            <p:spPr bwMode="auto">
              <a:xfrm>
                <a:off x="3503" y="1304"/>
                <a:ext cx="15" cy="10"/>
              </a:xfrm>
              <a:custGeom>
                <a:avLst/>
                <a:gdLst>
                  <a:gd name="T0" fmla="*/ 13 w 14"/>
                  <a:gd name="T1" fmla="*/ 10 h 10"/>
                  <a:gd name="T2" fmla="*/ 9 w 14"/>
                  <a:gd name="T3" fmla="*/ 6 h 10"/>
                  <a:gd name="T4" fmla="*/ 6 w 14"/>
                  <a:gd name="T5" fmla="*/ 0 h 10"/>
                  <a:gd name="T6" fmla="*/ 13 w 14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0">
                    <a:moveTo>
                      <a:pt x="13" y="10"/>
                    </a:moveTo>
                    <a:cubicBezTo>
                      <a:pt x="14" y="10"/>
                      <a:pt x="11" y="9"/>
                      <a:pt x="9" y="6"/>
                    </a:cubicBezTo>
                    <a:cubicBezTo>
                      <a:pt x="8" y="4"/>
                      <a:pt x="7" y="0"/>
                      <a:pt x="6" y="0"/>
                    </a:cubicBezTo>
                    <a:cubicBezTo>
                      <a:pt x="0" y="1"/>
                      <a:pt x="12" y="9"/>
                      <a:pt x="1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67" name="Freeform 914"/>
              <p:cNvSpPr>
                <a:spLocks/>
              </p:cNvSpPr>
              <p:nvPr userDrawn="1"/>
            </p:nvSpPr>
            <p:spPr bwMode="auto">
              <a:xfrm>
                <a:off x="3508" y="1298"/>
                <a:ext cx="11" cy="14"/>
              </a:xfrm>
              <a:custGeom>
                <a:avLst/>
                <a:gdLst>
                  <a:gd name="T0" fmla="*/ 9 w 10"/>
                  <a:gd name="T1" fmla="*/ 12 h 13"/>
                  <a:gd name="T2" fmla="*/ 7 w 10"/>
                  <a:gd name="T3" fmla="*/ 10 h 13"/>
                  <a:gd name="T4" fmla="*/ 3 w 10"/>
                  <a:gd name="T5" fmla="*/ 1 h 13"/>
                  <a:gd name="T6" fmla="*/ 9 w 10"/>
                  <a:gd name="T7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3">
                    <a:moveTo>
                      <a:pt x="9" y="12"/>
                    </a:moveTo>
                    <a:cubicBezTo>
                      <a:pt x="10" y="13"/>
                      <a:pt x="8" y="12"/>
                      <a:pt x="7" y="10"/>
                    </a:cubicBezTo>
                    <a:cubicBezTo>
                      <a:pt x="6" y="8"/>
                      <a:pt x="5" y="0"/>
                      <a:pt x="3" y="1"/>
                    </a:cubicBezTo>
                    <a:cubicBezTo>
                      <a:pt x="0" y="3"/>
                      <a:pt x="7" y="11"/>
                      <a:pt x="9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68" name="Freeform 915"/>
              <p:cNvSpPr>
                <a:spLocks/>
              </p:cNvSpPr>
              <p:nvPr userDrawn="1"/>
            </p:nvSpPr>
            <p:spPr bwMode="auto">
              <a:xfrm>
                <a:off x="3515" y="1320"/>
                <a:ext cx="7" cy="5"/>
              </a:xfrm>
              <a:custGeom>
                <a:avLst/>
                <a:gdLst>
                  <a:gd name="T0" fmla="*/ 1 w 6"/>
                  <a:gd name="T1" fmla="*/ 3 h 5"/>
                  <a:gd name="T2" fmla="*/ 5 w 6"/>
                  <a:gd name="T3" fmla="*/ 2 h 5"/>
                  <a:gd name="T4" fmla="*/ 1 w 6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1" y="3"/>
                    </a:moveTo>
                    <a:cubicBezTo>
                      <a:pt x="0" y="5"/>
                      <a:pt x="5" y="3"/>
                      <a:pt x="5" y="2"/>
                    </a:cubicBezTo>
                    <a:cubicBezTo>
                      <a:pt x="6" y="0"/>
                      <a:pt x="2" y="1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69" name="Freeform 916"/>
              <p:cNvSpPr>
                <a:spLocks/>
              </p:cNvSpPr>
              <p:nvPr userDrawn="1"/>
            </p:nvSpPr>
            <p:spPr bwMode="auto">
              <a:xfrm>
                <a:off x="3510" y="1323"/>
                <a:ext cx="7" cy="8"/>
              </a:xfrm>
              <a:custGeom>
                <a:avLst/>
                <a:gdLst>
                  <a:gd name="T0" fmla="*/ 4 w 6"/>
                  <a:gd name="T1" fmla="*/ 0 h 7"/>
                  <a:gd name="T2" fmla="*/ 2 w 6"/>
                  <a:gd name="T3" fmla="*/ 5 h 7"/>
                  <a:gd name="T4" fmla="*/ 4 w 6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4" y="0"/>
                    </a:moveTo>
                    <a:cubicBezTo>
                      <a:pt x="4" y="2"/>
                      <a:pt x="0" y="7"/>
                      <a:pt x="2" y="5"/>
                    </a:cubicBezTo>
                    <a:cubicBezTo>
                      <a:pt x="3" y="4"/>
                      <a:pt x="6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70" name="Freeform 917"/>
              <p:cNvSpPr>
                <a:spLocks/>
              </p:cNvSpPr>
              <p:nvPr userDrawn="1"/>
            </p:nvSpPr>
            <p:spPr bwMode="auto">
              <a:xfrm>
                <a:off x="3605" y="1365"/>
                <a:ext cx="10" cy="24"/>
              </a:xfrm>
              <a:custGeom>
                <a:avLst/>
                <a:gdLst>
                  <a:gd name="T0" fmla="*/ 1 w 9"/>
                  <a:gd name="T1" fmla="*/ 10 h 23"/>
                  <a:gd name="T2" fmla="*/ 7 w 9"/>
                  <a:gd name="T3" fmla="*/ 22 h 23"/>
                  <a:gd name="T4" fmla="*/ 8 w 9"/>
                  <a:gd name="T5" fmla="*/ 12 h 23"/>
                  <a:gd name="T6" fmla="*/ 6 w 9"/>
                  <a:gd name="T7" fmla="*/ 11 h 23"/>
                  <a:gd name="T8" fmla="*/ 8 w 9"/>
                  <a:gd name="T9" fmla="*/ 9 h 23"/>
                  <a:gd name="T10" fmla="*/ 8 w 9"/>
                  <a:gd name="T11" fmla="*/ 2 h 23"/>
                  <a:gd name="T12" fmla="*/ 4 w 9"/>
                  <a:gd name="T13" fmla="*/ 3 h 23"/>
                  <a:gd name="T14" fmla="*/ 0 w 9"/>
                  <a:gd name="T15" fmla="*/ 6 h 23"/>
                  <a:gd name="T16" fmla="*/ 1 w 9"/>
                  <a:gd name="T17" fmla="*/ 1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23">
                    <a:moveTo>
                      <a:pt x="1" y="10"/>
                    </a:moveTo>
                    <a:cubicBezTo>
                      <a:pt x="2" y="13"/>
                      <a:pt x="6" y="23"/>
                      <a:pt x="7" y="22"/>
                    </a:cubicBezTo>
                    <a:cubicBezTo>
                      <a:pt x="8" y="22"/>
                      <a:pt x="9" y="13"/>
                      <a:pt x="8" y="12"/>
                    </a:cubicBezTo>
                    <a:cubicBezTo>
                      <a:pt x="7" y="12"/>
                      <a:pt x="7" y="12"/>
                      <a:pt x="6" y="11"/>
                    </a:cubicBezTo>
                    <a:cubicBezTo>
                      <a:pt x="7" y="11"/>
                      <a:pt x="7" y="11"/>
                      <a:pt x="8" y="9"/>
                    </a:cubicBezTo>
                    <a:cubicBezTo>
                      <a:pt x="8" y="5"/>
                      <a:pt x="9" y="3"/>
                      <a:pt x="8" y="2"/>
                    </a:cubicBezTo>
                    <a:cubicBezTo>
                      <a:pt x="6" y="0"/>
                      <a:pt x="6" y="1"/>
                      <a:pt x="4" y="3"/>
                    </a:cubicBezTo>
                    <a:cubicBezTo>
                      <a:pt x="1" y="5"/>
                      <a:pt x="1" y="4"/>
                      <a:pt x="0" y="6"/>
                    </a:cubicBezTo>
                    <a:cubicBezTo>
                      <a:pt x="0" y="7"/>
                      <a:pt x="0" y="9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71" name="Freeform 918"/>
              <p:cNvSpPr>
                <a:spLocks/>
              </p:cNvSpPr>
              <p:nvPr userDrawn="1"/>
            </p:nvSpPr>
            <p:spPr bwMode="auto">
              <a:xfrm>
                <a:off x="3608" y="1354"/>
                <a:ext cx="9" cy="6"/>
              </a:xfrm>
              <a:custGeom>
                <a:avLst/>
                <a:gdLst>
                  <a:gd name="T0" fmla="*/ 2 w 8"/>
                  <a:gd name="T1" fmla="*/ 4 h 6"/>
                  <a:gd name="T2" fmla="*/ 7 w 8"/>
                  <a:gd name="T3" fmla="*/ 4 h 6"/>
                  <a:gd name="T4" fmla="*/ 1 w 8"/>
                  <a:gd name="T5" fmla="*/ 3 h 6"/>
                  <a:gd name="T6" fmla="*/ 2 w 8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6">
                    <a:moveTo>
                      <a:pt x="2" y="4"/>
                    </a:moveTo>
                    <a:cubicBezTo>
                      <a:pt x="4" y="3"/>
                      <a:pt x="8" y="6"/>
                      <a:pt x="7" y="4"/>
                    </a:cubicBezTo>
                    <a:cubicBezTo>
                      <a:pt x="6" y="2"/>
                      <a:pt x="2" y="0"/>
                      <a:pt x="1" y="3"/>
                    </a:cubicBezTo>
                    <a:cubicBezTo>
                      <a:pt x="0" y="5"/>
                      <a:pt x="1" y="5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72" name="Freeform 919"/>
              <p:cNvSpPr>
                <a:spLocks/>
              </p:cNvSpPr>
              <p:nvPr userDrawn="1"/>
            </p:nvSpPr>
            <p:spPr bwMode="auto">
              <a:xfrm>
                <a:off x="3954" y="1445"/>
                <a:ext cx="22" cy="30"/>
              </a:xfrm>
              <a:custGeom>
                <a:avLst/>
                <a:gdLst>
                  <a:gd name="T0" fmla="*/ 10 w 21"/>
                  <a:gd name="T1" fmla="*/ 9 h 29"/>
                  <a:gd name="T2" fmla="*/ 3 w 21"/>
                  <a:gd name="T3" fmla="*/ 13 h 29"/>
                  <a:gd name="T4" fmla="*/ 1 w 21"/>
                  <a:gd name="T5" fmla="*/ 22 h 29"/>
                  <a:gd name="T6" fmla="*/ 5 w 21"/>
                  <a:gd name="T7" fmla="*/ 26 h 29"/>
                  <a:gd name="T8" fmla="*/ 5 w 21"/>
                  <a:gd name="T9" fmla="*/ 26 h 29"/>
                  <a:gd name="T10" fmla="*/ 6 w 21"/>
                  <a:gd name="T11" fmla="*/ 26 h 29"/>
                  <a:gd name="T12" fmla="*/ 10 w 21"/>
                  <a:gd name="T13" fmla="*/ 27 h 29"/>
                  <a:gd name="T14" fmla="*/ 9 w 21"/>
                  <a:gd name="T15" fmla="*/ 19 h 29"/>
                  <a:gd name="T16" fmla="*/ 20 w 21"/>
                  <a:gd name="T17" fmla="*/ 13 h 29"/>
                  <a:gd name="T18" fmla="*/ 18 w 21"/>
                  <a:gd name="T19" fmla="*/ 1 h 29"/>
                  <a:gd name="T20" fmla="*/ 10 w 21"/>
                  <a:gd name="T21" fmla="*/ 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" h="29">
                    <a:moveTo>
                      <a:pt x="10" y="9"/>
                    </a:moveTo>
                    <a:cubicBezTo>
                      <a:pt x="7" y="12"/>
                      <a:pt x="4" y="10"/>
                      <a:pt x="3" y="13"/>
                    </a:cubicBezTo>
                    <a:cubicBezTo>
                      <a:pt x="2" y="17"/>
                      <a:pt x="0" y="20"/>
                      <a:pt x="1" y="22"/>
                    </a:cubicBezTo>
                    <a:cubicBezTo>
                      <a:pt x="2" y="23"/>
                      <a:pt x="5" y="23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6" y="26"/>
                    </a:cubicBezTo>
                    <a:cubicBezTo>
                      <a:pt x="8" y="26"/>
                      <a:pt x="10" y="29"/>
                      <a:pt x="10" y="27"/>
                    </a:cubicBezTo>
                    <a:cubicBezTo>
                      <a:pt x="10" y="26"/>
                      <a:pt x="7" y="21"/>
                      <a:pt x="9" y="19"/>
                    </a:cubicBezTo>
                    <a:cubicBezTo>
                      <a:pt x="11" y="16"/>
                      <a:pt x="21" y="18"/>
                      <a:pt x="20" y="13"/>
                    </a:cubicBezTo>
                    <a:cubicBezTo>
                      <a:pt x="20" y="9"/>
                      <a:pt x="20" y="3"/>
                      <a:pt x="18" y="1"/>
                    </a:cubicBezTo>
                    <a:cubicBezTo>
                      <a:pt x="15" y="0"/>
                      <a:pt x="12" y="7"/>
                      <a:pt x="1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73" name="Freeform 920"/>
              <p:cNvSpPr>
                <a:spLocks/>
              </p:cNvSpPr>
              <p:nvPr userDrawn="1"/>
            </p:nvSpPr>
            <p:spPr bwMode="auto">
              <a:xfrm>
                <a:off x="3957" y="1472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0" y="1"/>
                      <a:pt x="2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74" name="Freeform 921"/>
              <p:cNvSpPr>
                <a:spLocks/>
              </p:cNvSpPr>
              <p:nvPr userDrawn="1"/>
            </p:nvSpPr>
            <p:spPr bwMode="auto">
              <a:xfrm>
                <a:off x="3972" y="1353"/>
                <a:ext cx="19" cy="27"/>
              </a:xfrm>
              <a:custGeom>
                <a:avLst/>
                <a:gdLst>
                  <a:gd name="T0" fmla="*/ 12 w 18"/>
                  <a:gd name="T1" fmla="*/ 15 h 26"/>
                  <a:gd name="T2" fmla="*/ 14 w 18"/>
                  <a:gd name="T3" fmla="*/ 4 h 26"/>
                  <a:gd name="T4" fmla="*/ 3 w 18"/>
                  <a:gd name="T5" fmla="*/ 7 h 26"/>
                  <a:gd name="T6" fmla="*/ 3 w 18"/>
                  <a:gd name="T7" fmla="*/ 10 h 26"/>
                  <a:gd name="T8" fmla="*/ 4 w 18"/>
                  <a:gd name="T9" fmla="*/ 12 h 26"/>
                  <a:gd name="T10" fmla="*/ 3 w 18"/>
                  <a:gd name="T11" fmla="*/ 25 h 26"/>
                  <a:gd name="T12" fmla="*/ 15 w 18"/>
                  <a:gd name="T13" fmla="*/ 23 h 26"/>
                  <a:gd name="T14" fmla="*/ 7 w 18"/>
                  <a:gd name="T15" fmla="*/ 19 h 26"/>
                  <a:gd name="T16" fmla="*/ 12 w 18"/>
                  <a:gd name="T17" fmla="*/ 1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26">
                    <a:moveTo>
                      <a:pt x="12" y="15"/>
                    </a:moveTo>
                    <a:cubicBezTo>
                      <a:pt x="14" y="15"/>
                      <a:pt x="18" y="7"/>
                      <a:pt x="14" y="4"/>
                    </a:cubicBezTo>
                    <a:cubicBezTo>
                      <a:pt x="10" y="2"/>
                      <a:pt x="2" y="0"/>
                      <a:pt x="3" y="7"/>
                    </a:cubicBezTo>
                    <a:cubicBezTo>
                      <a:pt x="4" y="10"/>
                      <a:pt x="5" y="10"/>
                      <a:pt x="3" y="10"/>
                    </a:cubicBezTo>
                    <a:cubicBezTo>
                      <a:pt x="0" y="10"/>
                      <a:pt x="3" y="9"/>
                      <a:pt x="4" y="12"/>
                    </a:cubicBezTo>
                    <a:cubicBezTo>
                      <a:pt x="5" y="16"/>
                      <a:pt x="1" y="24"/>
                      <a:pt x="3" y="25"/>
                    </a:cubicBezTo>
                    <a:cubicBezTo>
                      <a:pt x="6" y="26"/>
                      <a:pt x="15" y="24"/>
                      <a:pt x="15" y="23"/>
                    </a:cubicBezTo>
                    <a:cubicBezTo>
                      <a:pt x="16" y="22"/>
                      <a:pt x="8" y="20"/>
                      <a:pt x="7" y="19"/>
                    </a:cubicBezTo>
                    <a:cubicBezTo>
                      <a:pt x="6" y="18"/>
                      <a:pt x="10" y="16"/>
                      <a:pt x="12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75" name="Freeform 922"/>
              <p:cNvSpPr>
                <a:spLocks/>
              </p:cNvSpPr>
              <p:nvPr userDrawn="1"/>
            </p:nvSpPr>
            <p:spPr bwMode="auto">
              <a:xfrm>
                <a:off x="3895" y="1521"/>
                <a:ext cx="12" cy="17"/>
              </a:xfrm>
              <a:custGeom>
                <a:avLst/>
                <a:gdLst>
                  <a:gd name="T0" fmla="*/ 3 w 11"/>
                  <a:gd name="T1" fmla="*/ 3 h 16"/>
                  <a:gd name="T2" fmla="*/ 1 w 11"/>
                  <a:gd name="T3" fmla="*/ 1 h 16"/>
                  <a:gd name="T4" fmla="*/ 3 w 11"/>
                  <a:gd name="T5" fmla="*/ 7 h 16"/>
                  <a:gd name="T6" fmla="*/ 9 w 11"/>
                  <a:gd name="T7" fmla="*/ 15 h 16"/>
                  <a:gd name="T8" fmla="*/ 8 w 11"/>
                  <a:gd name="T9" fmla="*/ 7 h 16"/>
                  <a:gd name="T10" fmla="*/ 3 w 11"/>
                  <a:gd name="T11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6">
                    <a:moveTo>
                      <a:pt x="3" y="3"/>
                    </a:moveTo>
                    <a:cubicBezTo>
                      <a:pt x="1" y="3"/>
                      <a:pt x="1" y="0"/>
                      <a:pt x="1" y="1"/>
                    </a:cubicBezTo>
                    <a:cubicBezTo>
                      <a:pt x="0" y="5"/>
                      <a:pt x="1" y="5"/>
                      <a:pt x="3" y="7"/>
                    </a:cubicBezTo>
                    <a:cubicBezTo>
                      <a:pt x="5" y="8"/>
                      <a:pt x="6" y="16"/>
                      <a:pt x="9" y="15"/>
                    </a:cubicBezTo>
                    <a:cubicBezTo>
                      <a:pt x="11" y="14"/>
                      <a:pt x="10" y="10"/>
                      <a:pt x="8" y="7"/>
                    </a:cubicBezTo>
                    <a:cubicBezTo>
                      <a:pt x="5" y="3"/>
                      <a:pt x="6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76" name="Freeform 923"/>
              <p:cNvSpPr>
                <a:spLocks/>
              </p:cNvSpPr>
              <p:nvPr userDrawn="1"/>
            </p:nvSpPr>
            <p:spPr bwMode="auto">
              <a:xfrm>
                <a:off x="3440" y="1518"/>
                <a:ext cx="92" cy="115"/>
              </a:xfrm>
              <a:custGeom>
                <a:avLst/>
                <a:gdLst>
                  <a:gd name="T0" fmla="*/ 39 w 88"/>
                  <a:gd name="T1" fmla="*/ 15 h 110"/>
                  <a:gd name="T2" fmla="*/ 42 w 88"/>
                  <a:gd name="T3" fmla="*/ 24 h 110"/>
                  <a:gd name="T4" fmla="*/ 39 w 88"/>
                  <a:gd name="T5" fmla="*/ 34 h 110"/>
                  <a:gd name="T6" fmla="*/ 17 w 88"/>
                  <a:gd name="T7" fmla="*/ 29 h 110"/>
                  <a:gd name="T8" fmla="*/ 11 w 88"/>
                  <a:gd name="T9" fmla="*/ 31 h 110"/>
                  <a:gd name="T10" fmla="*/ 18 w 88"/>
                  <a:gd name="T11" fmla="*/ 42 h 110"/>
                  <a:gd name="T12" fmla="*/ 17 w 88"/>
                  <a:gd name="T13" fmla="*/ 51 h 110"/>
                  <a:gd name="T14" fmla="*/ 14 w 88"/>
                  <a:gd name="T15" fmla="*/ 53 h 110"/>
                  <a:gd name="T16" fmla="*/ 16 w 88"/>
                  <a:gd name="T17" fmla="*/ 53 h 110"/>
                  <a:gd name="T18" fmla="*/ 26 w 88"/>
                  <a:gd name="T19" fmla="*/ 53 h 110"/>
                  <a:gd name="T20" fmla="*/ 17 w 88"/>
                  <a:gd name="T21" fmla="*/ 72 h 110"/>
                  <a:gd name="T22" fmla="*/ 3 w 88"/>
                  <a:gd name="T23" fmla="*/ 82 h 110"/>
                  <a:gd name="T24" fmla="*/ 4 w 88"/>
                  <a:gd name="T25" fmla="*/ 97 h 110"/>
                  <a:gd name="T26" fmla="*/ 30 w 88"/>
                  <a:gd name="T27" fmla="*/ 107 h 110"/>
                  <a:gd name="T28" fmla="*/ 58 w 88"/>
                  <a:gd name="T29" fmla="*/ 97 h 110"/>
                  <a:gd name="T30" fmla="*/ 82 w 88"/>
                  <a:gd name="T31" fmla="*/ 83 h 110"/>
                  <a:gd name="T32" fmla="*/ 77 w 88"/>
                  <a:gd name="T33" fmla="*/ 50 h 110"/>
                  <a:gd name="T34" fmla="*/ 85 w 88"/>
                  <a:gd name="T35" fmla="*/ 32 h 110"/>
                  <a:gd name="T36" fmla="*/ 79 w 88"/>
                  <a:gd name="T37" fmla="*/ 11 h 110"/>
                  <a:gd name="T38" fmla="*/ 66 w 88"/>
                  <a:gd name="T39" fmla="*/ 3 h 110"/>
                  <a:gd name="T40" fmla="*/ 59 w 88"/>
                  <a:gd name="T41" fmla="*/ 2 h 110"/>
                  <a:gd name="T42" fmla="*/ 51 w 88"/>
                  <a:gd name="T43" fmla="*/ 6 h 110"/>
                  <a:gd name="T44" fmla="*/ 39 w 88"/>
                  <a:gd name="T45" fmla="*/ 15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8" h="110">
                    <a:moveTo>
                      <a:pt x="39" y="15"/>
                    </a:moveTo>
                    <a:cubicBezTo>
                      <a:pt x="39" y="17"/>
                      <a:pt x="39" y="20"/>
                      <a:pt x="42" y="24"/>
                    </a:cubicBezTo>
                    <a:cubicBezTo>
                      <a:pt x="46" y="28"/>
                      <a:pt x="47" y="32"/>
                      <a:pt x="39" y="34"/>
                    </a:cubicBezTo>
                    <a:cubicBezTo>
                      <a:pt x="30" y="36"/>
                      <a:pt x="22" y="29"/>
                      <a:pt x="17" y="29"/>
                    </a:cubicBezTo>
                    <a:cubicBezTo>
                      <a:pt x="13" y="28"/>
                      <a:pt x="11" y="25"/>
                      <a:pt x="11" y="31"/>
                    </a:cubicBezTo>
                    <a:cubicBezTo>
                      <a:pt x="11" y="36"/>
                      <a:pt x="17" y="40"/>
                      <a:pt x="18" y="42"/>
                    </a:cubicBezTo>
                    <a:cubicBezTo>
                      <a:pt x="19" y="43"/>
                      <a:pt x="22" y="48"/>
                      <a:pt x="17" y="51"/>
                    </a:cubicBezTo>
                    <a:cubicBezTo>
                      <a:pt x="15" y="52"/>
                      <a:pt x="14" y="52"/>
                      <a:pt x="14" y="53"/>
                    </a:cubicBezTo>
                    <a:cubicBezTo>
                      <a:pt x="14" y="53"/>
                      <a:pt x="15" y="53"/>
                      <a:pt x="16" y="53"/>
                    </a:cubicBezTo>
                    <a:cubicBezTo>
                      <a:pt x="19" y="54"/>
                      <a:pt x="23" y="51"/>
                      <a:pt x="26" y="53"/>
                    </a:cubicBezTo>
                    <a:cubicBezTo>
                      <a:pt x="35" y="56"/>
                      <a:pt x="20" y="70"/>
                      <a:pt x="17" y="72"/>
                    </a:cubicBezTo>
                    <a:cubicBezTo>
                      <a:pt x="14" y="73"/>
                      <a:pt x="6" y="78"/>
                      <a:pt x="3" y="82"/>
                    </a:cubicBezTo>
                    <a:cubicBezTo>
                      <a:pt x="1" y="86"/>
                      <a:pt x="0" y="90"/>
                      <a:pt x="4" y="97"/>
                    </a:cubicBezTo>
                    <a:cubicBezTo>
                      <a:pt x="8" y="104"/>
                      <a:pt x="20" y="110"/>
                      <a:pt x="30" y="107"/>
                    </a:cubicBezTo>
                    <a:cubicBezTo>
                      <a:pt x="40" y="103"/>
                      <a:pt x="45" y="99"/>
                      <a:pt x="58" y="97"/>
                    </a:cubicBezTo>
                    <a:cubicBezTo>
                      <a:pt x="70" y="94"/>
                      <a:pt x="78" y="93"/>
                      <a:pt x="82" y="83"/>
                    </a:cubicBezTo>
                    <a:cubicBezTo>
                      <a:pt x="86" y="73"/>
                      <a:pt x="76" y="58"/>
                      <a:pt x="77" y="50"/>
                    </a:cubicBezTo>
                    <a:cubicBezTo>
                      <a:pt x="78" y="42"/>
                      <a:pt x="81" y="39"/>
                      <a:pt x="85" y="32"/>
                    </a:cubicBezTo>
                    <a:cubicBezTo>
                      <a:pt x="88" y="24"/>
                      <a:pt x="86" y="18"/>
                      <a:pt x="79" y="11"/>
                    </a:cubicBezTo>
                    <a:cubicBezTo>
                      <a:pt x="73" y="3"/>
                      <a:pt x="67" y="2"/>
                      <a:pt x="66" y="3"/>
                    </a:cubicBezTo>
                    <a:cubicBezTo>
                      <a:pt x="64" y="5"/>
                      <a:pt x="64" y="3"/>
                      <a:pt x="59" y="2"/>
                    </a:cubicBezTo>
                    <a:cubicBezTo>
                      <a:pt x="54" y="0"/>
                      <a:pt x="54" y="2"/>
                      <a:pt x="51" y="6"/>
                    </a:cubicBezTo>
                    <a:cubicBezTo>
                      <a:pt x="47" y="11"/>
                      <a:pt x="39" y="13"/>
                      <a:pt x="39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77" name="Rectangle 924"/>
              <p:cNvSpPr>
                <a:spLocks noChangeArrowheads="1"/>
              </p:cNvSpPr>
              <p:nvPr userDrawn="1"/>
            </p:nvSpPr>
            <p:spPr bwMode="auto">
              <a:xfrm>
                <a:off x="3454" y="1573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78" name="Freeform 925"/>
              <p:cNvSpPr>
                <a:spLocks noEditPoints="1"/>
              </p:cNvSpPr>
              <p:nvPr userDrawn="1"/>
            </p:nvSpPr>
            <p:spPr bwMode="auto">
              <a:xfrm>
                <a:off x="3515" y="1423"/>
                <a:ext cx="158" cy="251"/>
              </a:xfrm>
              <a:custGeom>
                <a:avLst/>
                <a:gdLst>
                  <a:gd name="T0" fmla="*/ 14 w 151"/>
                  <a:gd name="T1" fmla="*/ 52 h 241"/>
                  <a:gd name="T2" fmla="*/ 18 w 151"/>
                  <a:gd name="T3" fmla="*/ 60 h 241"/>
                  <a:gd name="T4" fmla="*/ 19 w 151"/>
                  <a:gd name="T5" fmla="*/ 73 h 241"/>
                  <a:gd name="T6" fmla="*/ 7 w 151"/>
                  <a:gd name="T7" fmla="*/ 84 h 241"/>
                  <a:gd name="T8" fmla="*/ 10 w 151"/>
                  <a:gd name="T9" fmla="*/ 83 h 241"/>
                  <a:gd name="T10" fmla="*/ 23 w 151"/>
                  <a:gd name="T11" fmla="*/ 81 h 241"/>
                  <a:gd name="T12" fmla="*/ 26 w 151"/>
                  <a:gd name="T13" fmla="*/ 87 h 241"/>
                  <a:gd name="T14" fmla="*/ 34 w 151"/>
                  <a:gd name="T15" fmla="*/ 90 h 241"/>
                  <a:gd name="T16" fmla="*/ 29 w 151"/>
                  <a:gd name="T17" fmla="*/ 104 h 241"/>
                  <a:gd name="T18" fmla="*/ 54 w 151"/>
                  <a:gd name="T19" fmla="*/ 109 h 241"/>
                  <a:gd name="T20" fmla="*/ 59 w 151"/>
                  <a:gd name="T21" fmla="*/ 133 h 241"/>
                  <a:gd name="T22" fmla="*/ 44 w 151"/>
                  <a:gd name="T23" fmla="*/ 151 h 241"/>
                  <a:gd name="T24" fmla="*/ 37 w 151"/>
                  <a:gd name="T25" fmla="*/ 152 h 241"/>
                  <a:gd name="T26" fmla="*/ 47 w 151"/>
                  <a:gd name="T27" fmla="*/ 167 h 241"/>
                  <a:gd name="T28" fmla="*/ 27 w 151"/>
                  <a:gd name="T29" fmla="*/ 188 h 241"/>
                  <a:gd name="T30" fmla="*/ 42 w 151"/>
                  <a:gd name="T31" fmla="*/ 194 h 241"/>
                  <a:gd name="T32" fmla="*/ 63 w 151"/>
                  <a:gd name="T33" fmla="*/ 199 h 241"/>
                  <a:gd name="T34" fmla="*/ 42 w 151"/>
                  <a:gd name="T35" fmla="*/ 207 h 241"/>
                  <a:gd name="T36" fmla="*/ 34 w 151"/>
                  <a:gd name="T37" fmla="*/ 226 h 241"/>
                  <a:gd name="T38" fmla="*/ 8 w 151"/>
                  <a:gd name="T39" fmla="*/ 237 h 241"/>
                  <a:gd name="T40" fmla="*/ 23 w 151"/>
                  <a:gd name="T41" fmla="*/ 234 h 241"/>
                  <a:gd name="T42" fmla="*/ 48 w 151"/>
                  <a:gd name="T43" fmla="*/ 229 h 241"/>
                  <a:gd name="T44" fmla="*/ 68 w 151"/>
                  <a:gd name="T45" fmla="*/ 222 h 241"/>
                  <a:gd name="T46" fmla="*/ 92 w 151"/>
                  <a:gd name="T47" fmla="*/ 220 h 241"/>
                  <a:gd name="T48" fmla="*/ 98 w 151"/>
                  <a:gd name="T49" fmla="*/ 222 h 241"/>
                  <a:gd name="T50" fmla="*/ 117 w 151"/>
                  <a:gd name="T51" fmla="*/ 214 h 241"/>
                  <a:gd name="T52" fmla="*/ 141 w 151"/>
                  <a:gd name="T53" fmla="*/ 210 h 241"/>
                  <a:gd name="T54" fmla="*/ 133 w 151"/>
                  <a:gd name="T55" fmla="*/ 187 h 241"/>
                  <a:gd name="T56" fmla="*/ 141 w 151"/>
                  <a:gd name="T57" fmla="*/ 155 h 241"/>
                  <a:gd name="T58" fmla="*/ 110 w 151"/>
                  <a:gd name="T59" fmla="*/ 131 h 241"/>
                  <a:gd name="T60" fmla="*/ 91 w 151"/>
                  <a:gd name="T61" fmla="*/ 105 h 241"/>
                  <a:gd name="T62" fmla="*/ 64 w 151"/>
                  <a:gd name="T63" fmla="*/ 74 h 241"/>
                  <a:gd name="T64" fmla="*/ 59 w 151"/>
                  <a:gd name="T65" fmla="*/ 66 h 241"/>
                  <a:gd name="T66" fmla="*/ 69 w 151"/>
                  <a:gd name="T67" fmla="*/ 41 h 241"/>
                  <a:gd name="T68" fmla="*/ 50 w 151"/>
                  <a:gd name="T69" fmla="*/ 28 h 241"/>
                  <a:gd name="T70" fmla="*/ 62 w 151"/>
                  <a:gd name="T71" fmla="*/ 2 h 241"/>
                  <a:gd name="T72" fmla="*/ 32 w 151"/>
                  <a:gd name="T73" fmla="*/ 6 h 241"/>
                  <a:gd name="T74" fmla="*/ 20 w 151"/>
                  <a:gd name="T75" fmla="*/ 27 h 241"/>
                  <a:gd name="T76" fmla="*/ 13 w 151"/>
                  <a:gd name="T77" fmla="*/ 44 h 241"/>
                  <a:gd name="T78" fmla="*/ 9 w 151"/>
                  <a:gd name="T79" fmla="*/ 32 h 241"/>
                  <a:gd name="T80" fmla="*/ 29 w 151"/>
                  <a:gd name="T81" fmla="*/ 77 h 241"/>
                  <a:gd name="T82" fmla="*/ 29 w 151"/>
                  <a:gd name="T83" fmla="*/ 77 h 241"/>
                  <a:gd name="T84" fmla="*/ 25 w 151"/>
                  <a:gd name="T85" fmla="*/ 83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1" h="241">
                    <a:moveTo>
                      <a:pt x="6" y="43"/>
                    </a:moveTo>
                    <a:cubicBezTo>
                      <a:pt x="7" y="46"/>
                      <a:pt x="15" y="48"/>
                      <a:pt x="14" y="52"/>
                    </a:cubicBezTo>
                    <a:cubicBezTo>
                      <a:pt x="13" y="56"/>
                      <a:pt x="11" y="54"/>
                      <a:pt x="13" y="61"/>
                    </a:cubicBezTo>
                    <a:cubicBezTo>
                      <a:pt x="15" y="68"/>
                      <a:pt x="15" y="60"/>
                      <a:pt x="18" y="60"/>
                    </a:cubicBezTo>
                    <a:cubicBezTo>
                      <a:pt x="22" y="60"/>
                      <a:pt x="18" y="64"/>
                      <a:pt x="16" y="67"/>
                    </a:cubicBezTo>
                    <a:cubicBezTo>
                      <a:pt x="15" y="69"/>
                      <a:pt x="17" y="71"/>
                      <a:pt x="19" y="73"/>
                    </a:cubicBezTo>
                    <a:cubicBezTo>
                      <a:pt x="17" y="74"/>
                      <a:pt x="13" y="77"/>
                      <a:pt x="13" y="77"/>
                    </a:cubicBezTo>
                    <a:cubicBezTo>
                      <a:pt x="12" y="79"/>
                      <a:pt x="9" y="81"/>
                      <a:pt x="7" y="84"/>
                    </a:cubicBezTo>
                    <a:cubicBezTo>
                      <a:pt x="5" y="86"/>
                      <a:pt x="0" y="90"/>
                      <a:pt x="4" y="90"/>
                    </a:cubicBezTo>
                    <a:cubicBezTo>
                      <a:pt x="7" y="91"/>
                      <a:pt x="9" y="87"/>
                      <a:pt x="10" y="83"/>
                    </a:cubicBezTo>
                    <a:cubicBezTo>
                      <a:pt x="11" y="81"/>
                      <a:pt x="18" y="77"/>
                      <a:pt x="20" y="75"/>
                    </a:cubicBezTo>
                    <a:cubicBezTo>
                      <a:pt x="22" y="77"/>
                      <a:pt x="23" y="79"/>
                      <a:pt x="23" y="81"/>
                    </a:cubicBezTo>
                    <a:cubicBezTo>
                      <a:pt x="22" y="86"/>
                      <a:pt x="13" y="89"/>
                      <a:pt x="14" y="92"/>
                    </a:cubicBezTo>
                    <a:cubicBezTo>
                      <a:pt x="14" y="94"/>
                      <a:pt x="23" y="93"/>
                      <a:pt x="26" y="87"/>
                    </a:cubicBezTo>
                    <a:cubicBezTo>
                      <a:pt x="27" y="84"/>
                      <a:pt x="27" y="82"/>
                      <a:pt x="28" y="80"/>
                    </a:cubicBezTo>
                    <a:cubicBezTo>
                      <a:pt x="31" y="81"/>
                      <a:pt x="35" y="86"/>
                      <a:pt x="34" y="90"/>
                    </a:cubicBezTo>
                    <a:cubicBezTo>
                      <a:pt x="34" y="93"/>
                      <a:pt x="30" y="97"/>
                      <a:pt x="27" y="99"/>
                    </a:cubicBezTo>
                    <a:cubicBezTo>
                      <a:pt x="25" y="101"/>
                      <a:pt x="24" y="101"/>
                      <a:pt x="29" y="104"/>
                    </a:cubicBezTo>
                    <a:cubicBezTo>
                      <a:pt x="33" y="108"/>
                      <a:pt x="34" y="109"/>
                      <a:pt x="39" y="106"/>
                    </a:cubicBezTo>
                    <a:cubicBezTo>
                      <a:pt x="44" y="103"/>
                      <a:pt x="55" y="105"/>
                      <a:pt x="54" y="109"/>
                    </a:cubicBezTo>
                    <a:cubicBezTo>
                      <a:pt x="53" y="113"/>
                      <a:pt x="49" y="115"/>
                      <a:pt x="52" y="116"/>
                    </a:cubicBezTo>
                    <a:cubicBezTo>
                      <a:pt x="54" y="117"/>
                      <a:pt x="61" y="123"/>
                      <a:pt x="59" y="133"/>
                    </a:cubicBezTo>
                    <a:cubicBezTo>
                      <a:pt x="57" y="144"/>
                      <a:pt x="63" y="153"/>
                      <a:pt x="58" y="154"/>
                    </a:cubicBezTo>
                    <a:cubicBezTo>
                      <a:pt x="53" y="155"/>
                      <a:pt x="47" y="154"/>
                      <a:pt x="44" y="151"/>
                    </a:cubicBezTo>
                    <a:cubicBezTo>
                      <a:pt x="41" y="148"/>
                      <a:pt x="42" y="152"/>
                      <a:pt x="38" y="152"/>
                    </a:cubicBezTo>
                    <a:cubicBezTo>
                      <a:pt x="38" y="153"/>
                      <a:pt x="37" y="152"/>
                      <a:pt x="37" y="152"/>
                    </a:cubicBezTo>
                    <a:cubicBezTo>
                      <a:pt x="36" y="154"/>
                      <a:pt x="34" y="155"/>
                      <a:pt x="34" y="158"/>
                    </a:cubicBezTo>
                    <a:cubicBezTo>
                      <a:pt x="34" y="163"/>
                      <a:pt x="46" y="161"/>
                      <a:pt x="47" y="167"/>
                    </a:cubicBezTo>
                    <a:cubicBezTo>
                      <a:pt x="47" y="173"/>
                      <a:pt x="46" y="178"/>
                      <a:pt x="38" y="182"/>
                    </a:cubicBezTo>
                    <a:cubicBezTo>
                      <a:pt x="30" y="186"/>
                      <a:pt x="28" y="184"/>
                      <a:pt x="27" y="188"/>
                    </a:cubicBezTo>
                    <a:cubicBezTo>
                      <a:pt x="26" y="192"/>
                      <a:pt x="21" y="200"/>
                      <a:pt x="26" y="200"/>
                    </a:cubicBezTo>
                    <a:cubicBezTo>
                      <a:pt x="32" y="200"/>
                      <a:pt x="39" y="191"/>
                      <a:pt x="42" y="194"/>
                    </a:cubicBezTo>
                    <a:cubicBezTo>
                      <a:pt x="44" y="198"/>
                      <a:pt x="45" y="197"/>
                      <a:pt x="50" y="197"/>
                    </a:cubicBezTo>
                    <a:cubicBezTo>
                      <a:pt x="55" y="198"/>
                      <a:pt x="60" y="198"/>
                      <a:pt x="63" y="199"/>
                    </a:cubicBezTo>
                    <a:cubicBezTo>
                      <a:pt x="65" y="200"/>
                      <a:pt x="65" y="209"/>
                      <a:pt x="58" y="209"/>
                    </a:cubicBezTo>
                    <a:cubicBezTo>
                      <a:pt x="51" y="209"/>
                      <a:pt x="45" y="205"/>
                      <a:pt x="42" y="207"/>
                    </a:cubicBezTo>
                    <a:cubicBezTo>
                      <a:pt x="38" y="208"/>
                      <a:pt x="36" y="208"/>
                      <a:pt x="35" y="211"/>
                    </a:cubicBezTo>
                    <a:cubicBezTo>
                      <a:pt x="34" y="216"/>
                      <a:pt x="39" y="223"/>
                      <a:pt x="34" y="226"/>
                    </a:cubicBezTo>
                    <a:cubicBezTo>
                      <a:pt x="28" y="229"/>
                      <a:pt x="25" y="230"/>
                      <a:pt x="22" y="232"/>
                    </a:cubicBezTo>
                    <a:cubicBezTo>
                      <a:pt x="19" y="234"/>
                      <a:pt x="8" y="235"/>
                      <a:pt x="8" y="237"/>
                    </a:cubicBezTo>
                    <a:cubicBezTo>
                      <a:pt x="8" y="239"/>
                      <a:pt x="19" y="236"/>
                      <a:pt x="21" y="238"/>
                    </a:cubicBezTo>
                    <a:cubicBezTo>
                      <a:pt x="22" y="241"/>
                      <a:pt x="21" y="238"/>
                      <a:pt x="23" y="234"/>
                    </a:cubicBezTo>
                    <a:cubicBezTo>
                      <a:pt x="26" y="231"/>
                      <a:pt x="30" y="229"/>
                      <a:pt x="35" y="229"/>
                    </a:cubicBezTo>
                    <a:cubicBezTo>
                      <a:pt x="39" y="229"/>
                      <a:pt x="43" y="229"/>
                      <a:pt x="48" y="229"/>
                    </a:cubicBezTo>
                    <a:cubicBezTo>
                      <a:pt x="53" y="230"/>
                      <a:pt x="59" y="233"/>
                      <a:pt x="62" y="229"/>
                    </a:cubicBezTo>
                    <a:cubicBezTo>
                      <a:pt x="65" y="226"/>
                      <a:pt x="63" y="220"/>
                      <a:pt x="68" y="222"/>
                    </a:cubicBezTo>
                    <a:cubicBezTo>
                      <a:pt x="73" y="223"/>
                      <a:pt x="77" y="226"/>
                      <a:pt x="81" y="224"/>
                    </a:cubicBezTo>
                    <a:cubicBezTo>
                      <a:pt x="85" y="222"/>
                      <a:pt x="91" y="218"/>
                      <a:pt x="92" y="220"/>
                    </a:cubicBezTo>
                    <a:cubicBezTo>
                      <a:pt x="93" y="221"/>
                      <a:pt x="90" y="222"/>
                      <a:pt x="94" y="221"/>
                    </a:cubicBezTo>
                    <a:cubicBezTo>
                      <a:pt x="98" y="221"/>
                      <a:pt x="99" y="224"/>
                      <a:pt x="98" y="222"/>
                    </a:cubicBezTo>
                    <a:cubicBezTo>
                      <a:pt x="96" y="220"/>
                      <a:pt x="98" y="222"/>
                      <a:pt x="103" y="222"/>
                    </a:cubicBezTo>
                    <a:cubicBezTo>
                      <a:pt x="108" y="223"/>
                      <a:pt x="112" y="215"/>
                      <a:pt x="117" y="214"/>
                    </a:cubicBezTo>
                    <a:cubicBezTo>
                      <a:pt x="122" y="212"/>
                      <a:pt x="129" y="217"/>
                      <a:pt x="136" y="215"/>
                    </a:cubicBezTo>
                    <a:cubicBezTo>
                      <a:pt x="142" y="213"/>
                      <a:pt x="144" y="213"/>
                      <a:pt x="141" y="210"/>
                    </a:cubicBezTo>
                    <a:cubicBezTo>
                      <a:pt x="138" y="206"/>
                      <a:pt x="134" y="198"/>
                      <a:pt x="131" y="197"/>
                    </a:cubicBezTo>
                    <a:cubicBezTo>
                      <a:pt x="128" y="196"/>
                      <a:pt x="127" y="193"/>
                      <a:pt x="133" y="187"/>
                    </a:cubicBezTo>
                    <a:cubicBezTo>
                      <a:pt x="138" y="182"/>
                      <a:pt x="144" y="184"/>
                      <a:pt x="142" y="174"/>
                    </a:cubicBezTo>
                    <a:cubicBezTo>
                      <a:pt x="140" y="165"/>
                      <a:pt x="151" y="157"/>
                      <a:pt x="141" y="155"/>
                    </a:cubicBezTo>
                    <a:cubicBezTo>
                      <a:pt x="131" y="154"/>
                      <a:pt x="130" y="164"/>
                      <a:pt x="124" y="151"/>
                    </a:cubicBezTo>
                    <a:cubicBezTo>
                      <a:pt x="118" y="138"/>
                      <a:pt x="110" y="136"/>
                      <a:pt x="110" y="131"/>
                    </a:cubicBezTo>
                    <a:cubicBezTo>
                      <a:pt x="109" y="126"/>
                      <a:pt x="111" y="115"/>
                      <a:pt x="103" y="113"/>
                    </a:cubicBezTo>
                    <a:cubicBezTo>
                      <a:pt x="95" y="110"/>
                      <a:pt x="92" y="111"/>
                      <a:pt x="91" y="105"/>
                    </a:cubicBezTo>
                    <a:cubicBezTo>
                      <a:pt x="90" y="100"/>
                      <a:pt x="85" y="85"/>
                      <a:pt x="79" y="81"/>
                    </a:cubicBezTo>
                    <a:cubicBezTo>
                      <a:pt x="74" y="76"/>
                      <a:pt x="66" y="73"/>
                      <a:pt x="64" y="74"/>
                    </a:cubicBezTo>
                    <a:cubicBezTo>
                      <a:pt x="62" y="74"/>
                      <a:pt x="58" y="84"/>
                      <a:pt x="56" y="83"/>
                    </a:cubicBezTo>
                    <a:cubicBezTo>
                      <a:pt x="53" y="82"/>
                      <a:pt x="56" y="70"/>
                      <a:pt x="59" y="66"/>
                    </a:cubicBezTo>
                    <a:cubicBezTo>
                      <a:pt x="63" y="63"/>
                      <a:pt x="69" y="64"/>
                      <a:pt x="72" y="60"/>
                    </a:cubicBezTo>
                    <a:cubicBezTo>
                      <a:pt x="75" y="57"/>
                      <a:pt x="67" y="44"/>
                      <a:pt x="69" y="41"/>
                    </a:cubicBezTo>
                    <a:cubicBezTo>
                      <a:pt x="71" y="38"/>
                      <a:pt x="85" y="35"/>
                      <a:pt x="79" y="28"/>
                    </a:cubicBezTo>
                    <a:cubicBezTo>
                      <a:pt x="73" y="22"/>
                      <a:pt x="53" y="29"/>
                      <a:pt x="50" y="28"/>
                    </a:cubicBezTo>
                    <a:cubicBezTo>
                      <a:pt x="46" y="26"/>
                      <a:pt x="46" y="20"/>
                      <a:pt x="51" y="15"/>
                    </a:cubicBezTo>
                    <a:cubicBezTo>
                      <a:pt x="55" y="10"/>
                      <a:pt x="63" y="5"/>
                      <a:pt x="62" y="2"/>
                    </a:cubicBezTo>
                    <a:cubicBezTo>
                      <a:pt x="61" y="0"/>
                      <a:pt x="53" y="10"/>
                      <a:pt x="47" y="11"/>
                    </a:cubicBezTo>
                    <a:cubicBezTo>
                      <a:pt x="41" y="11"/>
                      <a:pt x="35" y="7"/>
                      <a:pt x="32" y="6"/>
                    </a:cubicBezTo>
                    <a:cubicBezTo>
                      <a:pt x="28" y="4"/>
                      <a:pt x="21" y="7"/>
                      <a:pt x="21" y="13"/>
                    </a:cubicBezTo>
                    <a:cubicBezTo>
                      <a:pt x="21" y="19"/>
                      <a:pt x="24" y="26"/>
                      <a:pt x="20" y="27"/>
                    </a:cubicBezTo>
                    <a:cubicBezTo>
                      <a:pt x="17" y="27"/>
                      <a:pt x="14" y="31"/>
                      <a:pt x="14" y="34"/>
                    </a:cubicBezTo>
                    <a:cubicBezTo>
                      <a:pt x="13" y="37"/>
                      <a:pt x="16" y="44"/>
                      <a:pt x="13" y="44"/>
                    </a:cubicBezTo>
                    <a:cubicBezTo>
                      <a:pt x="10" y="44"/>
                      <a:pt x="15" y="33"/>
                      <a:pt x="12" y="30"/>
                    </a:cubicBezTo>
                    <a:cubicBezTo>
                      <a:pt x="9" y="26"/>
                      <a:pt x="9" y="29"/>
                      <a:pt x="9" y="32"/>
                    </a:cubicBezTo>
                    <a:cubicBezTo>
                      <a:pt x="10" y="34"/>
                      <a:pt x="6" y="40"/>
                      <a:pt x="6" y="43"/>
                    </a:cubicBezTo>
                    <a:close/>
                    <a:moveTo>
                      <a:pt x="29" y="77"/>
                    </a:moveTo>
                    <a:cubicBezTo>
                      <a:pt x="29" y="78"/>
                      <a:pt x="29" y="78"/>
                      <a:pt x="29" y="78"/>
                    </a:cubicBezTo>
                    <a:cubicBezTo>
                      <a:pt x="30" y="76"/>
                      <a:pt x="30" y="75"/>
                      <a:pt x="29" y="77"/>
                    </a:cubicBezTo>
                    <a:close/>
                    <a:moveTo>
                      <a:pt x="28" y="80"/>
                    </a:moveTo>
                    <a:cubicBezTo>
                      <a:pt x="27" y="81"/>
                      <a:pt x="26" y="82"/>
                      <a:pt x="25" y="83"/>
                    </a:cubicBezTo>
                    <a:cubicBezTo>
                      <a:pt x="26" y="82"/>
                      <a:pt x="27" y="80"/>
                      <a:pt x="28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79" name="Freeform 926"/>
              <p:cNvSpPr>
                <a:spLocks/>
              </p:cNvSpPr>
              <p:nvPr userDrawn="1"/>
            </p:nvSpPr>
            <p:spPr bwMode="auto">
              <a:xfrm>
                <a:off x="3552" y="1578"/>
                <a:ext cx="3" cy="3"/>
              </a:xfrm>
              <a:custGeom>
                <a:avLst/>
                <a:gdLst>
                  <a:gd name="T0" fmla="*/ 2 w 3"/>
                  <a:gd name="T1" fmla="*/ 2 h 3"/>
                  <a:gd name="T2" fmla="*/ 2 w 3"/>
                  <a:gd name="T3" fmla="*/ 3 h 3"/>
                  <a:gd name="T4" fmla="*/ 2 w 3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2"/>
                    </a:moveTo>
                    <a:cubicBezTo>
                      <a:pt x="0" y="0"/>
                      <a:pt x="0" y="3"/>
                      <a:pt x="2" y="3"/>
                    </a:cubicBezTo>
                    <a:cubicBezTo>
                      <a:pt x="2" y="3"/>
                      <a:pt x="3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80" name="Freeform 927"/>
              <p:cNvSpPr>
                <a:spLocks/>
              </p:cNvSpPr>
              <p:nvPr userDrawn="1"/>
            </p:nvSpPr>
            <p:spPr bwMode="auto">
              <a:xfrm>
                <a:off x="3497" y="1449"/>
                <a:ext cx="15" cy="33"/>
              </a:xfrm>
              <a:custGeom>
                <a:avLst/>
                <a:gdLst>
                  <a:gd name="T0" fmla="*/ 10 w 15"/>
                  <a:gd name="T1" fmla="*/ 27 h 32"/>
                  <a:gd name="T2" fmla="*/ 7 w 15"/>
                  <a:gd name="T3" fmla="*/ 19 h 32"/>
                  <a:gd name="T4" fmla="*/ 15 w 15"/>
                  <a:gd name="T5" fmla="*/ 10 h 32"/>
                  <a:gd name="T6" fmla="*/ 11 w 15"/>
                  <a:gd name="T7" fmla="*/ 6 h 32"/>
                  <a:gd name="T8" fmla="*/ 6 w 15"/>
                  <a:gd name="T9" fmla="*/ 1 h 32"/>
                  <a:gd name="T10" fmla="*/ 7 w 15"/>
                  <a:gd name="T11" fmla="*/ 12 h 32"/>
                  <a:gd name="T12" fmla="*/ 2 w 15"/>
                  <a:gd name="T13" fmla="*/ 22 h 32"/>
                  <a:gd name="T14" fmla="*/ 10 w 15"/>
                  <a:gd name="T15" fmla="*/ 2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32">
                    <a:moveTo>
                      <a:pt x="10" y="27"/>
                    </a:moveTo>
                    <a:cubicBezTo>
                      <a:pt x="12" y="23"/>
                      <a:pt x="6" y="22"/>
                      <a:pt x="7" y="19"/>
                    </a:cubicBezTo>
                    <a:cubicBezTo>
                      <a:pt x="8" y="16"/>
                      <a:pt x="14" y="13"/>
                      <a:pt x="15" y="10"/>
                    </a:cubicBezTo>
                    <a:cubicBezTo>
                      <a:pt x="15" y="6"/>
                      <a:pt x="12" y="7"/>
                      <a:pt x="11" y="6"/>
                    </a:cubicBezTo>
                    <a:cubicBezTo>
                      <a:pt x="9" y="5"/>
                      <a:pt x="8" y="0"/>
                      <a:pt x="6" y="1"/>
                    </a:cubicBezTo>
                    <a:cubicBezTo>
                      <a:pt x="4" y="2"/>
                      <a:pt x="5" y="8"/>
                      <a:pt x="7" y="12"/>
                    </a:cubicBezTo>
                    <a:cubicBezTo>
                      <a:pt x="9" y="15"/>
                      <a:pt x="3" y="15"/>
                      <a:pt x="2" y="22"/>
                    </a:cubicBezTo>
                    <a:cubicBezTo>
                      <a:pt x="0" y="32"/>
                      <a:pt x="8" y="32"/>
                      <a:pt x="10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81" name="Freeform 928"/>
              <p:cNvSpPr>
                <a:spLocks/>
              </p:cNvSpPr>
              <p:nvPr userDrawn="1"/>
            </p:nvSpPr>
            <p:spPr bwMode="auto">
              <a:xfrm>
                <a:off x="3508" y="1432"/>
                <a:ext cx="16" cy="22"/>
              </a:xfrm>
              <a:custGeom>
                <a:avLst/>
                <a:gdLst>
                  <a:gd name="T0" fmla="*/ 9 w 15"/>
                  <a:gd name="T1" fmla="*/ 2 h 21"/>
                  <a:gd name="T2" fmla="*/ 3 w 15"/>
                  <a:gd name="T3" fmla="*/ 12 h 21"/>
                  <a:gd name="T4" fmla="*/ 2 w 15"/>
                  <a:gd name="T5" fmla="*/ 20 h 21"/>
                  <a:gd name="T6" fmla="*/ 7 w 15"/>
                  <a:gd name="T7" fmla="*/ 13 h 21"/>
                  <a:gd name="T8" fmla="*/ 13 w 15"/>
                  <a:gd name="T9" fmla="*/ 9 h 21"/>
                  <a:gd name="T10" fmla="*/ 15 w 15"/>
                  <a:gd name="T11" fmla="*/ 7 h 21"/>
                  <a:gd name="T12" fmla="*/ 14 w 15"/>
                  <a:gd name="T13" fmla="*/ 6 h 21"/>
                  <a:gd name="T14" fmla="*/ 9 w 15"/>
                  <a:gd name="T15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21">
                    <a:moveTo>
                      <a:pt x="9" y="2"/>
                    </a:moveTo>
                    <a:cubicBezTo>
                      <a:pt x="5" y="7"/>
                      <a:pt x="2" y="10"/>
                      <a:pt x="3" y="12"/>
                    </a:cubicBezTo>
                    <a:cubicBezTo>
                      <a:pt x="3" y="14"/>
                      <a:pt x="0" y="18"/>
                      <a:pt x="2" y="20"/>
                    </a:cubicBezTo>
                    <a:cubicBezTo>
                      <a:pt x="3" y="21"/>
                      <a:pt x="5" y="15"/>
                      <a:pt x="7" y="13"/>
                    </a:cubicBezTo>
                    <a:cubicBezTo>
                      <a:pt x="9" y="10"/>
                      <a:pt x="11" y="11"/>
                      <a:pt x="13" y="9"/>
                    </a:cubicBezTo>
                    <a:cubicBezTo>
                      <a:pt x="14" y="7"/>
                      <a:pt x="15" y="7"/>
                      <a:pt x="15" y="7"/>
                    </a:cubicBezTo>
                    <a:cubicBezTo>
                      <a:pt x="15" y="7"/>
                      <a:pt x="14" y="7"/>
                      <a:pt x="14" y="6"/>
                    </a:cubicBezTo>
                    <a:cubicBezTo>
                      <a:pt x="12" y="3"/>
                      <a:pt x="12" y="0"/>
                      <a:pt x="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82" name="Freeform 929"/>
              <p:cNvSpPr>
                <a:spLocks/>
              </p:cNvSpPr>
              <p:nvPr userDrawn="1"/>
            </p:nvSpPr>
            <p:spPr bwMode="auto">
              <a:xfrm>
                <a:off x="3580" y="1419"/>
                <a:ext cx="2" cy="3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1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0" y="0"/>
                      <a:pt x="1" y="1"/>
                    </a:cubicBezTo>
                    <a:cubicBezTo>
                      <a:pt x="2" y="2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83" name="Freeform 930"/>
              <p:cNvSpPr>
                <a:spLocks/>
              </p:cNvSpPr>
              <p:nvPr userDrawn="1"/>
            </p:nvSpPr>
            <p:spPr bwMode="auto">
              <a:xfrm>
                <a:off x="3568" y="1402"/>
                <a:ext cx="14" cy="17"/>
              </a:xfrm>
              <a:custGeom>
                <a:avLst/>
                <a:gdLst>
                  <a:gd name="T0" fmla="*/ 3 w 14"/>
                  <a:gd name="T1" fmla="*/ 14 h 17"/>
                  <a:gd name="T2" fmla="*/ 10 w 14"/>
                  <a:gd name="T3" fmla="*/ 16 h 17"/>
                  <a:gd name="T4" fmla="*/ 12 w 14"/>
                  <a:gd name="T5" fmla="*/ 17 h 17"/>
                  <a:gd name="T6" fmla="*/ 13 w 14"/>
                  <a:gd name="T7" fmla="*/ 11 h 17"/>
                  <a:gd name="T8" fmla="*/ 5 w 14"/>
                  <a:gd name="T9" fmla="*/ 0 h 17"/>
                  <a:gd name="T10" fmla="*/ 6 w 14"/>
                  <a:gd name="T11" fmla="*/ 10 h 17"/>
                  <a:gd name="T12" fmla="*/ 3 w 14"/>
                  <a:gd name="T13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17">
                    <a:moveTo>
                      <a:pt x="3" y="14"/>
                    </a:moveTo>
                    <a:cubicBezTo>
                      <a:pt x="6" y="17"/>
                      <a:pt x="7" y="15"/>
                      <a:pt x="10" y="16"/>
                    </a:cubicBezTo>
                    <a:cubicBezTo>
                      <a:pt x="11" y="16"/>
                      <a:pt x="12" y="16"/>
                      <a:pt x="12" y="17"/>
                    </a:cubicBezTo>
                    <a:cubicBezTo>
                      <a:pt x="11" y="15"/>
                      <a:pt x="14" y="14"/>
                      <a:pt x="13" y="11"/>
                    </a:cubicBezTo>
                    <a:cubicBezTo>
                      <a:pt x="13" y="7"/>
                      <a:pt x="8" y="0"/>
                      <a:pt x="5" y="0"/>
                    </a:cubicBezTo>
                    <a:cubicBezTo>
                      <a:pt x="2" y="0"/>
                      <a:pt x="7" y="8"/>
                      <a:pt x="6" y="10"/>
                    </a:cubicBezTo>
                    <a:cubicBezTo>
                      <a:pt x="4" y="13"/>
                      <a:pt x="0" y="12"/>
                      <a:pt x="3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84" name="Freeform 931"/>
              <p:cNvSpPr>
                <a:spLocks/>
              </p:cNvSpPr>
              <p:nvPr userDrawn="1"/>
            </p:nvSpPr>
            <p:spPr bwMode="auto">
              <a:xfrm>
                <a:off x="3788" y="1846"/>
                <a:ext cx="32" cy="49"/>
              </a:xfrm>
              <a:custGeom>
                <a:avLst/>
                <a:gdLst>
                  <a:gd name="T0" fmla="*/ 15 w 31"/>
                  <a:gd name="T1" fmla="*/ 33 h 47"/>
                  <a:gd name="T2" fmla="*/ 25 w 31"/>
                  <a:gd name="T3" fmla="*/ 35 h 47"/>
                  <a:gd name="T4" fmla="*/ 30 w 31"/>
                  <a:gd name="T5" fmla="*/ 18 h 47"/>
                  <a:gd name="T6" fmla="*/ 27 w 31"/>
                  <a:gd name="T7" fmla="*/ 2 h 47"/>
                  <a:gd name="T8" fmla="*/ 8 w 31"/>
                  <a:gd name="T9" fmla="*/ 10 h 47"/>
                  <a:gd name="T10" fmla="*/ 2 w 31"/>
                  <a:gd name="T11" fmla="*/ 25 h 47"/>
                  <a:gd name="T12" fmla="*/ 15 w 31"/>
                  <a:gd name="T13" fmla="*/ 3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47">
                    <a:moveTo>
                      <a:pt x="15" y="33"/>
                    </a:moveTo>
                    <a:cubicBezTo>
                      <a:pt x="16" y="35"/>
                      <a:pt x="22" y="47"/>
                      <a:pt x="25" y="35"/>
                    </a:cubicBezTo>
                    <a:cubicBezTo>
                      <a:pt x="27" y="24"/>
                      <a:pt x="28" y="23"/>
                      <a:pt x="30" y="18"/>
                    </a:cubicBezTo>
                    <a:cubicBezTo>
                      <a:pt x="31" y="13"/>
                      <a:pt x="30" y="4"/>
                      <a:pt x="27" y="2"/>
                    </a:cubicBezTo>
                    <a:cubicBezTo>
                      <a:pt x="23" y="0"/>
                      <a:pt x="10" y="5"/>
                      <a:pt x="8" y="10"/>
                    </a:cubicBezTo>
                    <a:cubicBezTo>
                      <a:pt x="6" y="15"/>
                      <a:pt x="0" y="19"/>
                      <a:pt x="2" y="25"/>
                    </a:cubicBezTo>
                    <a:cubicBezTo>
                      <a:pt x="5" y="30"/>
                      <a:pt x="14" y="31"/>
                      <a:pt x="1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85" name="Freeform 932"/>
              <p:cNvSpPr>
                <a:spLocks/>
              </p:cNvSpPr>
              <p:nvPr userDrawn="1"/>
            </p:nvSpPr>
            <p:spPr bwMode="auto">
              <a:xfrm>
                <a:off x="3787" y="1894"/>
                <a:ext cx="40" cy="61"/>
              </a:xfrm>
              <a:custGeom>
                <a:avLst/>
                <a:gdLst>
                  <a:gd name="T0" fmla="*/ 6 w 39"/>
                  <a:gd name="T1" fmla="*/ 57 h 59"/>
                  <a:gd name="T2" fmla="*/ 24 w 39"/>
                  <a:gd name="T3" fmla="*/ 43 h 59"/>
                  <a:gd name="T4" fmla="*/ 37 w 39"/>
                  <a:gd name="T5" fmla="*/ 33 h 59"/>
                  <a:gd name="T6" fmla="*/ 39 w 39"/>
                  <a:gd name="T7" fmla="*/ 18 h 59"/>
                  <a:gd name="T8" fmla="*/ 27 w 39"/>
                  <a:gd name="T9" fmla="*/ 3 h 59"/>
                  <a:gd name="T10" fmla="*/ 16 w 39"/>
                  <a:gd name="T11" fmla="*/ 8 h 59"/>
                  <a:gd name="T12" fmla="*/ 4 w 39"/>
                  <a:gd name="T13" fmla="*/ 8 h 59"/>
                  <a:gd name="T14" fmla="*/ 4 w 39"/>
                  <a:gd name="T15" fmla="*/ 34 h 59"/>
                  <a:gd name="T16" fmla="*/ 6 w 39"/>
                  <a:gd name="T17" fmla="*/ 5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59">
                    <a:moveTo>
                      <a:pt x="6" y="57"/>
                    </a:moveTo>
                    <a:cubicBezTo>
                      <a:pt x="11" y="59"/>
                      <a:pt x="17" y="42"/>
                      <a:pt x="24" y="43"/>
                    </a:cubicBezTo>
                    <a:cubicBezTo>
                      <a:pt x="31" y="44"/>
                      <a:pt x="37" y="43"/>
                      <a:pt x="37" y="33"/>
                    </a:cubicBezTo>
                    <a:cubicBezTo>
                      <a:pt x="37" y="22"/>
                      <a:pt x="39" y="26"/>
                      <a:pt x="39" y="18"/>
                    </a:cubicBezTo>
                    <a:cubicBezTo>
                      <a:pt x="38" y="10"/>
                      <a:pt x="34" y="5"/>
                      <a:pt x="27" y="3"/>
                    </a:cubicBezTo>
                    <a:cubicBezTo>
                      <a:pt x="20" y="0"/>
                      <a:pt x="18" y="5"/>
                      <a:pt x="16" y="8"/>
                    </a:cubicBezTo>
                    <a:cubicBezTo>
                      <a:pt x="14" y="10"/>
                      <a:pt x="5" y="3"/>
                      <a:pt x="4" y="8"/>
                    </a:cubicBezTo>
                    <a:cubicBezTo>
                      <a:pt x="2" y="20"/>
                      <a:pt x="5" y="26"/>
                      <a:pt x="4" y="34"/>
                    </a:cubicBezTo>
                    <a:cubicBezTo>
                      <a:pt x="2" y="43"/>
                      <a:pt x="0" y="55"/>
                      <a:pt x="6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86" name="Freeform 933"/>
              <p:cNvSpPr>
                <a:spLocks/>
              </p:cNvSpPr>
              <p:nvPr userDrawn="1"/>
            </p:nvSpPr>
            <p:spPr bwMode="auto">
              <a:xfrm>
                <a:off x="3665" y="1946"/>
                <a:ext cx="8" cy="7"/>
              </a:xfrm>
              <a:custGeom>
                <a:avLst/>
                <a:gdLst>
                  <a:gd name="T0" fmla="*/ 6 w 8"/>
                  <a:gd name="T1" fmla="*/ 4 h 7"/>
                  <a:gd name="T2" fmla="*/ 1 w 8"/>
                  <a:gd name="T3" fmla="*/ 2 h 7"/>
                  <a:gd name="T4" fmla="*/ 0 w 8"/>
                  <a:gd name="T5" fmla="*/ 3 h 7"/>
                  <a:gd name="T6" fmla="*/ 6 w 8"/>
                  <a:gd name="T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7">
                    <a:moveTo>
                      <a:pt x="6" y="4"/>
                    </a:moveTo>
                    <a:cubicBezTo>
                      <a:pt x="5" y="0"/>
                      <a:pt x="5" y="0"/>
                      <a:pt x="1" y="2"/>
                    </a:cubicBezTo>
                    <a:cubicBezTo>
                      <a:pt x="1" y="2"/>
                      <a:pt x="1" y="2"/>
                      <a:pt x="0" y="3"/>
                    </a:cubicBezTo>
                    <a:cubicBezTo>
                      <a:pt x="7" y="2"/>
                      <a:pt x="8" y="7"/>
                      <a:pt x="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87" name="Freeform 934"/>
              <p:cNvSpPr>
                <a:spLocks/>
              </p:cNvSpPr>
              <p:nvPr userDrawn="1"/>
            </p:nvSpPr>
            <p:spPr bwMode="auto">
              <a:xfrm>
                <a:off x="3658" y="1949"/>
                <a:ext cx="7" cy="1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0" y="0"/>
                      <a:pt x="4" y="1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88" name="Freeform 935"/>
              <p:cNvSpPr>
                <a:spLocks/>
              </p:cNvSpPr>
              <p:nvPr userDrawn="1"/>
            </p:nvSpPr>
            <p:spPr bwMode="auto">
              <a:xfrm>
                <a:off x="3685" y="1921"/>
                <a:ext cx="17" cy="17"/>
              </a:xfrm>
              <a:custGeom>
                <a:avLst/>
                <a:gdLst>
                  <a:gd name="T0" fmla="*/ 12 w 17"/>
                  <a:gd name="T1" fmla="*/ 13 h 16"/>
                  <a:gd name="T2" fmla="*/ 13 w 17"/>
                  <a:gd name="T3" fmla="*/ 1 h 16"/>
                  <a:gd name="T4" fmla="*/ 1 w 17"/>
                  <a:gd name="T5" fmla="*/ 8 h 16"/>
                  <a:gd name="T6" fmla="*/ 5 w 17"/>
                  <a:gd name="T7" fmla="*/ 15 h 16"/>
                  <a:gd name="T8" fmla="*/ 12 w 17"/>
                  <a:gd name="T9" fmla="*/ 1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12" y="13"/>
                    </a:moveTo>
                    <a:cubicBezTo>
                      <a:pt x="15" y="12"/>
                      <a:pt x="17" y="2"/>
                      <a:pt x="13" y="1"/>
                    </a:cubicBezTo>
                    <a:cubicBezTo>
                      <a:pt x="10" y="0"/>
                      <a:pt x="1" y="5"/>
                      <a:pt x="1" y="8"/>
                    </a:cubicBezTo>
                    <a:cubicBezTo>
                      <a:pt x="0" y="12"/>
                      <a:pt x="2" y="14"/>
                      <a:pt x="5" y="15"/>
                    </a:cubicBezTo>
                    <a:cubicBezTo>
                      <a:pt x="8" y="16"/>
                      <a:pt x="9" y="14"/>
                      <a:pt x="1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89" name="Freeform 936"/>
              <p:cNvSpPr>
                <a:spLocks/>
              </p:cNvSpPr>
              <p:nvPr userDrawn="1"/>
            </p:nvSpPr>
            <p:spPr bwMode="auto">
              <a:xfrm>
                <a:off x="3712" y="1923"/>
                <a:ext cx="5" cy="9"/>
              </a:xfrm>
              <a:custGeom>
                <a:avLst/>
                <a:gdLst>
                  <a:gd name="T0" fmla="*/ 0 w 5"/>
                  <a:gd name="T1" fmla="*/ 0 h 9"/>
                  <a:gd name="T2" fmla="*/ 0 w 5"/>
                  <a:gd name="T3" fmla="*/ 0 h 9"/>
                  <a:gd name="T4" fmla="*/ 3 w 5"/>
                  <a:gd name="T5" fmla="*/ 6 h 9"/>
                  <a:gd name="T6" fmla="*/ 0 w 5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9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4"/>
                      <a:pt x="3" y="6"/>
                    </a:cubicBezTo>
                    <a:cubicBezTo>
                      <a:pt x="5" y="9"/>
                      <a:pt x="5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90" name="Freeform 937"/>
              <p:cNvSpPr>
                <a:spLocks/>
              </p:cNvSpPr>
              <p:nvPr userDrawn="1"/>
            </p:nvSpPr>
            <p:spPr bwMode="auto">
              <a:xfrm>
                <a:off x="3710" y="1922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1" y="1"/>
                      <a:pt x="2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91" name="Freeform 938"/>
              <p:cNvSpPr>
                <a:spLocks/>
              </p:cNvSpPr>
              <p:nvPr userDrawn="1"/>
            </p:nvSpPr>
            <p:spPr bwMode="auto">
              <a:xfrm>
                <a:off x="3707" y="1923"/>
                <a:ext cx="3" cy="3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0 h 3"/>
                  <a:gd name="T4" fmla="*/ 2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2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92" name="Freeform 939"/>
              <p:cNvSpPr>
                <a:spLocks/>
              </p:cNvSpPr>
              <p:nvPr userDrawn="1"/>
            </p:nvSpPr>
            <p:spPr bwMode="auto">
              <a:xfrm>
                <a:off x="4026" y="1962"/>
                <a:ext cx="18" cy="14"/>
              </a:xfrm>
              <a:custGeom>
                <a:avLst/>
                <a:gdLst>
                  <a:gd name="T0" fmla="*/ 16 w 18"/>
                  <a:gd name="T1" fmla="*/ 12 h 14"/>
                  <a:gd name="T2" fmla="*/ 13 w 18"/>
                  <a:gd name="T3" fmla="*/ 0 h 14"/>
                  <a:gd name="T4" fmla="*/ 1 w 18"/>
                  <a:gd name="T5" fmla="*/ 4 h 14"/>
                  <a:gd name="T6" fmla="*/ 16 w 18"/>
                  <a:gd name="T7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4">
                    <a:moveTo>
                      <a:pt x="16" y="12"/>
                    </a:moveTo>
                    <a:cubicBezTo>
                      <a:pt x="18" y="10"/>
                      <a:pt x="16" y="1"/>
                      <a:pt x="13" y="0"/>
                    </a:cubicBezTo>
                    <a:cubicBezTo>
                      <a:pt x="9" y="0"/>
                      <a:pt x="2" y="1"/>
                      <a:pt x="1" y="4"/>
                    </a:cubicBezTo>
                    <a:cubicBezTo>
                      <a:pt x="0" y="9"/>
                      <a:pt x="15" y="14"/>
                      <a:pt x="1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93" name="Freeform 940"/>
              <p:cNvSpPr>
                <a:spLocks/>
              </p:cNvSpPr>
              <p:nvPr userDrawn="1"/>
            </p:nvSpPr>
            <p:spPr bwMode="auto">
              <a:xfrm>
                <a:off x="3913" y="2017"/>
                <a:ext cx="11" cy="18"/>
              </a:xfrm>
              <a:custGeom>
                <a:avLst/>
                <a:gdLst>
                  <a:gd name="T0" fmla="*/ 11 w 11"/>
                  <a:gd name="T1" fmla="*/ 11 h 17"/>
                  <a:gd name="T2" fmla="*/ 1 w 11"/>
                  <a:gd name="T3" fmla="*/ 6 h 17"/>
                  <a:gd name="T4" fmla="*/ 11 w 11"/>
                  <a:gd name="T5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7">
                    <a:moveTo>
                      <a:pt x="11" y="11"/>
                    </a:moveTo>
                    <a:cubicBezTo>
                      <a:pt x="10" y="6"/>
                      <a:pt x="2" y="0"/>
                      <a:pt x="1" y="6"/>
                    </a:cubicBezTo>
                    <a:cubicBezTo>
                      <a:pt x="0" y="9"/>
                      <a:pt x="11" y="17"/>
                      <a:pt x="1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94" name="Freeform 941"/>
              <p:cNvSpPr>
                <a:spLocks/>
              </p:cNvSpPr>
              <p:nvPr userDrawn="1"/>
            </p:nvSpPr>
            <p:spPr bwMode="auto">
              <a:xfrm>
                <a:off x="4095" y="2025"/>
                <a:ext cx="56" cy="24"/>
              </a:xfrm>
              <a:custGeom>
                <a:avLst/>
                <a:gdLst>
                  <a:gd name="T0" fmla="*/ 4 w 54"/>
                  <a:gd name="T1" fmla="*/ 5 h 23"/>
                  <a:gd name="T2" fmla="*/ 7 w 54"/>
                  <a:gd name="T3" fmla="*/ 12 h 23"/>
                  <a:gd name="T4" fmla="*/ 20 w 54"/>
                  <a:gd name="T5" fmla="*/ 17 h 23"/>
                  <a:gd name="T6" fmla="*/ 32 w 54"/>
                  <a:gd name="T7" fmla="*/ 23 h 23"/>
                  <a:gd name="T8" fmla="*/ 43 w 54"/>
                  <a:gd name="T9" fmla="*/ 20 h 23"/>
                  <a:gd name="T10" fmla="*/ 54 w 54"/>
                  <a:gd name="T11" fmla="*/ 10 h 23"/>
                  <a:gd name="T12" fmla="*/ 48 w 54"/>
                  <a:gd name="T13" fmla="*/ 13 h 23"/>
                  <a:gd name="T14" fmla="*/ 30 w 54"/>
                  <a:gd name="T15" fmla="*/ 4 h 23"/>
                  <a:gd name="T16" fmla="*/ 19 w 54"/>
                  <a:gd name="T17" fmla="*/ 1 h 23"/>
                  <a:gd name="T18" fmla="*/ 4 w 54"/>
                  <a:gd name="T1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" h="23">
                    <a:moveTo>
                      <a:pt x="4" y="5"/>
                    </a:moveTo>
                    <a:cubicBezTo>
                      <a:pt x="0" y="7"/>
                      <a:pt x="5" y="12"/>
                      <a:pt x="7" y="12"/>
                    </a:cubicBezTo>
                    <a:cubicBezTo>
                      <a:pt x="10" y="13"/>
                      <a:pt x="16" y="17"/>
                      <a:pt x="20" y="17"/>
                    </a:cubicBezTo>
                    <a:cubicBezTo>
                      <a:pt x="24" y="17"/>
                      <a:pt x="27" y="23"/>
                      <a:pt x="32" y="23"/>
                    </a:cubicBezTo>
                    <a:cubicBezTo>
                      <a:pt x="36" y="23"/>
                      <a:pt x="37" y="20"/>
                      <a:pt x="43" y="20"/>
                    </a:cubicBezTo>
                    <a:cubicBezTo>
                      <a:pt x="49" y="19"/>
                      <a:pt x="51" y="14"/>
                      <a:pt x="54" y="10"/>
                    </a:cubicBezTo>
                    <a:cubicBezTo>
                      <a:pt x="52" y="11"/>
                      <a:pt x="50" y="13"/>
                      <a:pt x="48" y="13"/>
                    </a:cubicBezTo>
                    <a:cubicBezTo>
                      <a:pt x="43" y="12"/>
                      <a:pt x="42" y="6"/>
                      <a:pt x="30" y="4"/>
                    </a:cubicBezTo>
                    <a:cubicBezTo>
                      <a:pt x="19" y="2"/>
                      <a:pt x="24" y="2"/>
                      <a:pt x="19" y="1"/>
                    </a:cubicBezTo>
                    <a:cubicBezTo>
                      <a:pt x="14" y="0"/>
                      <a:pt x="12" y="0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95" name="Freeform 942"/>
              <p:cNvSpPr>
                <a:spLocks/>
              </p:cNvSpPr>
              <p:nvPr userDrawn="1"/>
            </p:nvSpPr>
            <p:spPr bwMode="auto">
              <a:xfrm>
                <a:off x="4151" y="2033"/>
                <a:ext cx="2" cy="3"/>
              </a:xfrm>
              <a:custGeom>
                <a:avLst/>
                <a:gdLst>
                  <a:gd name="T0" fmla="*/ 0 w 2"/>
                  <a:gd name="T1" fmla="*/ 2 h 3"/>
                  <a:gd name="T2" fmla="*/ 0 w 2"/>
                  <a:gd name="T3" fmla="*/ 3 h 3"/>
                  <a:gd name="T4" fmla="*/ 0 w 2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1" y="2"/>
                      <a:pt x="2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96" name="Freeform 943"/>
              <p:cNvSpPr>
                <a:spLocks/>
              </p:cNvSpPr>
              <p:nvPr userDrawn="1"/>
            </p:nvSpPr>
            <p:spPr bwMode="auto">
              <a:xfrm>
                <a:off x="4268" y="2023"/>
                <a:ext cx="52" cy="26"/>
              </a:xfrm>
              <a:custGeom>
                <a:avLst/>
                <a:gdLst>
                  <a:gd name="T0" fmla="*/ 49 w 50"/>
                  <a:gd name="T1" fmla="*/ 2 h 25"/>
                  <a:gd name="T2" fmla="*/ 37 w 50"/>
                  <a:gd name="T3" fmla="*/ 2 h 25"/>
                  <a:gd name="T4" fmla="*/ 27 w 50"/>
                  <a:gd name="T5" fmla="*/ 12 h 25"/>
                  <a:gd name="T6" fmla="*/ 25 w 50"/>
                  <a:gd name="T7" fmla="*/ 11 h 25"/>
                  <a:gd name="T8" fmla="*/ 10 w 50"/>
                  <a:gd name="T9" fmla="*/ 11 h 25"/>
                  <a:gd name="T10" fmla="*/ 4 w 50"/>
                  <a:gd name="T11" fmla="*/ 22 h 25"/>
                  <a:gd name="T12" fmla="*/ 17 w 50"/>
                  <a:gd name="T13" fmla="*/ 24 h 25"/>
                  <a:gd name="T14" fmla="*/ 31 w 50"/>
                  <a:gd name="T15" fmla="*/ 16 h 25"/>
                  <a:gd name="T16" fmla="*/ 43 w 50"/>
                  <a:gd name="T17" fmla="*/ 19 h 25"/>
                  <a:gd name="T18" fmla="*/ 40 w 50"/>
                  <a:gd name="T19" fmla="*/ 4 h 25"/>
                  <a:gd name="T20" fmla="*/ 49 w 50"/>
                  <a:gd name="T21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" h="25">
                    <a:moveTo>
                      <a:pt x="49" y="2"/>
                    </a:moveTo>
                    <a:cubicBezTo>
                      <a:pt x="49" y="1"/>
                      <a:pt x="41" y="0"/>
                      <a:pt x="37" y="2"/>
                    </a:cubicBezTo>
                    <a:cubicBezTo>
                      <a:pt x="32" y="4"/>
                      <a:pt x="29" y="13"/>
                      <a:pt x="27" y="12"/>
                    </a:cubicBezTo>
                    <a:cubicBezTo>
                      <a:pt x="25" y="11"/>
                      <a:pt x="27" y="11"/>
                      <a:pt x="25" y="11"/>
                    </a:cubicBezTo>
                    <a:cubicBezTo>
                      <a:pt x="16" y="13"/>
                      <a:pt x="16" y="10"/>
                      <a:pt x="10" y="11"/>
                    </a:cubicBezTo>
                    <a:cubicBezTo>
                      <a:pt x="4" y="12"/>
                      <a:pt x="0" y="20"/>
                      <a:pt x="4" y="22"/>
                    </a:cubicBezTo>
                    <a:cubicBezTo>
                      <a:pt x="7" y="25"/>
                      <a:pt x="12" y="25"/>
                      <a:pt x="17" y="24"/>
                    </a:cubicBezTo>
                    <a:cubicBezTo>
                      <a:pt x="23" y="24"/>
                      <a:pt x="27" y="17"/>
                      <a:pt x="31" y="16"/>
                    </a:cubicBezTo>
                    <a:cubicBezTo>
                      <a:pt x="35" y="16"/>
                      <a:pt x="43" y="22"/>
                      <a:pt x="43" y="19"/>
                    </a:cubicBezTo>
                    <a:cubicBezTo>
                      <a:pt x="43" y="16"/>
                      <a:pt x="37" y="6"/>
                      <a:pt x="40" y="4"/>
                    </a:cubicBezTo>
                    <a:cubicBezTo>
                      <a:pt x="43" y="1"/>
                      <a:pt x="50" y="3"/>
                      <a:pt x="4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97" name="Freeform 944"/>
              <p:cNvSpPr>
                <a:spLocks/>
              </p:cNvSpPr>
              <p:nvPr userDrawn="1"/>
            </p:nvSpPr>
            <p:spPr bwMode="auto">
              <a:xfrm>
                <a:off x="4176" y="2008"/>
                <a:ext cx="20" cy="17"/>
              </a:xfrm>
              <a:custGeom>
                <a:avLst/>
                <a:gdLst>
                  <a:gd name="T0" fmla="*/ 15 w 19"/>
                  <a:gd name="T1" fmla="*/ 2 h 17"/>
                  <a:gd name="T2" fmla="*/ 8 w 19"/>
                  <a:gd name="T3" fmla="*/ 2 h 17"/>
                  <a:gd name="T4" fmla="*/ 0 w 19"/>
                  <a:gd name="T5" fmla="*/ 12 h 17"/>
                  <a:gd name="T6" fmla="*/ 11 w 19"/>
                  <a:gd name="T7" fmla="*/ 15 h 17"/>
                  <a:gd name="T8" fmla="*/ 12 w 19"/>
                  <a:gd name="T9" fmla="*/ 5 h 17"/>
                  <a:gd name="T10" fmla="*/ 15 w 19"/>
                  <a:gd name="T11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17">
                    <a:moveTo>
                      <a:pt x="15" y="2"/>
                    </a:moveTo>
                    <a:cubicBezTo>
                      <a:pt x="12" y="2"/>
                      <a:pt x="11" y="0"/>
                      <a:pt x="8" y="2"/>
                    </a:cubicBezTo>
                    <a:cubicBezTo>
                      <a:pt x="5" y="6"/>
                      <a:pt x="0" y="10"/>
                      <a:pt x="0" y="12"/>
                    </a:cubicBezTo>
                    <a:cubicBezTo>
                      <a:pt x="1" y="14"/>
                      <a:pt x="9" y="17"/>
                      <a:pt x="11" y="15"/>
                    </a:cubicBezTo>
                    <a:cubicBezTo>
                      <a:pt x="14" y="13"/>
                      <a:pt x="11" y="7"/>
                      <a:pt x="12" y="5"/>
                    </a:cubicBezTo>
                    <a:cubicBezTo>
                      <a:pt x="13" y="4"/>
                      <a:pt x="19" y="2"/>
                      <a:pt x="1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98" name="Freeform 945"/>
              <p:cNvSpPr>
                <a:spLocks/>
              </p:cNvSpPr>
              <p:nvPr userDrawn="1"/>
            </p:nvSpPr>
            <p:spPr bwMode="auto">
              <a:xfrm>
                <a:off x="4165" y="2024"/>
                <a:ext cx="12" cy="8"/>
              </a:xfrm>
              <a:custGeom>
                <a:avLst/>
                <a:gdLst>
                  <a:gd name="T0" fmla="*/ 4 w 11"/>
                  <a:gd name="T1" fmla="*/ 5 h 7"/>
                  <a:gd name="T2" fmla="*/ 9 w 11"/>
                  <a:gd name="T3" fmla="*/ 3 h 7"/>
                  <a:gd name="T4" fmla="*/ 7 w 11"/>
                  <a:gd name="T5" fmla="*/ 3 h 7"/>
                  <a:gd name="T6" fmla="*/ 0 w 11"/>
                  <a:gd name="T7" fmla="*/ 1 h 7"/>
                  <a:gd name="T8" fmla="*/ 4 w 11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4" y="5"/>
                    </a:moveTo>
                    <a:cubicBezTo>
                      <a:pt x="7" y="5"/>
                      <a:pt x="11" y="6"/>
                      <a:pt x="9" y="3"/>
                    </a:cubicBezTo>
                    <a:cubicBezTo>
                      <a:pt x="7" y="0"/>
                      <a:pt x="8" y="2"/>
                      <a:pt x="7" y="3"/>
                    </a:cubicBezTo>
                    <a:cubicBezTo>
                      <a:pt x="5" y="4"/>
                      <a:pt x="0" y="0"/>
                      <a:pt x="0" y="1"/>
                    </a:cubicBezTo>
                    <a:cubicBezTo>
                      <a:pt x="0" y="7"/>
                      <a:pt x="1" y="6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99" name="Freeform 946"/>
              <p:cNvSpPr>
                <a:spLocks/>
              </p:cNvSpPr>
              <p:nvPr userDrawn="1"/>
            </p:nvSpPr>
            <p:spPr bwMode="auto">
              <a:xfrm>
                <a:off x="4116" y="1915"/>
                <a:ext cx="18" cy="16"/>
              </a:xfrm>
              <a:custGeom>
                <a:avLst/>
                <a:gdLst>
                  <a:gd name="T0" fmla="*/ 9 w 17"/>
                  <a:gd name="T1" fmla="*/ 2 h 16"/>
                  <a:gd name="T2" fmla="*/ 5 w 17"/>
                  <a:gd name="T3" fmla="*/ 7 h 16"/>
                  <a:gd name="T4" fmla="*/ 4 w 17"/>
                  <a:gd name="T5" fmla="*/ 15 h 16"/>
                  <a:gd name="T6" fmla="*/ 15 w 17"/>
                  <a:gd name="T7" fmla="*/ 12 h 16"/>
                  <a:gd name="T8" fmla="*/ 9 w 17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9" y="2"/>
                    </a:moveTo>
                    <a:cubicBezTo>
                      <a:pt x="6" y="0"/>
                      <a:pt x="8" y="4"/>
                      <a:pt x="5" y="7"/>
                    </a:cubicBezTo>
                    <a:cubicBezTo>
                      <a:pt x="4" y="10"/>
                      <a:pt x="0" y="15"/>
                      <a:pt x="4" y="15"/>
                    </a:cubicBezTo>
                    <a:cubicBezTo>
                      <a:pt x="7" y="16"/>
                      <a:pt x="14" y="16"/>
                      <a:pt x="15" y="12"/>
                    </a:cubicBezTo>
                    <a:cubicBezTo>
                      <a:pt x="17" y="9"/>
                      <a:pt x="12" y="3"/>
                      <a:pt x="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00" name="Freeform 947"/>
              <p:cNvSpPr>
                <a:spLocks/>
              </p:cNvSpPr>
              <p:nvPr userDrawn="1"/>
            </p:nvSpPr>
            <p:spPr bwMode="auto">
              <a:xfrm>
                <a:off x="4150" y="1946"/>
                <a:ext cx="2" cy="5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2 h 5"/>
                  <a:gd name="T4" fmla="*/ 0 w 2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5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01" name="Freeform 948"/>
              <p:cNvSpPr>
                <a:spLocks/>
              </p:cNvSpPr>
              <p:nvPr userDrawn="1"/>
            </p:nvSpPr>
            <p:spPr bwMode="auto">
              <a:xfrm>
                <a:off x="4137" y="1932"/>
                <a:ext cx="18" cy="14"/>
              </a:xfrm>
              <a:custGeom>
                <a:avLst/>
                <a:gdLst>
                  <a:gd name="T0" fmla="*/ 16 w 17"/>
                  <a:gd name="T1" fmla="*/ 4 h 13"/>
                  <a:gd name="T2" fmla="*/ 9 w 17"/>
                  <a:gd name="T3" fmla="*/ 2 h 13"/>
                  <a:gd name="T4" fmla="*/ 4 w 17"/>
                  <a:gd name="T5" fmla="*/ 1 h 13"/>
                  <a:gd name="T6" fmla="*/ 2 w 17"/>
                  <a:gd name="T7" fmla="*/ 9 h 13"/>
                  <a:gd name="T8" fmla="*/ 6 w 17"/>
                  <a:gd name="T9" fmla="*/ 12 h 13"/>
                  <a:gd name="T10" fmla="*/ 12 w 17"/>
                  <a:gd name="T11" fmla="*/ 13 h 13"/>
                  <a:gd name="T12" fmla="*/ 12 w 17"/>
                  <a:gd name="T13" fmla="*/ 13 h 13"/>
                  <a:gd name="T14" fmla="*/ 16 w 17"/>
                  <a:gd name="T15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3">
                    <a:moveTo>
                      <a:pt x="16" y="4"/>
                    </a:moveTo>
                    <a:cubicBezTo>
                      <a:pt x="15" y="2"/>
                      <a:pt x="10" y="2"/>
                      <a:pt x="9" y="2"/>
                    </a:cubicBezTo>
                    <a:cubicBezTo>
                      <a:pt x="8" y="2"/>
                      <a:pt x="6" y="0"/>
                      <a:pt x="4" y="1"/>
                    </a:cubicBezTo>
                    <a:cubicBezTo>
                      <a:pt x="0" y="2"/>
                      <a:pt x="2" y="6"/>
                      <a:pt x="2" y="9"/>
                    </a:cubicBezTo>
                    <a:cubicBezTo>
                      <a:pt x="3" y="11"/>
                      <a:pt x="3" y="12"/>
                      <a:pt x="6" y="12"/>
                    </a:cubicBezTo>
                    <a:cubicBezTo>
                      <a:pt x="8" y="12"/>
                      <a:pt x="10" y="10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4" y="9"/>
                      <a:pt x="17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02" name="Freeform 949"/>
              <p:cNvSpPr>
                <a:spLocks/>
              </p:cNvSpPr>
              <p:nvPr userDrawn="1"/>
            </p:nvSpPr>
            <p:spPr bwMode="auto">
              <a:xfrm>
                <a:off x="4153" y="1979"/>
                <a:ext cx="6" cy="4"/>
              </a:xfrm>
              <a:custGeom>
                <a:avLst/>
                <a:gdLst>
                  <a:gd name="T0" fmla="*/ 3 w 6"/>
                  <a:gd name="T1" fmla="*/ 1 h 3"/>
                  <a:gd name="T2" fmla="*/ 5 w 6"/>
                  <a:gd name="T3" fmla="*/ 2 h 3"/>
                  <a:gd name="T4" fmla="*/ 5 w 6"/>
                  <a:gd name="T5" fmla="*/ 2 h 3"/>
                  <a:gd name="T6" fmla="*/ 5 w 6"/>
                  <a:gd name="T7" fmla="*/ 2 h 3"/>
                  <a:gd name="T8" fmla="*/ 6 w 6"/>
                  <a:gd name="T9" fmla="*/ 0 h 3"/>
                  <a:gd name="T10" fmla="*/ 5 w 6"/>
                  <a:gd name="T11" fmla="*/ 2 h 3"/>
                  <a:gd name="T12" fmla="*/ 5 w 6"/>
                  <a:gd name="T13" fmla="*/ 2 h 3"/>
                  <a:gd name="T14" fmla="*/ 3 w 6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3">
                    <a:moveTo>
                      <a:pt x="3" y="1"/>
                    </a:moveTo>
                    <a:cubicBezTo>
                      <a:pt x="0" y="0"/>
                      <a:pt x="3" y="3"/>
                      <a:pt x="5" y="2"/>
                    </a:cubicBezTo>
                    <a:cubicBezTo>
                      <a:pt x="5" y="3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2"/>
                      <a:pt x="6" y="0"/>
                      <a:pt x="6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4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03" name="Freeform 950"/>
              <p:cNvSpPr>
                <a:spLocks/>
              </p:cNvSpPr>
              <p:nvPr userDrawn="1"/>
            </p:nvSpPr>
            <p:spPr bwMode="auto">
              <a:xfrm>
                <a:off x="4158" y="1977"/>
                <a:ext cx="1" cy="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2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0" y="1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04" name="Freeform 951"/>
              <p:cNvSpPr>
                <a:spLocks/>
              </p:cNvSpPr>
              <p:nvPr userDrawn="1"/>
            </p:nvSpPr>
            <p:spPr bwMode="auto">
              <a:xfrm>
                <a:off x="4129" y="1989"/>
                <a:ext cx="12" cy="4"/>
              </a:xfrm>
              <a:custGeom>
                <a:avLst/>
                <a:gdLst>
                  <a:gd name="T0" fmla="*/ 1 w 12"/>
                  <a:gd name="T1" fmla="*/ 2 h 4"/>
                  <a:gd name="T2" fmla="*/ 6 w 12"/>
                  <a:gd name="T3" fmla="*/ 3 h 4"/>
                  <a:gd name="T4" fmla="*/ 11 w 12"/>
                  <a:gd name="T5" fmla="*/ 2 h 4"/>
                  <a:gd name="T6" fmla="*/ 1 w 12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4">
                    <a:moveTo>
                      <a:pt x="1" y="2"/>
                    </a:moveTo>
                    <a:cubicBezTo>
                      <a:pt x="0" y="4"/>
                      <a:pt x="5" y="3"/>
                      <a:pt x="6" y="3"/>
                    </a:cubicBezTo>
                    <a:cubicBezTo>
                      <a:pt x="8" y="2"/>
                      <a:pt x="12" y="2"/>
                      <a:pt x="11" y="2"/>
                    </a:cubicBezTo>
                    <a:cubicBezTo>
                      <a:pt x="10" y="1"/>
                      <a:pt x="2" y="0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05" name="Freeform 952"/>
              <p:cNvSpPr>
                <a:spLocks/>
              </p:cNvSpPr>
              <p:nvPr userDrawn="1"/>
            </p:nvSpPr>
            <p:spPr bwMode="auto">
              <a:xfrm>
                <a:off x="5281" y="2583"/>
                <a:ext cx="42" cy="82"/>
              </a:xfrm>
              <a:custGeom>
                <a:avLst/>
                <a:gdLst>
                  <a:gd name="T0" fmla="*/ 29 w 40"/>
                  <a:gd name="T1" fmla="*/ 20 h 78"/>
                  <a:gd name="T2" fmla="*/ 16 w 40"/>
                  <a:gd name="T3" fmla="*/ 2 h 78"/>
                  <a:gd name="T4" fmla="*/ 2 w 40"/>
                  <a:gd name="T5" fmla="*/ 10 h 78"/>
                  <a:gd name="T6" fmla="*/ 7 w 40"/>
                  <a:gd name="T7" fmla="*/ 32 h 78"/>
                  <a:gd name="T8" fmla="*/ 2 w 40"/>
                  <a:gd name="T9" fmla="*/ 55 h 78"/>
                  <a:gd name="T10" fmla="*/ 10 w 40"/>
                  <a:gd name="T11" fmla="*/ 74 h 78"/>
                  <a:gd name="T12" fmla="*/ 26 w 40"/>
                  <a:gd name="T13" fmla="*/ 72 h 78"/>
                  <a:gd name="T14" fmla="*/ 39 w 40"/>
                  <a:gd name="T15" fmla="*/ 61 h 78"/>
                  <a:gd name="T16" fmla="*/ 35 w 40"/>
                  <a:gd name="T17" fmla="*/ 40 h 78"/>
                  <a:gd name="T18" fmla="*/ 29 w 40"/>
                  <a:gd name="T19" fmla="*/ 2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78">
                    <a:moveTo>
                      <a:pt x="29" y="20"/>
                    </a:moveTo>
                    <a:cubicBezTo>
                      <a:pt x="26" y="12"/>
                      <a:pt x="20" y="4"/>
                      <a:pt x="16" y="2"/>
                    </a:cubicBezTo>
                    <a:cubicBezTo>
                      <a:pt x="12" y="0"/>
                      <a:pt x="3" y="5"/>
                      <a:pt x="2" y="10"/>
                    </a:cubicBezTo>
                    <a:cubicBezTo>
                      <a:pt x="0" y="17"/>
                      <a:pt x="9" y="22"/>
                      <a:pt x="7" y="32"/>
                    </a:cubicBezTo>
                    <a:cubicBezTo>
                      <a:pt x="5" y="42"/>
                      <a:pt x="0" y="46"/>
                      <a:pt x="2" y="55"/>
                    </a:cubicBezTo>
                    <a:cubicBezTo>
                      <a:pt x="4" y="63"/>
                      <a:pt x="3" y="71"/>
                      <a:pt x="10" y="74"/>
                    </a:cubicBezTo>
                    <a:cubicBezTo>
                      <a:pt x="16" y="78"/>
                      <a:pt x="19" y="76"/>
                      <a:pt x="26" y="72"/>
                    </a:cubicBezTo>
                    <a:cubicBezTo>
                      <a:pt x="33" y="68"/>
                      <a:pt x="39" y="70"/>
                      <a:pt x="39" y="61"/>
                    </a:cubicBezTo>
                    <a:cubicBezTo>
                      <a:pt x="39" y="53"/>
                      <a:pt x="40" y="48"/>
                      <a:pt x="35" y="40"/>
                    </a:cubicBezTo>
                    <a:cubicBezTo>
                      <a:pt x="29" y="32"/>
                      <a:pt x="32" y="28"/>
                      <a:pt x="29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06" name="Freeform 953"/>
              <p:cNvSpPr>
                <a:spLocks/>
              </p:cNvSpPr>
              <p:nvPr userDrawn="1"/>
            </p:nvSpPr>
            <p:spPr bwMode="auto">
              <a:xfrm>
                <a:off x="5280" y="2581"/>
                <a:ext cx="11" cy="7"/>
              </a:xfrm>
              <a:custGeom>
                <a:avLst/>
                <a:gdLst>
                  <a:gd name="T0" fmla="*/ 9 w 11"/>
                  <a:gd name="T1" fmla="*/ 1 h 7"/>
                  <a:gd name="T2" fmla="*/ 4 w 11"/>
                  <a:gd name="T3" fmla="*/ 4 h 7"/>
                  <a:gd name="T4" fmla="*/ 4 w 11"/>
                  <a:gd name="T5" fmla="*/ 6 h 7"/>
                  <a:gd name="T6" fmla="*/ 6 w 11"/>
                  <a:gd name="T7" fmla="*/ 2 h 7"/>
                  <a:gd name="T8" fmla="*/ 9 w 11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9" y="1"/>
                    </a:moveTo>
                    <a:cubicBezTo>
                      <a:pt x="6" y="0"/>
                      <a:pt x="6" y="1"/>
                      <a:pt x="4" y="4"/>
                    </a:cubicBezTo>
                    <a:cubicBezTo>
                      <a:pt x="3" y="6"/>
                      <a:pt x="0" y="4"/>
                      <a:pt x="4" y="6"/>
                    </a:cubicBezTo>
                    <a:cubicBezTo>
                      <a:pt x="7" y="7"/>
                      <a:pt x="5" y="4"/>
                      <a:pt x="6" y="2"/>
                    </a:cubicBezTo>
                    <a:cubicBezTo>
                      <a:pt x="7" y="0"/>
                      <a:pt x="11" y="2"/>
                      <a:pt x="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07" name="Freeform 954"/>
              <p:cNvSpPr>
                <a:spLocks/>
              </p:cNvSpPr>
              <p:nvPr userDrawn="1"/>
            </p:nvSpPr>
            <p:spPr bwMode="auto">
              <a:xfrm>
                <a:off x="5541" y="2504"/>
                <a:ext cx="11" cy="27"/>
              </a:xfrm>
              <a:custGeom>
                <a:avLst/>
                <a:gdLst>
                  <a:gd name="T0" fmla="*/ 8 w 11"/>
                  <a:gd name="T1" fmla="*/ 17 h 26"/>
                  <a:gd name="T2" fmla="*/ 7 w 11"/>
                  <a:gd name="T3" fmla="*/ 7 h 26"/>
                  <a:gd name="T4" fmla="*/ 9 w 11"/>
                  <a:gd name="T5" fmla="*/ 0 h 26"/>
                  <a:gd name="T6" fmla="*/ 8 w 11"/>
                  <a:gd name="T7" fmla="*/ 3 h 26"/>
                  <a:gd name="T8" fmla="*/ 2 w 11"/>
                  <a:gd name="T9" fmla="*/ 22 h 26"/>
                  <a:gd name="T10" fmla="*/ 10 w 11"/>
                  <a:gd name="T11" fmla="*/ 22 h 26"/>
                  <a:gd name="T12" fmla="*/ 8 w 11"/>
                  <a:gd name="T13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26">
                    <a:moveTo>
                      <a:pt x="8" y="17"/>
                    </a:moveTo>
                    <a:cubicBezTo>
                      <a:pt x="9" y="12"/>
                      <a:pt x="8" y="10"/>
                      <a:pt x="7" y="7"/>
                    </a:cubicBezTo>
                    <a:cubicBezTo>
                      <a:pt x="6" y="5"/>
                      <a:pt x="11" y="2"/>
                      <a:pt x="9" y="0"/>
                    </a:cubicBezTo>
                    <a:cubicBezTo>
                      <a:pt x="8" y="0"/>
                      <a:pt x="8" y="3"/>
                      <a:pt x="8" y="3"/>
                    </a:cubicBezTo>
                    <a:cubicBezTo>
                      <a:pt x="5" y="13"/>
                      <a:pt x="3" y="18"/>
                      <a:pt x="2" y="22"/>
                    </a:cubicBezTo>
                    <a:cubicBezTo>
                      <a:pt x="0" y="26"/>
                      <a:pt x="10" y="25"/>
                      <a:pt x="10" y="22"/>
                    </a:cubicBezTo>
                    <a:cubicBezTo>
                      <a:pt x="11" y="20"/>
                      <a:pt x="7" y="21"/>
                      <a:pt x="8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08" name="Freeform 955"/>
              <p:cNvSpPr>
                <a:spLocks/>
              </p:cNvSpPr>
              <p:nvPr userDrawn="1"/>
            </p:nvSpPr>
            <p:spPr bwMode="auto">
              <a:xfrm>
                <a:off x="5547" y="2546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09" name="Freeform 956"/>
              <p:cNvSpPr>
                <a:spLocks/>
              </p:cNvSpPr>
              <p:nvPr userDrawn="1"/>
            </p:nvSpPr>
            <p:spPr bwMode="auto">
              <a:xfrm>
                <a:off x="5538" y="2528"/>
                <a:ext cx="9" cy="18"/>
              </a:xfrm>
              <a:custGeom>
                <a:avLst/>
                <a:gdLst>
                  <a:gd name="T0" fmla="*/ 2 w 8"/>
                  <a:gd name="T1" fmla="*/ 1 h 17"/>
                  <a:gd name="T2" fmla="*/ 8 w 8"/>
                  <a:gd name="T3" fmla="*/ 17 h 17"/>
                  <a:gd name="T4" fmla="*/ 8 w 8"/>
                  <a:gd name="T5" fmla="*/ 15 h 17"/>
                  <a:gd name="T6" fmla="*/ 6 w 8"/>
                  <a:gd name="T7" fmla="*/ 7 h 17"/>
                  <a:gd name="T8" fmla="*/ 2 w 8"/>
                  <a:gd name="T9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7">
                    <a:moveTo>
                      <a:pt x="2" y="1"/>
                    </a:moveTo>
                    <a:cubicBezTo>
                      <a:pt x="0" y="4"/>
                      <a:pt x="8" y="14"/>
                      <a:pt x="8" y="17"/>
                    </a:cubicBezTo>
                    <a:cubicBezTo>
                      <a:pt x="8" y="16"/>
                      <a:pt x="8" y="16"/>
                      <a:pt x="8" y="15"/>
                    </a:cubicBezTo>
                    <a:cubicBezTo>
                      <a:pt x="8" y="12"/>
                      <a:pt x="6" y="9"/>
                      <a:pt x="6" y="7"/>
                    </a:cubicBezTo>
                    <a:cubicBezTo>
                      <a:pt x="6" y="6"/>
                      <a:pt x="4" y="0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0" name="Freeform 957"/>
              <p:cNvSpPr>
                <a:spLocks/>
              </p:cNvSpPr>
              <p:nvPr userDrawn="1"/>
            </p:nvSpPr>
            <p:spPr bwMode="auto">
              <a:xfrm>
                <a:off x="5540" y="2547"/>
                <a:ext cx="7" cy="6"/>
              </a:xfrm>
              <a:custGeom>
                <a:avLst/>
                <a:gdLst>
                  <a:gd name="T0" fmla="*/ 3 w 7"/>
                  <a:gd name="T1" fmla="*/ 5 h 6"/>
                  <a:gd name="T2" fmla="*/ 7 w 7"/>
                  <a:gd name="T3" fmla="*/ 0 h 6"/>
                  <a:gd name="T4" fmla="*/ 3 w 7"/>
                  <a:gd name="T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3" y="5"/>
                    </a:moveTo>
                    <a:cubicBezTo>
                      <a:pt x="4" y="6"/>
                      <a:pt x="6" y="3"/>
                      <a:pt x="7" y="0"/>
                    </a:cubicBezTo>
                    <a:cubicBezTo>
                      <a:pt x="6" y="2"/>
                      <a:pt x="0" y="5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1" name="Freeform 958"/>
              <p:cNvSpPr>
                <a:spLocks/>
              </p:cNvSpPr>
              <p:nvPr userDrawn="1"/>
            </p:nvSpPr>
            <p:spPr bwMode="auto">
              <a:xfrm>
                <a:off x="5542" y="2569"/>
                <a:ext cx="1" cy="4"/>
              </a:xfrm>
              <a:custGeom>
                <a:avLst/>
                <a:gdLst>
                  <a:gd name="T0" fmla="*/ 0 w 1"/>
                  <a:gd name="T1" fmla="*/ 2 h 4"/>
                  <a:gd name="T2" fmla="*/ 1 w 1"/>
                  <a:gd name="T3" fmla="*/ 0 h 4"/>
                  <a:gd name="T4" fmla="*/ 0 w 1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0" y="2"/>
                    </a:moveTo>
                    <a:cubicBezTo>
                      <a:pt x="1" y="3"/>
                      <a:pt x="1" y="4"/>
                      <a:pt x="1" y="0"/>
                    </a:cubicBezTo>
                    <a:cubicBezTo>
                      <a:pt x="1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2" name="Freeform 959"/>
              <p:cNvSpPr>
                <a:spLocks/>
              </p:cNvSpPr>
              <p:nvPr userDrawn="1"/>
            </p:nvSpPr>
            <p:spPr bwMode="auto">
              <a:xfrm>
                <a:off x="5543" y="2559"/>
                <a:ext cx="3" cy="10"/>
              </a:xfrm>
              <a:custGeom>
                <a:avLst/>
                <a:gdLst>
                  <a:gd name="T0" fmla="*/ 0 w 3"/>
                  <a:gd name="T1" fmla="*/ 8 h 9"/>
                  <a:gd name="T2" fmla="*/ 0 w 3"/>
                  <a:gd name="T3" fmla="*/ 9 h 9"/>
                  <a:gd name="T4" fmla="*/ 2 w 3"/>
                  <a:gd name="T5" fmla="*/ 4 h 9"/>
                  <a:gd name="T6" fmla="*/ 0 w 3"/>
                  <a:gd name="T7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9">
                    <a:moveTo>
                      <a:pt x="0" y="8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1" y="7"/>
                      <a:pt x="3" y="6"/>
                      <a:pt x="2" y="4"/>
                    </a:cubicBezTo>
                    <a:cubicBezTo>
                      <a:pt x="2" y="0"/>
                      <a:pt x="1" y="4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3" name="Freeform 960"/>
              <p:cNvSpPr>
                <a:spLocks/>
              </p:cNvSpPr>
              <p:nvPr userDrawn="1"/>
            </p:nvSpPr>
            <p:spPr bwMode="auto">
              <a:xfrm>
                <a:off x="5552" y="2612"/>
                <a:ext cx="5" cy="12"/>
              </a:xfrm>
              <a:custGeom>
                <a:avLst/>
                <a:gdLst>
                  <a:gd name="T0" fmla="*/ 5 w 5"/>
                  <a:gd name="T1" fmla="*/ 5 h 11"/>
                  <a:gd name="T2" fmla="*/ 2 w 5"/>
                  <a:gd name="T3" fmla="*/ 3 h 11"/>
                  <a:gd name="T4" fmla="*/ 5 w 5"/>
                  <a:gd name="T5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1">
                    <a:moveTo>
                      <a:pt x="5" y="5"/>
                    </a:moveTo>
                    <a:cubicBezTo>
                      <a:pt x="4" y="0"/>
                      <a:pt x="0" y="1"/>
                      <a:pt x="2" y="3"/>
                    </a:cubicBezTo>
                    <a:cubicBezTo>
                      <a:pt x="4" y="7"/>
                      <a:pt x="5" y="11"/>
                      <a:pt x="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4" name="Freeform 961"/>
              <p:cNvSpPr>
                <a:spLocks/>
              </p:cNvSpPr>
              <p:nvPr userDrawn="1"/>
            </p:nvSpPr>
            <p:spPr bwMode="auto">
              <a:xfrm>
                <a:off x="5570" y="2632"/>
                <a:ext cx="10" cy="25"/>
              </a:xfrm>
              <a:custGeom>
                <a:avLst/>
                <a:gdLst>
                  <a:gd name="T0" fmla="*/ 5 w 10"/>
                  <a:gd name="T1" fmla="*/ 1 h 24"/>
                  <a:gd name="T2" fmla="*/ 1 w 10"/>
                  <a:gd name="T3" fmla="*/ 7 h 24"/>
                  <a:gd name="T4" fmla="*/ 8 w 10"/>
                  <a:gd name="T5" fmla="*/ 18 h 24"/>
                  <a:gd name="T6" fmla="*/ 5 w 10"/>
                  <a:gd name="T7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24">
                    <a:moveTo>
                      <a:pt x="5" y="1"/>
                    </a:moveTo>
                    <a:cubicBezTo>
                      <a:pt x="4" y="0"/>
                      <a:pt x="0" y="5"/>
                      <a:pt x="1" y="7"/>
                    </a:cubicBezTo>
                    <a:cubicBezTo>
                      <a:pt x="1" y="11"/>
                      <a:pt x="6" y="24"/>
                      <a:pt x="8" y="18"/>
                    </a:cubicBezTo>
                    <a:cubicBezTo>
                      <a:pt x="10" y="13"/>
                      <a:pt x="6" y="1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5" name="Freeform 962"/>
              <p:cNvSpPr>
                <a:spLocks/>
              </p:cNvSpPr>
              <p:nvPr userDrawn="1"/>
            </p:nvSpPr>
            <p:spPr bwMode="auto">
              <a:xfrm>
                <a:off x="5557" y="2621"/>
                <a:ext cx="12" cy="15"/>
              </a:xfrm>
              <a:custGeom>
                <a:avLst/>
                <a:gdLst>
                  <a:gd name="T0" fmla="*/ 0 w 11"/>
                  <a:gd name="T1" fmla="*/ 2 h 15"/>
                  <a:gd name="T2" fmla="*/ 6 w 11"/>
                  <a:gd name="T3" fmla="*/ 14 h 15"/>
                  <a:gd name="T4" fmla="*/ 10 w 11"/>
                  <a:gd name="T5" fmla="*/ 3 h 15"/>
                  <a:gd name="T6" fmla="*/ 0 w 11"/>
                  <a:gd name="T7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5">
                    <a:moveTo>
                      <a:pt x="0" y="2"/>
                    </a:moveTo>
                    <a:cubicBezTo>
                      <a:pt x="0" y="6"/>
                      <a:pt x="2" y="15"/>
                      <a:pt x="6" y="14"/>
                    </a:cubicBezTo>
                    <a:cubicBezTo>
                      <a:pt x="9" y="13"/>
                      <a:pt x="11" y="4"/>
                      <a:pt x="10" y="3"/>
                    </a:cubicBezTo>
                    <a:cubicBezTo>
                      <a:pt x="9" y="1"/>
                      <a:pt x="1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6" name="Freeform 963"/>
              <p:cNvSpPr>
                <a:spLocks/>
              </p:cNvSpPr>
              <p:nvPr userDrawn="1"/>
            </p:nvSpPr>
            <p:spPr bwMode="auto">
              <a:xfrm>
                <a:off x="5612" y="2730"/>
                <a:ext cx="16" cy="8"/>
              </a:xfrm>
              <a:custGeom>
                <a:avLst/>
                <a:gdLst>
                  <a:gd name="T0" fmla="*/ 6 w 16"/>
                  <a:gd name="T1" fmla="*/ 0 h 7"/>
                  <a:gd name="T2" fmla="*/ 0 w 16"/>
                  <a:gd name="T3" fmla="*/ 3 h 7"/>
                  <a:gd name="T4" fmla="*/ 6 w 16"/>
                  <a:gd name="T5" fmla="*/ 5 h 7"/>
                  <a:gd name="T6" fmla="*/ 15 w 16"/>
                  <a:gd name="T7" fmla="*/ 3 h 7"/>
                  <a:gd name="T8" fmla="*/ 6 w 1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7">
                    <a:moveTo>
                      <a:pt x="6" y="0"/>
                    </a:moveTo>
                    <a:cubicBezTo>
                      <a:pt x="2" y="0"/>
                      <a:pt x="0" y="1"/>
                      <a:pt x="0" y="3"/>
                    </a:cubicBezTo>
                    <a:cubicBezTo>
                      <a:pt x="0" y="7"/>
                      <a:pt x="3" y="5"/>
                      <a:pt x="6" y="5"/>
                    </a:cubicBezTo>
                    <a:cubicBezTo>
                      <a:pt x="8" y="5"/>
                      <a:pt x="16" y="6"/>
                      <a:pt x="15" y="3"/>
                    </a:cubicBezTo>
                    <a:cubicBezTo>
                      <a:pt x="14" y="0"/>
                      <a:pt x="10" y="1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7" name="Freeform 964"/>
              <p:cNvSpPr>
                <a:spLocks/>
              </p:cNvSpPr>
              <p:nvPr userDrawn="1"/>
            </p:nvSpPr>
            <p:spPr bwMode="auto">
              <a:xfrm>
                <a:off x="5641" y="2766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8" name="Freeform 965"/>
              <p:cNvSpPr>
                <a:spLocks/>
              </p:cNvSpPr>
              <p:nvPr userDrawn="1"/>
            </p:nvSpPr>
            <p:spPr bwMode="auto">
              <a:xfrm>
                <a:off x="5648" y="2769"/>
                <a:ext cx="14" cy="11"/>
              </a:xfrm>
              <a:custGeom>
                <a:avLst/>
                <a:gdLst>
                  <a:gd name="T0" fmla="*/ 1 w 13"/>
                  <a:gd name="T1" fmla="*/ 1 h 10"/>
                  <a:gd name="T2" fmla="*/ 0 w 13"/>
                  <a:gd name="T3" fmla="*/ 0 h 10"/>
                  <a:gd name="T4" fmla="*/ 4 w 13"/>
                  <a:gd name="T5" fmla="*/ 7 h 10"/>
                  <a:gd name="T6" fmla="*/ 11 w 13"/>
                  <a:gd name="T7" fmla="*/ 7 h 10"/>
                  <a:gd name="T8" fmla="*/ 1 w 13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0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6"/>
                      <a:pt x="1" y="7"/>
                      <a:pt x="4" y="7"/>
                    </a:cubicBezTo>
                    <a:cubicBezTo>
                      <a:pt x="8" y="7"/>
                      <a:pt x="13" y="10"/>
                      <a:pt x="11" y="7"/>
                    </a:cubicBezTo>
                    <a:cubicBezTo>
                      <a:pt x="9" y="3"/>
                      <a:pt x="3" y="2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9" name="Freeform 966"/>
              <p:cNvSpPr>
                <a:spLocks/>
              </p:cNvSpPr>
              <p:nvPr userDrawn="1"/>
            </p:nvSpPr>
            <p:spPr bwMode="auto">
              <a:xfrm>
                <a:off x="5642" y="2765"/>
                <a:ext cx="6" cy="4"/>
              </a:xfrm>
              <a:custGeom>
                <a:avLst/>
                <a:gdLst>
                  <a:gd name="T0" fmla="*/ 0 w 6"/>
                  <a:gd name="T1" fmla="*/ 1 h 4"/>
                  <a:gd name="T2" fmla="*/ 6 w 6"/>
                  <a:gd name="T3" fmla="*/ 4 h 4"/>
                  <a:gd name="T4" fmla="*/ 5 w 6"/>
                  <a:gd name="T5" fmla="*/ 1 h 4"/>
                  <a:gd name="T6" fmla="*/ 0 w 6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0" y="1"/>
                    </a:moveTo>
                    <a:cubicBezTo>
                      <a:pt x="1" y="2"/>
                      <a:pt x="4" y="3"/>
                      <a:pt x="6" y="4"/>
                    </a:cubicBezTo>
                    <a:cubicBezTo>
                      <a:pt x="6" y="3"/>
                      <a:pt x="5" y="2"/>
                      <a:pt x="5" y="1"/>
                    </a:cubicBezTo>
                    <a:cubicBezTo>
                      <a:pt x="4" y="0"/>
                      <a:pt x="2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0" name="Freeform 967"/>
              <p:cNvSpPr>
                <a:spLocks/>
              </p:cNvSpPr>
              <p:nvPr userDrawn="1"/>
            </p:nvSpPr>
            <p:spPr bwMode="auto">
              <a:xfrm>
                <a:off x="5671" y="2813"/>
                <a:ext cx="17" cy="21"/>
              </a:xfrm>
              <a:custGeom>
                <a:avLst/>
                <a:gdLst>
                  <a:gd name="T0" fmla="*/ 11 w 16"/>
                  <a:gd name="T1" fmla="*/ 17 h 20"/>
                  <a:gd name="T2" fmla="*/ 9 w 16"/>
                  <a:gd name="T3" fmla="*/ 7 h 20"/>
                  <a:gd name="T4" fmla="*/ 5 w 16"/>
                  <a:gd name="T5" fmla="*/ 1 h 20"/>
                  <a:gd name="T6" fmla="*/ 2 w 16"/>
                  <a:gd name="T7" fmla="*/ 6 h 20"/>
                  <a:gd name="T8" fmla="*/ 2 w 16"/>
                  <a:gd name="T9" fmla="*/ 12 h 20"/>
                  <a:gd name="T10" fmla="*/ 9 w 16"/>
                  <a:gd name="T11" fmla="*/ 15 h 20"/>
                  <a:gd name="T12" fmla="*/ 13 w 16"/>
                  <a:gd name="T13" fmla="*/ 20 h 20"/>
                  <a:gd name="T14" fmla="*/ 11 w 16"/>
                  <a:gd name="T15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20">
                    <a:moveTo>
                      <a:pt x="11" y="17"/>
                    </a:moveTo>
                    <a:cubicBezTo>
                      <a:pt x="9" y="14"/>
                      <a:pt x="10" y="8"/>
                      <a:pt x="9" y="7"/>
                    </a:cubicBezTo>
                    <a:cubicBezTo>
                      <a:pt x="7" y="5"/>
                      <a:pt x="8" y="0"/>
                      <a:pt x="5" y="1"/>
                    </a:cubicBezTo>
                    <a:cubicBezTo>
                      <a:pt x="2" y="2"/>
                      <a:pt x="3" y="4"/>
                      <a:pt x="2" y="6"/>
                    </a:cubicBezTo>
                    <a:cubicBezTo>
                      <a:pt x="1" y="8"/>
                      <a:pt x="0" y="9"/>
                      <a:pt x="2" y="12"/>
                    </a:cubicBezTo>
                    <a:cubicBezTo>
                      <a:pt x="4" y="15"/>
                      <a:pt x="8" y="13"/>
                      <a:pt x="9" y="15"/>
                    </a:cubicBezTo>
                    <a:cubicBezTo>
                      <a:pt x="10" y="17"/>
                      <a:pt x="10" y="20"/>
                      <a:pt x="13" y="20"/>
                    </a:cubicBezTo>
                    <a:cubicBezTo>
                      <a:pt x="16" y="20"/>
                      <a:pt x="13" y="20"/>
                      <a:pt x="11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1" name="Freeform 968"/>
              <p:cNvSpPr>
                <a:spLocks/>
              </p:cNvSpPr>
              <p:nvPr userDrawn="1"/>
            </p:nvSpPr>
            <p:spPr bwMode="auto">
              <a:xfrm>
                <a:off x="5703" y="2850"/>
                <a:ext cx="16" cy="20"/>
              </a:xfrm>
              <a:custGeom>
                <a:avLst/>
                <a:gdLst>
                  <a:gd name="T0" fmla="*/ 2 w 15"/>
                  <a:gd name="T1" fmla="*/ 4 h 20"/>
                  <a:gd name="T2" fmla="*/ 1 w 15"/>
                  <a:gd name="T3" fmla="*/ 4 h 20"/>
                  <a:gd name="T4" fmla="*/ 4 w 15"/>
                  <a:gd name="T5" fmla="*/ 12 h 20"/>
                  <a:gd name="T6" fmla="*/ 15 w 15"/>
                  <a:gd name="T7" fmla="*/ 15 h 20"/>
                  <a:gd name="T8" fmla="*/ 11 w 15"/>
                  <a:gd name="T9" fmla="*/ 2 h 20"/>
                  <a:gd name="T10" fmla="*/ 2 w 15"/>
                  <a:gd name="T11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20">
                    <a:moveTo>
                      <a:pt x="2" y="4"/>
                    </a:moveTo>
                    <a:cubicBezTo>
                      <a:pt x="0" y="4"/>
                      <a:pt x="1" y="3"/>
                      <a:pt x="1" y="4"/>
                    </a:cubicBezTo>
                    <a:cubicBezTo>
                      <a:pt x="1" y="8"/>
                      <a:pt x="1" y="10"/>
                      <a:pt x="4" y="12"/>
                    </a:cubicBezTo>
                    <a:cubicBezTo>
                      <a:pt x="8" y="14"/>
                      <a:pt x="15" y="20"/>
                      <a:pt x="15" y="15"/>
                    </a:cubicBezTo>
                    <a:cubicBezTo>
                      <a:pt x="15" y="10"/>
                      <a:pt x="12" y="3"/>
                      <a:pt x="11" y="2"/>
                    </a:cubicBezTo>
                    <a:cubicBezTo>
                      <a:pt x="9" y="0"/>
                      <a:pt x="3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2" name="Freeform 969"/>
              <p:cNvSpPr>
                <a:spLocks/>
              </p:cNvSpPr>
              <p:nvPr userDrawn="1"/>
            </p:nvSpPr>
            <p:spPr bwMode="auto">
              <a:xfrm>
                <a:off x="5689" y="2835"/>
                <a:ext cx="8" cy="6"/>
              </a:xfrm>
              <a:custGeom>
                <a:avLst/>
                <a:gdLst>
                  <a:gd name="T0" fmla="*/ 7 w 8"/>
                  <a:gd name="T1" fmla="*/ 0 h 6"/>
                  <a:gd name="T2" fmla="*/ 1 w 8"/>
                  <a:gd name="T3" fmla="*/ 3 h 6"/>
                  <a:gd name="T4" fmla="*/ 4 w 8"/>
                  <a:gd name="T5" fmla="*/ 6 h 6"/>
                  <a:gd name="T6" fmla="*/ 7 w 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6">
                    <a:moveTo>
                      <a:pt x="7" y="0"/>
                    </a:moveTo>
                    <a:cubicBezTo>
                      <a:pt x="6" y="0"/>
                      <a:pt x="0" y="2"/>
                      <a:pt x="1" y="3"/>
                    </a:cubicBezTo>
                    <a:cubicBezTo>
                      <a:pt x="1" y="6"/>
                      <a:pt x="3" y="6"/>
                      <a:pt x="4" y="6"/>
                    </a:cubicBezTo>
                    <a:cubicBezTo>
                      <a:pt x="5" y="4"/>
                      <a:pt x="8" y="1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3" name="Freeform 970"/>
              <p:cNvSpPr>
                <a:spLocks/>
              </p:cNvSpPr>
              <p:nvPr userDrawn="1"/>
            </p:nvSpPr>
            <p:spPr bwMode="auto">
              <a:xfrm>
                <a:off x="5693" y="2841"/>
                <a:ext cx="5" cy="4"/>
              </a:xfrm>
              <a:custGeom>
                <a:avLst/>
                <a:gdLst>
                  <a:gd name="T0" fmla="*/ 2 w 5"/>
                  <a:gd name="T1" fmla="*/ 0 h 4"/>
                  <a:gd name="T2" fmla="*/ 0 w 5"/>
                  <a:gd name="T3" fmla="*/ 0 h 4"/>
                  <a:gd name="T4" fmla="*/ 0 w 5"/>
                  <a:gd name="T5" fmla="*/ 2 h 4"/>
                  <a:gd name="T6" fmla="*/ 2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4"/>
                      <a:pt x="5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4" name="Freeform 971"/>
              <p:cNvSpPr>
                <a:spLocks/>
              </p:cNvSpPr>
              <p:nvPr userDrawn="1"/>
            </p:nvSpPr>
            <p:spPr bwMode="auto">
              <a:xfrm>
                <a:off x="5741" y="2894"/>
                <a:ext cx="16" cy="21"/>
              </a:xfrm>
              <a:custGeom>
                <a:avLst/>
                <a:gdLst>
                  <a:gd name="T0" fmla="*/ 2 w 15"/>
                  <a:gd name="T1" fmla="*/ 1 h 20"/>
                  <a:gd name="T2" fmla="*/ 6 w 15"/>
                  <a:gd name="T3" fmla="*/ 7 h 20"/>
                  <a:gd name="T4" fmla="*/ 10 w 15"/>
                  <a:gd name="T5" fmla="*/ 19 h 20"/>
                  <a:gd name="T6" fmla="*/ 12 w 15"/>
                  <a:gd name="T7" fmla="*/ 8 h 20"/>
                  <a:gd name="T8" fmla="*/ 2 w 15"/>
                  <a:gd name="T9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20">
                    <a:moveTo>
                      <a:pt x="2" y="1"/>
                    </a:moveTo>
                    <a:cubicBezTo>
                      <a:pt x="0" y="2"/>
                      <a:pt x="5" y="5"/>
                      <a:pt x="6" y="7"/>
                    </a:cubicBezTo>
                    <a:cubicBezTo>
                      <a:pt x="8" y="12"/>
                      <a:pt x="7" y="20"/>
                      <a:pt x="10" y="19"/>
                    </a:cubicBezTo>
                    <a:cubicBezTo>
                      <a:pt x="12" y="18"/>
                      <a:pt x="15" y="10"/>
                      <a:pt x="12" y="8"/>
                    </a:cubicBezTo>
                    <a:cubicBezTo>
                      <a:pt x="9" y="6"/>
                      <a:pt x="5" y="0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5" name="Freeform 972"/>
              <p:cNvSpPr>
                <a:spLocks/>
              </p:cNvSpPr>
              <p:nvPr userDrawn="1"/>
            </p:nvSpPr>
            <p:spPr bwMode="auto">
              <a:xfrm>
                <a:off x="5858" y="2845"/>
                <a:ext cx="24" cy="18"/>
              </a:xfrm>
              <a:custGeom>
                <a:avLst/>
                <a:gdLst>
                  <a:gd name="T0" fmla="*/ 9 w 23"/>
                  <a:gd name="T1" fmla="*/ 15 h 17"/>
                  <a:gd name="T2" fmla="*/ 22 w 23"/>
                  <a:gd name="T3" fmla="*/ 14 h 17"/>
                  <a:gd name="T4" fmla="*/ 17 w 23"/>
                  <a:gd name="T5" fmla="*/ 2 h 17"/>
                  <a:gd name="T6" fmla="*/ 6 w 23"/>
                  <a:gd name="T7" fmla="*/ 6 h 17"/>
                  <a:gd name="T8" fmla="*/ 3 w 23"/>
                  <a:gd name="T9" fmla="*/ 12 h 17"/>
                  <a:gd name="T10" fmla="*/ 9 w 23"/>
                  <a:gd name="T11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17">
                    <a:moveTo>
                      <a:pt x="9" y="15"/>
                    </a:moveTo>
                    <a:cubicBezTo>
                      <a:pt x="13" y="14"/>
                      <a:pt x="21" y="17"/>
                      <a:pt x="22" y="14"/>
                    </a:cubicBezTo>
                    <a:cubicBezTo>
                      <a:pt x="23" y="11"/>
                      <a:pt x="21" y="4"/>
                      <a:pt x="17" y="2"/>
                    </a:cubicBezTo>
                    <a:cubicBezTo>
                      <a:pt x="12" y="0"/>
                      <a:pt x="8" y="4"/>
                      <a:pt x="6" y="6"/>
                    </a:cubicBezTo>
                    <a:cubicBezTo>
                      <a:pt x="4" y="9"/>
                      <a:pt x="0" y="9"/>
                      <a:pt x="3" y="12"/>
                    </a:cubicBezTo>
                    <a:cubicBezTo>
                      <a:pt x="5" y="14"/>
                      <a:pt x="6" y="15"/>
                      <a:pt x="9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6" name="Freeform 973"/>
              <p:cNvSpPr>
                <a:spLocks/>
              </p:cNvSpPr>
              <p:nvPr userDrawn="1"/>
            </p:nvSpPr>
            <p:spPr bwMode="auto">
              <a:xfrm>
                <a:off x="5829" y="2841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7" name="Freeform 974"/>
              <p:cNvSpPr>
                <a:spLocks/>
              </p:cNvSpPr>
              <p:nvPr userDrawn="1"/>
            </p:nvSpPr>
            <p:spPr bwMode="auto">
              <a:xfrm>
                <a:off x="5825" y="2843"/>
                <a:ext cx="19" cy="15"/>
              </a:xfrm>
              <a:custGeom>
                <a:avLst/>
                <a:gdLst>
                  <a:gd name="T0" fmla="*/ 15 w 18"/>
                  <a:gd name="T1" fmla="*/ 8 h 14"/>
                  <a:gd name="T2" fmla="*/ 3 w 18"/>
                  <a:gd name="T3" fmla="*/ 1 h 14"/>
                  <a:gd name="T4" fmla="*/ 3 w 18"/>
                  <a:gd name="T5" fmla="*/ 0 h 14"/>
                  <a:gd name="T6" fmla="*/ 3 w 18"/>
                  <a:gd name="T7" fmla="*/ 11 h 14"/>
                  <a:gd name="T8" fmla="*/ 14 w 18"/>
                  <a:gd name="T9" fmla="*/ 12 h 14"/>
                  <a:gd name="T10" fmla="*/ 15 w 18"/>
                  <a:gd name="T11" fmla="*/ 14 h 14"/>
                  <a:gd name="T12" fmla="*/ 15 w 18"/>
                  <a:gd name="T13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4">
                    <a:moveTo>
                      <a:pt x="15" y="8"/>
                    </a:moveTo>
                    <a:cubicBezTo>
                      <a:pt x="11" y="6"/>
                      <a:pt x="5" y="8"/>
                      <a:pt x="3" y="1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3" y="4"/>
                      <a:pt x="0" y="9"/>
                      <a:pt x="3" y="11"/>
                    </a:cubicBezTo>
                    <a:cubicBezTo>
                      <a:pt x="6" y="14"/>
                      <a:pt x="13" y="11"/>
                      <a:pt x="14" y="12"/>
                    </a:cubicBezTo>
                    <a:cubicBezTo>
                      <a:pt x="15" y="13"/>
                      <a:pt x="15" y="13"/>
                      <a:pt x="15" y="14"/>
                    </a:cubicBezTo>
                    <a:cubicBezTo>
                      <a:pt x="16" y="11"/>
                      <a:pt x="18" y="9"/>
                      <a:pt x="1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8" name="Freeform 975"/>
              <p:cNvSpPr>
                <a:spLocks/>
              </p:cNvSpPr>
              <p:nvPr userDrawn="1"/>
            </p:nvSpPr>
            <p:spPr bwMode="auto">
              <a:xfrm>
                <a:off x="5840" y="2858"/>
                <a:ext cx="2" cy="6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2 h 6"/>
                  <a:gd name="T4" fmla="*/ 1 w 2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0" y="6"/>
                      <a:pt x="2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9" name="Freeform 976"/>
              <p:cNvSpPr>
                <a:spLocks/>
              </p:cNvSpPr>
              <p:nvPr userDrawn="1"/>
            </p:nvSpPr>
            <p:spPr bwMode="auto">
              <a:xfrm>
                <a:off x="5809" y="2823"/>
                <a:ext cx="22" cy="18"/>
              </a:xfrm>
              <a:custGeom>
                <a:avLst/>
                <a:gdLst>
                  <a:gd name="T0" fmla="*/ 19 w 21"/>
                  <a:gd name="T1" fmla="*/ 1 h 17"/>
                  <a:gd name="T2" fmla="*/ 13 w 21"/>
                  <a:gd name="T3" fmla="*/ 7 h 17"/>
                  <a:gd name="T4" fmla="*/ 4 w 21"/>
                  <a:gd name="T5" fmla="*/ 8 h 17"/>
                  <a:gd name="T6" fmla="*/ 7 w 21"/>
                  <a:gd name="T7" fmla="*/ 16 h 17"/>
                  <a:gd name="T8" fmla="*/ 19 w 21"/>
                  <a:gd name="T9" fmla="*/ 17 h 17"/>
                  <a:gd name="T10" fmla="*/ 19 w 21"/>
                  <a:gd name="T1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7">
                    <a:moveTo>
                      <a:pt x="19" y="1"/>
                    </a:moveTo>
                    <a:cubicBezTo>
                      <a:pt x="17" y="0"/>
                      <a:pt x="14" y="4"/>
                      <a:pt x="13" y="7"/>
                    </a:cubicBezTo>
                    <a:cubicBezTo>
                      <a:pt x="12" y="10"/>
                      <a:pt x="5" y="8"/>
                      <a:pt x="4" y="8"/>
                    </a:cubicBezTo>
                    <a:cubicBezTo>
                      <a:pt x="0" y="8"/>
                      <a:pt x="4" y="16"/>
                      <a:pt x="7" y="16"/>
                    </a:cubicBezTo>
                    <a:cubicBezTo>
                      <a:pt x="9" y="17"/>
                      <a:pt x="17" y="13"/>
                      <a:pt x="19" y="17"/>
                    </a:cubicBezTo>
                    <a:cubicBezTo>
                      <a:pt x="19" y="10"/>
                      <a:pt x="21" y="2"/>
                      <a:pt x="1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0" name="Freeform 977"/>
              <p:cNvSpPr>
                <a:spLocks/>
              </p:cNvSpPr>
              <p:nvPr userDrawn="1"/>
            </p:nvSpPr>
            <p:spPr bwMode="auto">
              <a:xfrm>
                <a:off x="5796" y="2801"/>
                <a:ext cx="7" cy="17"/>
              </a:xfrm>
              <a:custGeom>
                <a:avLst/>
                <a:gdLst>
                  <a:gd name="T0" fmla="*/ 3 w 7"/>
                  <a:gd name="T1" fmla="*/ 15 h 16"/>
                  <a:gd name="T2" fmla="*/ 5 w 7"/>
                  <a:gd name="T3" fmla="*/ 0 h 16"/>
                  <a:gd name="T4" fmla="*/ 1 w 7"/>
                  <a:gd name="T5" fmla="*/ 5 h 16"/>
                  <a:gd name="T6" fmla="*/ 3 w 7"/>
                  <a:gd name="T7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6">
                    <a:moveTo>
                      <a:pt x="3" y="15"/>
                    </a:moveTo>
                    <a:cubicBezTo>
                      <a:pt x="6" y="14"/>
                      <a:pt x="7" y="1"/>
                      <a:pt x="5" y="0"/>
                    </a:cubicBezTo>
                    <a:cubicBezTo>
                      <a:pt x="3" y="0"/>
                      <a:pt x="1" y="3"/>
                      <a:pt x="1" y="5"/>
                    </a:cubicBezTo>
                    <a:cubicBezTo>
                      <a:pt x="1" y="7"/>
                      <a:pt x="0" y="16"/>
                      <a:pt x="3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1" name="Freeform 978"/>
              <p:cNvSpPr>
                <a:spLocks/>
              </p:cNvSpPr>
              <p:nvPr userDrawn="1"/>
            </p:nvSpPr>
            <p:spPr bwMode="auto">
              <a:xfrm>
                <a:off x="5800" y="2791"/>
                <a:ext cx="13" cy="17"/>
              </a:xfrm>
              <a:custGeom>
                <a:avLst/>
                <a:gdLst>
                  <a:gd name="T0" fmla="*/ 9 w 12"/>
                  <a:gd name="T1" fmla="*/ 15 h 16"/>
                  <a:gd name="T2" fmla="*/ 8 w 12"/>
                  <a:gd name="T3" fmla="*/ 1 h 16"/>
                  <a:gd name="T4" fmla="*/ 0 w 12"/>
                  <a:gd name="T5" fmla="*/ 7 h 16"/>
                  <a:gd name="T6" fmla="*/ 1 w 12"/>
                  <a:gd name="T7" fmla="*/ 11 h 16"/>
                  <a:gd name="T8" fmla="*/ 9 w 12"/>
                  <a:gd name="T9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6">
                    <a:moveTo>
                      <a:pt x="9" y="15"/>
                    </a:moveTo>
                    <a:cubicBezTo>
                      <a:pt x="11" y="13"/>
                      <a:pt x="12" y="3"/>
                      <a:pt x="8" y="1"/>
                    </a:cubicBezTo>
                    <a:cubicBezTo>
                      <a:pt x="5" y="0"/>
                      <a:pt x="1" y="6"/>
                      <a:pt x="0" y="7"/>
                    </a:cubicBezTo>
                    <a:cubicBezTo>
                      <a:pt x="0" y="9"/>
                      <a:pt x="0" y="10"/>
                      <a:pt x="1" y="11"/>
                    </a:cubicBezTo>
                    <a:cubicBezTo>
                      <a:pt x="3" y="12"/>
                      <a:pt x="8" y="16"/>
                      <a:pt x="9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2" name="Freeform 979"/>
              <p:cNvSpPr>
                <a:spLocks/>
              </p:cNvSpPr>
              <p:nvPr userDrawn="1"/>
            </p:nvSpPr>
            <p:spPr bwMode="auto">
              <a:xfrm>
                <a:off x="5798" y="2795"/>
                <a:ext cx="2" cy="4"/>
              </a:xfrm>
              <a:custGeom>
                <a:avLst/>
                <a:gdLst>
                  <a:gd name="T0" fmla="*/ 1 w 2"/>
                  <a:gd name="T1" fmla="*/ 3 h 4"/>
                  <a:gd name="T2" fmla="*/ 2 w 2"/>
                  <a:gd name="T3" fmla="*/ 3 h 4"/>
                  <a:gd name="T4" fmla="*/ 2 w 2"/>
                  <a:gd name="T5" fmla="*/ 1 h 4"/>
                  <a:gd name="T6" fmla="*/ 1 w 2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1" y="3"/>
                    </a:moveTo>
                    <a:cubicBezTo>
                      <a:pt x="1" y="3"/>
                      <a:pt x="1" y="3"/>
                      <a:pt x="2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0"/>
                      <a:pt x="0" y="4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3" name="Freeform 980"/>
              <p:cNvSpPr>
                <a:spLocks/>
              </p:cNvSpPr>
              <p:nvPr userDrawn="1"/>
            </p:nvSpPr>
            <p:spPr bwMode="auto">
              <a:xfrm>
                <a:off x="5783" y="2767"/>
                <a:ext cx="25" cy="13"/>
              </a:xfrm>
              <a:custGeom>
                <a:avLst/>
                <a:gdLst>
                  <a:gd name="T0" fmla="*/ 23 w 24"/>
                  <a:gd name="T1" fmla="*/ 8 h 12"/>
                  <a:gd name="T2" fmla="*/ 16 w 24"/>
                  <a:gd name="T3" fmla="*/ 4 h 12"/>
                  <a:gd name="T4" fmla="*/ 8 w 24"/>
                  <a:gd name="T5" fmla="*/ 2 h 12"/>
                  <a:gd name="T6" fmla="*/ 7 w 24"/>
                  <a:gd name="T7" fmla="*/ 5 h 12"/>
                  <a:gd name="T8" fmla="*/ 6 w 24"/>
                  <a:gd name="T9" fmla="*/ 3 h 12"/>
                  <a:gd name="T10" fmla="*/ 1 w 24"/>
                  <a:gd name="T11" fmla="*/ 3 h 12"/>
                  <a:gd name="T12" fmla="*/ 7 w 24"/>
                  <a:gd name="T13" fmla="*/ 7 h 12"/>
                  <a:gd name="T14" fmla="*/ 7 w 24"/>
                  <a:gd name="T15" fmla="*/ 7 h 12"/>
                  <a:gd name="T16" fmla="*/ 8 w 24"/>
                  <a:gd name="T17" fmla="*/ 9 h 12"/>
                  <a:gd name="T18" fmla="*/ 14 w 24"/>
                  <a:gd name="T19" fmla="*/ 7 h 12"/>
                  <a:gd name="T20" fmla="*/ 23 w 24"/>
                  <a:gd name="T21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12">
                    <a:moveTo>
                      <a:pt x="23" y="8"/>
                    </a:moveTo>
                    <a:cubicBezTo>
                      <a:pt x="24" y="4"/>
                      <a:pt x="19" y="4"/>
                      <a:pt x="16" y="4"/>
                    </a:cubicBezTo>
                    <a:cubicBezTo>
                      <a:pt x="12" y="4"/>
                      <a:pt x="8" y="0"/>
                      <a:pt x="8" y="2"/>
                    </a:cubicBezTo>
                    <a:cubicBezTo>
                      <a:pt x="7" y="3"/>
                      <a:pt x="7" y="4"/>
                      <a:pt x="7" y="5"/>
                    </a:cubicBezTo>
                    <a:cubicBezTo>
                      <a:pt x="7" y="4"/>
                      <a:pt x="6" y="3"/>
                      <a:pt x="6" y="3"/>
                    </a:cubicBezTo>
                    <a:cubicBezTo>
                      <a:pt x="5" y="3"/>
                      <a:pt x="1" y="2"/>
                      <a:pt x="1" y="3"/>
                    </a:cubicBezTo>
                    <a:cubicBezTo>
                      <a:pt x="0" y="5"/>
                      <a:pt x="6" y="10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8" y="8"/>
                      <a:pt x="8" y="9"/>
                    </a:cubicBezTo>
                    <a:cubicBezTo>
                      <a:pt x="9" y="11"/>
                      <a:pt x="13" y="7"/>
                      <a:pt x="14" y="7"/>
                    </a:cubicBezTo>
                    <a:cubicBezTo>
                      <a:pt x="15" y="7"/>
                      <a:pt x="23" y="12"/>
                      <a:pt x="2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4" name="Freeform 981"/>
              <p:cNvSpPr>
                <a:spLocks/>
              </p:cNvSpPr>
              <p:nvPr userDrawn="1"/>
            </p:nvSpPr>
            <p:spPr bwMode="auto">
              <a:xfrm>
                <a:off x="5747" y="2763"/>
                <a:ext cx="12" cy="6"/>
              </a:xfrm>
              <a:custGeom>
                <a:avLst/>
                <a:gdLst>
                  <a:gd name="T0" fmla="*/ 0 w 11"/>
                  <a:gd name="T1" fmla="*/ 1 h 6"/>
                  <a:gd name="T2" fmla="*/ 5 w 11"/>
                  <a:gd name="T3" fmla="*/ 5 h 6"/>
                  <a:gd name="T4" fmla="*/ 10 w 11"/>
                  <a:gd name="T5" fmla="*/ 3 h 6"/>
                  <a:gd name="T6" fmla="*/ 0 w 11"/>
                  <a:gd name="T7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6">
                    <a:moveTo>
                      <a:pt x="0" y="1"/>
                    </a:moveTo>
                    <a:cubicBezTo>
                      <a:pt x="1" y="4"/>
                      <a:pt x="3" y="5"/>
                      <a:pt x="5" y="5"/>
                    </a:cubicBezTo>
                    <a:cubicBezTo>
                      <a:pt x="6" y="5"/>
                      <a:pt x="11" y="6"/>
                      <a:pt x="10" y="3"/>
                    </a:cubicBezTo>
                    <a:cubicBezTo>
                      <a:pt x="9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5" name="Freeform 982"/>
              <p:cNvSpPr>
                <a:spLocks/>
              </p:cNvSpPr>
              <p:nvPr userDrawn="1"/>
            </p:nvSpPr>
            <p:spPr bwMode="auto">
              <a:xfrm>
                <a:off x="5594" y="2673"/>
                <a:ext cx="400" cy="309"/>
              </a:xfrm>
              <a:custGeom>
                <a:avLst/>
                <a:gdLst>
                  <a:gd name="T0" fmla="*/ 346 w 384"/>
                  <a:gd name="T1" fmla="*/ 280 h 296"/>
                  <a:gd name="T2" fmla="*/ 372 w 384"/>
                  <a:gd name="T3" fmla="*/ 287 h 296"/>
                  <a:gd name="T4" fmla="*/ 377 w 384"/>
                  <a:gd name="T5" fmla="*/ 280 h 296"/>
                  <a:gd name="T6" fmla="*/ 357 w 384"/>
                  <a:gd name="T7" fmla="*/ 277 h 296"/>
                  <a:gd name="T8" fmla="*/ 353 w 384"/>
                  <a:gd name="T9" fmla="*/ 259 h 296"/>
                  <a:gd name="T10" fmla="*/ 371 w 384"/>
                  <a:gd name="T11" fmla="*/ 261 h 296"/>
                  <a:gd name="T12" fmla="*/ 372 w 384"/>
                  <a:gd name="T13" fmla="*/ 250 h 296"/>
                  <a:gd name="T14" fmla="*/ 351 w 384"/>
                  <a:gd name="T15" fmla="*/ 254 h 296"/>
                  <a:gd name="T16" fmla="*/ 332 w 384"/>
                  <a:gd name="T17" fmla="*/ 252 h 296"/>
                  <a:gd name="T18" fmla="*/ 307 w 384"/>
                  <a:gd name="T19" fmla="*/ 247 h 296"/>
                  <a:gd name="T20" fmla="*/ 281 w 384"/>
                  <a:gd name="T21" fmla="*/ 259 h 296"/>
                  <a:gd name="T22" fmla="*/ 261 w 384"/>
                  <a:gd name="T23" fmla="*/ 242 h 296"/>
                  <a:gd name="T24" fmla="*/ 216 w 384"/>
                  <a:gd name="T25" fmla="*/ 235 h 296"/>
                  <a:gd name="T26" fmla="*/ 215 w 384"/>
                  <a:gd name="T27" fmla="*/ 223 h 296"/>
                  <a:gd name="T28" fmla="*/ 217 w 384"/>
                  <a:gd name="T29" fmla="*/ 186 h 296"/>
                  <a:gd name="T30" fmla="*/ 216 w 384"/>
                  <a:gd name="T31" fmla="*/ 176 h 296"/>
                  <a:gd name="T32" fmla="*/ 203 w 384"/>
                  <a:gd name="T33" fmla="*/ 160 h 296"/>
                  <a:gd name="T34" fmla="*/ 195 w 384"/>
                  <a:gd name="T35" fmla="*/ 138 h 296"/>
                  <a:gd name="T36" fmla="*/ 177 w 384"/>
                  <a:gd name="T37" fmla="*/ 127 h 296"/>
                  <a:gd name="T38" fmla="*/ 172 w 384"/>
                  <a:gd name="T39" fmla="*/ 124 h 296"/>
                  <a:gd name="T40" fmla="*/ 174 w 384"/>
                  <a:gd name="T41" fmla="*/ 108 h 296"/>
                  <a:gd name="T42" fmla="*/ 164 w 384"/>
                  <a:gd name="T43" fmla="*/ 92 h 296"/>
                  <a:gd name="T44" fmla="*/ 155 w 384"/>
                  <a:gd name="T45" fmla="*/ 97 h 296"/>
                  <a:gd name="T46" fmla="*/ 140 w 384"/>
                  <a:gd name="T47" fmla="*/ 79 h 296"/>
                  <a:gd name="T48" fmla="*/ 134 w 384"/>
                  <a:gd name="T49" fmla="*/ 76 h 296"/>
                  <a:gd name="T50" fmla="*/ 133 w 384"/>
                  <a:gd name="T51" fmla="*/ 78 h 296"/>
                  <a:gd name="T52" fmla="*/ 119 w 384"/>
                  <a:gd name="T53" fmla="*/ 70 h 296"/>
                  <a:gd name="T54" fmla="*/ 87 w 384"/>
                  <a:gd name="T55" fmla="*/ 39 h 296"/>
                  <a:gd name="T56" fmla="*/ 65 w 384"/>
                  <a:gd name="T57" fmla="*/ 13 h 296"/>
                  <a:gd name="T58" fmla="*/ 34 w 384"/>
                  <a:gd name="T59" fmla="*/ 4 h 296"/>
                  <a:gd name="T60" fmla="*/ 1 w 384"/>
                  <a:gd name="T61" fmla="*/ 5 h 296"/>
                  <a:gd name="T62" fmla="*/ 42 w 384"/>
                  <a:gd name="T63" fmla="*/ 46 h 296"/>
                  <a:gd name="T64" fmla="*/ 67 w 384"/>
                  <a:gd name="T65" fmla="*/ 83 h 296"/>
                  <a:gd name="T66" fmla="*/ 88 w 384"/>
                  <a:gd name="T67" fmla="*/ 110 h 296"/>
                  <a:gd name="T68" fmla="*/ 106 w 384"/>
                  <a:gd name="T69" fmla="*/ 148 h 296"/>
                  <a:gd name="T70" fmla="*/ 137 w 384"/>
                  <a:gd name="T71" fmla="*/ 188 h 296"/>
                  <a:gd name="T72" fmla="*/ 174 w 384"/>
                  <a:gd name="T73" fmla="*/ 222 h 296"/>
                  <a:gd name="T74" fmla="*/ 198 w 384"/>
                  <a:gd name="T75" fmla="*/ 235 h 296"/>
                  <a:gd name="T76" fmla="*/ 207 w 384"/>
                  <a:gd name="T77" fmla="*/ 225 h 296"/>
                  <a:gd name="T78" fmla="*/ 215 w 384"/>
                  <a:gd name="T79" fmla="*/ 237 h 296"/>
                  <a:gd name="T80" fmla="*/ 205 w 384"/>
                  <a:gd name="T81" fmla="*/ 250 h 296"/>
                  <a:gd name="T82" fmla="*/ 230 w 384"/>
                  <a:gd name="T83" fmla="*/ 261 h 296"/>
                  <a:gd name="T84" fmla="*/ 254 w 384"/>
                  <a:gd name="T85" fmla="*/ 267 h 296"/>
                  <a:gd name="T86" fmla="*/ 284 w 384"/>
                  <a:gd name="T87" fmla="*/ 269 h 296"/>
                  <a:gd name="T88" fmla="*/ 315 w 384"/>
                  <a:gd name="T89" fmla="*/ 289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84" h="296">
                    <a:moveTo>
                      <a:pt x="332" y="279"/>
                    </a:moveTo>
                    <a:cubicBezTo>
                      <a:pt x="336" y="280"/>
                      <a:pt x="342" y="279"/>
                      <a:pt x="346" y="280"/>
                    </a:cubicBezTo>
                    <a:cubicBezTo>
                      <a:pt x="351" y="282"/>
                      <a:pt x="356" y="286"/>
                      <a:pt x="360" y="287"/>
                    </a:cubicBezTo>
                    <a:cubicBezTo>
                      <a:pt x="364" y="287"/>
                      <a:pt x="366" y="285"/>
                      <a:pt x="372" y="287"/>
                    </a:cubicBezTo>
                    <a:cubicBezTo>
                      <a:pt x="377" y="290"/>
                      <a:pt x="378" y="296"/>
                      <a:pt x="379" y="292"/>
                    </a:cubicBezTo>
                    <a:cubicBezTo>
                      <a:pt x="380" y="288"/>
                      <a:pt x="374" y="285"/>
                      <a:pt x="377" y="280"/>
                    </a:cubicBezTo>
                    <a:cubicBezTo>
                      <a:pt x="379" y="275"/>
                      <a:pt x="384" y="271"/>
                      <a:pt x="381" y="270"/>
                    </a:cubicBezTo>
                    <a:cubicBezTo>
                      <a:pt x="377" y="269"/>
                      <a:pt x="362" y="279"/>
                      <a:pt x="357" y="277"/>
                    </a:cubicBezTo>
                    <a:cubicBezTo>
                      <a:pt x="352" y="275"/>
                      <a:pt x="352" y="268"/>
                      <a:pt x="353" y="265"/>
                    </a:cubicBezTo>
                    <a:cubicBezTo>
                      <a:pt x="353" y="264"/>
                      <a:pt x="353" y="262"/>
                      <a:pt x="353" y="259"/>
                    </a:cubicBezTo>
                    <a:cubicBezTo>
                      <a:pt x="354" y="260"/>
                      <a:pt x="355" y="259"/>
                      <a:pt x="356" y="259"/>
                    </a:cubicBezTo>
                    <a:cubicBezTo>
                      <a:pt x="360" y="258"/>
                      <a:pt x="365" y="261"/>
                      <a:pt x="371" y="261"/>
                    </a:cubicBezTo>
                    <a:cubicBezTo>
                      <a:pt x="376" y="261"/>
                      <a:pt x="384" y="260"/>
                      <a:pt x="382" y="257"/>
                    </a:cubicBezTo>
                    <a:cubicBezTo>
                      <a:pt x="381" y="254"/>
                      <a:pt x="378" y="251"/>
                      <a:pt x="372" y="250"/>
                    </a:cubicBezTo>
                    <a:cubicBezTo>
                      <a:pt x="366" y="250"/>
                      <a:pt x="359" y="253"/>
                      <a:pt x="357" y="252"/>
                    </a:cubicBezTo>
                    <a:cubicBezTo>
                      <a:pt x="356" y="252"/>
                      <a:pt x="353" y="253"/>
                      <a:pt x="351" y="254"/>
                    </a:cubicBezTo>
                    <a:cubicBezTo>
                      <a:pt x="350" y="253"/>
                      <a:pt x="348" y="252"/>
                      <a:pt x="347" y="251"/>
                    </a:cubicBezTo>
                    <a:cubicBezTo>
                      <a:pt x="341" y="250"/>
                      <a:pt x="335" y="255"/>
                      <a:pt x="332" y="252"/>
                    </a:cubicBezTo>
                    <a:cubicBezTo>
                      <a:pt x="328" y="249"/>
                      <a:pt x="323" y="249"/>
                      <a:pt x="320" y="245"/>
                    </a:cubicBezTo>
                    <a:cubicBezTo>
                      <a:pt x="316" y="241"/>
                      <a:pt x="309" y="243"/>
                      <a:pt x="307" y="247"/>
                    </a:cubicBezTo>
                    <a:cubicBezTo>
                      <a:pt x="306" y="251"/>
                      <a:pt x="313" y="257"/>
                      <a:pt x="303" y="257"/>
                    </a:cubicBezTo>
                    <a:cubicBezTo>
                      <a:pt x="293" y="257"/>
                      <a:pt x="288" y="259"/>
                      <a:pt x="281" y="259"/>
                    </a:cubicBezTo>
                    <a:cubicBezTo>
                      <a:pt x="275" y="259"/>
                      <a:pt x="267" y="254"/>
                      <a:pt x="266" y="249"/>
                    </a:cubicBezTo>
                    <a:cubicBezTo>
                      <a:pt x="265" y="244"/>
                      <a:pt x="271" y="245"/>
                      <a:pt x="261" y="242"/>
                    </a:cubicBezTo>
                    <a:cubicBezTo>
                      <a:pt x="250" y="239"/>
                      <a:pt x="242" y="240"/>
                      <a:pt x="238" y="241"/>
                    </a:cubicBezTo>
                    <a:cubicBezTo>
                      <a:pt x="234" y="241"/>
                      <a:pt x="217" y="232"/>
                      <a:pt x="216" y="235"/>
                    </a:cubicBezTo>
                    <a:cubicBezTo>
                      <a:pt x="215" y="236"/>
                      <a:pt x="215" y="236"/>
                      <a:pt x="215" y="236"/>
                    </a:cubicBezTo>
                    <a:cubicBezTo>
                      <a:pt x="216" y="234"/>
                      <a:pt x="214" y="228"/>
                      <a:pt x="215" y="223"/>
                    </a:cubicBezTo>
                    <a:cubicBezTo>
                      <a:pt x="217" y="216"/>
                      <a:pt x="219" y="205"/>
                      <a:pt x="219" y="201"/>
                    </a:cubicBezTo>
                    <a:cubicBezTo>
                      <a:pt x="220" y="197"/>
                      <a:pt x="214" y="188"/>
                      <a:pt x="217" y="186"/>
                    </a:cubicBezTo>
                    <a:cubicBezTo>
                      <a:pt x="220" y="183"/>
                      <a:pt x="222" y="185"/>
                      <a:pt x="222" y="182"/>
                    </a:cubicBezTo>
                    <a:cubicBezTo>
                      <a:pt x="222" y="179"/>
                      <a:pt x="218" y="180"/>
                      <a:pt x="216" y="176"/>
                    </a:cubicBezTo>
                    <a:cubicBezTo>
                      <a:pt x="214" y="173"/>
                      <a:pt x="218" y="168"/>
                      <a:pt x="213" y="167"/>
                    </a:cubicBezTo>
                    <a:cubicBezTo>
                      <a:pt x="209" y="166"/>
                      <a:pt x="205" y="163"/>
                      <a:pt x="203" y="160"/>
                    </a:cubicBezTo>
                    <a:cubicBezTo>
                      <a:pt x="200" y="157"/>
                      <a:pt x="192" y="158"/>
                      <a:pt x="192" y="154"/>
                    </a:cubicBezTo>
                    <a:cubicBezTo>
                      <a:pt x="191" y="150"/>
                      <a:pt x="196" y="140"/>
                      <a:pt x="195" y="138"/>
                    </a:cubicBezTo>
                    <a:cubicBezTo>
                      <a:pt x="194" y="137"/>
                      <a:pt x="181" y="142"/>
                      <a:pt x="176" y="139"/>
                    </a:cubicBezTo>
                    <a:cubicBezTo>
                      <a:pt x="172" y="137"/>
                      <a:pt x="174" y="128"/>
                      <a:pt x="177" y="127"/>
                    </a:cubicBezTo>
                    <a:cubicBezTo>
                      <a:pt x="179" y="127"/>
                      <a:pt x="182" y="120"/>
                      <a:pt x="179" y="120"/>
                    </a:cubicBezTo>
                    <a:cubicBezTo>
                      <a:pt x="176" y="120"/>
                      <a:pt x="169" y="128"/>
                      <a:pt x="172" y="124"/>
                    </a:cubicBezTo>
                    <a:cubicBezTo>
                      <a:pt x="174" y="120"/>
                      <a:pt x="179" y="119"/>
                      <a:pt x="180" y="117"/>
                    </a:cubicBezTo>
                    <a:cubicBezTo>
                      <a:pt x="181" y="115"/>
                      <a:pt x="180" y="109"/>
                      <a:pt x="174" y="108"/>
                    </a:cubicBezTo>
                    <a:cubicBezTo>
                      <a:pt x="171" y="107"/>
                      <a:pt x="168" y="104"/>
                      <a:pt x="165" y="101"/>
                    </a:cubicBezTo>
                    <a:cubicBezTo>
                      <a:pt x="165" y="99"/>
                      <a:pt x="166" y="94"/>
                      <a:pt x="164" y="92"/>
                    </a:cubicBezTo>
                    <a:cubicBezTo>
                      <a:pt x="161" y="91"/>
                      <a:pt x="154" y="91"/>
                      <a:pt x="154" y="92"/>
                    </a:cubicBezTo>
                    <a:cubicBezTo>
                      <a:pt x="152" y="95"/>
                      <a:pt x="152" y="96"/>
                      <a:pt x="155" y="97"/>
                    </a:cubicBezTo>
                    <a:cubicBezTo>
                      <a:pt x="151" y="97"/>
                      <a:pt x="149" y="98"/>
                      <a:pt x="148" y="94"/>
                    </a:cubicBezTo>
                    <a:cubicBezTo>
                      <a:pt x="147" y="89"/>
                      <a:pt x="143" y="82"/>
                      <a:pt x="140" y="79"/>
                    </a:cubicBezTo>
                    <a:cubicBezTo>
                      <a:pt x="138" y="79"/>
                      <a:pt x="136" y="78"/>
                      <a:pt x="135" y="78"/>
                    </a:cubicBezTo>
                    <a:cubicBezTo>
                      <a:pt x="134" y="77"/>
                      <a:pt x="134" y="76"/>
                      <a:pt x="134" y="76"/>
                    </a:cubicBezTo>
                    <a:cubicBezTo>
                      <a:pt x="134" y="75"/>
                      <a:pt x="137" y="71"/>
                      <a:pt x="134" y="73"/>
                    </a:cubicBezTo>
                    <a:cubicBezTo>
                      <a:pt x="133" y="74"/>
                      <a:pt x="132" y="76"/>
                      <a:pt x="133" y="78"/>
                    </a:cubicBezTo>
                    <a:cubicBezTo>
                      <a:pt x="131" y="78"/>
                      <a:pt x="130" y="77"/>
                      <a:pt x="129" y="75"/>
                    </a:cubicBezTo>
                    <a:cubicBezTo>
                      <a:pt x="126" y="71"/>
                      <a:pt x="125" y="72"/>
                      <a:pt x="119" y="70"/>
                    </a:cubicBezTo>
                    <a:cubicBezTo>
                      <a:pt x="113" y="69"/>
                      <a:pt x="103" y="64"/>
                      <a:pt x="102" y="61"/>
                    </a:cubicBezTo>
                    <a:cubicBezTo>
                      <a:pt x="101" y="57"/>
                      <a:pt x="96" y="42"/>
                      <a:pt x="87" y="39"/>
                    </a:cubicBezTo>
                    <a:cubicBezTo>
                      <a:pt x="78" y="35"/>
                      <a:pt x="71" y="38"/>
                      <a:pt x="68" y="31"/>
                    </a:cubicBezTo>
                    <a:cubicBezTo>
                      <a:pt x="66" y="24"/>
                      <a:pt x="73" y="19"/>
                      <a:pt x="65" y="13"/>
                    </a:cubicBezTo>
                    <a:cubicBezTo>
                      <a:pt x="58" y="7"/>
                      <a:pt x="57" y="13"/>
                      <a:pt x="51" y="13"/>
                    </a:cubicBezTo>
                    <a:cubicBezTo>
                      <a:pt x="45" y="13"/>
                      <a:pt x="39" y="7"/>
                      <a:pt x="34" y="4"/>
                    </a:cubicBezTo>
                    <a:cubicBezTo>
                      <a:pt x="29" y="2"/>
                      <a:pt x="25" y="4"/>
                      <a:pt x="17" y="3"/>
                    </a:cubicBezTo>
                    <a:cubicBezTo>
                      <a:pt x="9" y="1"/>
                      <a:pt x="0" y="0"/>
                      <a:pt x="1" y="5"/>
                    </a:cubicBezTo>
                    <a:cubicBezTo>
                      <a:pt x="5" y="20"/>
                      <a:pt x="15" y="18"/>
                      <a:pt x="23" y="25"/>
                    </a:cubicBezTo>
                    <a:cubicBezTo>
                      <a:pt x="30" y="32"/>
                      <a:pt x="34" y="33"/>
                      <a:pt x="42" y="46"/>
                    </a:cubicBezTo>
                    <a:cubicBezTo>
                      <a:pt x="51" y="59"/>
                      <a:pt x="64" y="58"/>
                      <a:pt x="67" y="64"/>
                    </a:cubicBezTo>
                    <a:cubicBezTo>
                      <a:pt x="70" y="70"/>
                      <a:pt x="61" y="79"/>
                      <a:pt x="67" y="83"/>
                    </a:cubicBezTo>
                    <a:cubicBezTo>
                      <a:pt x="73" y="88"/>
                      <a:pt x="75" y="86"/>
                      <a:pt x="77" y="91"/>
                    </a:cubicBezTo>
                    <a:cubicBezTo>
                      <a:pt x="78" y="96"/>
                      <a:pt x="83" y="104"/>
                      <a:pt x="88" y="110"/>
                    </a:cubicBezTo>
                    <a:cubicBezTo>
                      <a:pt x="93" y="115"/>
                      <a:pt x="97" y="106"/>
                      <a:pt x="100" y="118"/>
                    </a:cubicBezTo>
                    <a:cubicBezTo>
                      <a:pt x="104" y="129"/>
                      <a:pt x="103" y="134"/>
                      <a:pt x="106" y="148"/>
                    </a:cubicBezTo>
                    <a:cubicBezTo>
                      <a:pt x="108" y="162"/>
                      <a:pt x="113" y="162"/>
                      <a:pt x="117" y="167"/>
                    </a:cubicBezTo>
                    <a:cubicBezTo>
                      <a:pt x="122" y="172"/>
                      <a:pt x="132" y="181"/>
                      <a:pt x="137" y="188"/>
                    </a:cubicBezTo>
                    <a:cubicBezTo>
                      <a:pt x="143" y="195"/>
                      <a:pt x="152" y="195"/>
                      <a:pt x="157" y="202"/>
                    </a:cubicBezTo>
                    <a:cubicBezTo>
                      <a:pt x="162" y="209"/>
                      <a:pt x="169" y="216"/>
                      <a:pt x="174" y="222"/>
                    </a:cubicBezTo>
                    <a:cubicBezTo>
                      <a:pt x="179" y="227"/>
                      <a:pt x="188" y="228"/>
                      <a:pt x="192" y="232"/>
                    </a:cubicBezTo>
                    <a:cubicBezTo>
                      <a:pt x="195" y="235"/>
                      <a:pt x="195" y="236"/>
                      <a:pt x="198" y="235"/>
                    </a:cubicBezTo>
                    <a:cubicBezTo>
                      <a:pt x="200" y="235"/>
                      <a:pt x="199" y="234"/>
                      <a:pt x="203" y="235"/>
                    </a:cubicBezTo>
                    <a:cubicBezTo>
                      <a:pt x="206" y="235"/>
                      <a:pt x="204" y="225"/>
                      <a:pt x="207" y="225"/>
                    </a:cubicBezTo>
                    <a:cubicBezTo>
                      <a:pt x="210" y="224"/>
                      <a:pt x="208" y="238"/>
                      <a:pt x="213" y="238"/>
                    </a:cubicBezTo>
                    <a:cubicBezTo>
                      <a:pt x="214" y="238"/>
                      <a:pt x="215" y="237"/>
                      <a:pt x="215" y="237"/>
                    </a:cubicBezTo>
                    <a:cubicBezTo>
                      <a:pt x="214" y="241"/>
                      <a:pt x="220" y="250"/>
                      <a:pt x="217" y="251"/>
                    </a:cubicBezTo>
                    <a:cubicBezTo>
                      <a:pt x="213" y="252"/>
                      <a:pt x="207" y="247"/>
                      <a:pt x="205" y="250"/>
                    </a:cubicBezTo>
                    <a:cubicBezTo>
                      <a:pt x="203" y="253"/>
                      <a:pt x="211" y="260"/>
                      <a:pt x="217" y="259"/>
                    </a:cubicBezTo>
                    <a:cubicBezTo>
                      <a:pt x="222" y="257"/>
                      <a:pt x="229" y="258"/>
                      <a:pt x="230" y="261"/>
                    </a:cubicBezTo>
                    <a:cubicBezTo>
                      <a:pt x="230" y="264"/>
                      <a:pt x="227" y="265"/>
                      <a:pt x="235" y="265"/>
                    </a:cubicBezTo>
                    <a:cubicBezTo>
                      <a:pt x="242" y="265"/>
                      <a:pt x="249" y="265"/>
                      <a:pt x="254" y="267"/>
                    </a:cubicBezTo>
                    <a:cubicBezTo>
                      <a:pt x="258" y="270"/>
                      <a:pt x="266" y="273"/>
                      <a:pt x="270" y="272"/>
                    </a:cubicBezTo>
                    <a:cubicBezTo>
                      <a:pt x="275" y="271"/>
                      <a:pt x="280" y="268"/>
                      <a:pt x="284" y="269"/>
                    </a:cubicBezTo>
                    <a:cubicBezTo>
                      <a:pt x="288" y="269"/>
                      <a:pt x="297" y="278"/>
                      <a:pt x="300" y="280"/>
                    </a:cubicBezTo>
                    <a:cubicBezTo>
                      <a:pt x="304" y="282"/>
                      <a:pt x="311" y="290"/>
                      <a:pt x="315" y="289"/>
                    </a:cubicBezTo>
                    <a:cubicBezTo>
                      <a:pt x="320" y="289"/>
                      <a:pt x="329" y="277"/>
                      <a:pt x="332" y="2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6" name="Freeform 983"/>
              <p:cNvSpPr>
                <a:spLocks/>
              </p:cNvSpPr>
              <p:nvPr userDrawn="1"/>
            </p:nvSpPr>
            <p:spPr bwMode="auto">
              <a:xfrm>
                <a:off x="5991" y="2961"/>
                <a:ext cx="35" cy="23"/>
              </a:xfrm>
              <a:custGeom>
                <a:avLst/>
                <a:gdLst>
                  <a:gd name="T0" fmla="*/ 3 w 33"/>
                  <a:gd name="T1" fmla="*/ 1 h 22"/>
                  <a:gd name="T2" fmla="*/ 14 w 33"/>
                  <a:gd name="T3" fmla="*/ 10 h 22"/>
                  <a:gd name="T4" fmla="*/ 25 w 33"/>
                  <a:gd name="T5" fmla="*/ 20 h 22"/>
                  <a:gd name="T6" fmla="*/ 28 w 33"/>
                  <a:gd name="T7" fmla="*/ 8 h 22"/>
                  <a:gd name="T8" fmla="*/ 15 w 33"/>
                  <a:gd name="T9" fmla="*/ 0 h 22"/>
                  <a:gd name="T10" fmla="*/ 3 w 33"/>
                  <a:gd name="T11" fmla="*/ 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22">
                    <a:moveTo>
                      <a:pt x="3" y="1"/>
                    </a:moveTo>
                    <a:cubicBezTo>
                      <a:pt x="0" y="5"/>
                      <a:pt x="7" y="6"/>
                      <a:pt x="14" y="10"/>
                    </a:cubicBezTo>
                    <a:cubicBezTo>
                      <a:pt x="21" y="14"/>
                      <a:pt x="23" y="22"/>
                      <a:pt x="25" y="20"/>
                    </a:cubicBezTo>
                    <a:cubicBezTo>
                      <a:pt x="26" y="19"/>
                      <a:pt x="33" y="12"/>
                      <a:pt x="28" y="8"/>
                    </a:cubicBezTo>
                    <a:cubicBezTo>
                      <a:pt x="23" y="3"/>
                      <a:pt x="21" y="0"/>
                      <a:pt x="15" y="0"/>
                    </a:cubicBezTo>
                    <a:cubicBezTo>
                      <a:pt x="10" y="0"/>
                      <a:pt x="4" y="0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7" name="Freeform 984"/>
              <p:cNvSpPr>
                <a:spLocks/>
              </p:cNvSpPr>
              <p:nvPr userDrawn="1"/>
            </p:nvSpPr>
            <p:spPr bwMode="auto">
              <a:xfrm>
                <a:off x="6025" y="2963"/>
                <a:ext cx="14" cy="29"/>
              </a:xfrm>
              <a:custGeom>
                <a:avLst/>
                <a:gdLst>
                  <a:gd name="T0" fmla="*/ 7 w 14"/>
                  <a:gd name="T1" fmla="*/ 16 h 27"/>
                  <a:gd name="T2" fmla="*/ 12 w 14"/>
                  <a:gd name="T3" fmla="*/ 1 h 27"/>
                  <a:gd name="T4" fmla="*/ 6 w 14"/>
                  <a:gd name="T5" fmla="*/ 9 h 27"/>
                  <a:gd name="T6" fmla="*/ 1 w 14"/>
                  <a:gd name="T7" fmla="*/ 17 h 27"/>
                  <a:gd name="T8" fmla="*/ 7 w 14"/>
                  <a:gd name="T9" fmla="*/ 1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7">
                    <a:moveTo>
                      <a:pt x="7" y="16"/>
                    </a:moveTo>
                    <a:cubicBezTo>
                      <a:pt x="12" y="5"/>
                      <a:pt x="14" y="2"/>
                      <a:pt x="12" y="1"/>
                    </a:cubicBezTo>
                    <a:cubicBezTo>
                      <a:pt x="10" y="0"/>
                      <a:pt x="8" y="8"/>
                      <a:pt x="6" y="9"/>
                    </a:cubicBezTo>
                    <a:cubicBezTo>
                      <a:pt x="1" y="11"/>
                      <a:pt x="2" y="16"/>
                      <a:pt x="1" y="17"/>
                    </a:cubicBezTo>
                    <a:cubicBezTo>
                      <a:pt x="0" y="18"/>
                      <a:pt x="3" y="27"/>
                      <a:pt x="7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8" name="Freeform 985"/>
              <p:cNvSpPr>
                <a:spLocks/>
              </p:cNvSpPr>
              <p:nvPr userDrawn="1"/>
            </p:nvSpPr>
            <p:spPr bwMode="auto">
              <a:xfrm>
                <a:off x="6037" y="2962"/>
                <a:ext cx="60" cy="21"/>
              </a:xfrm>
              <a:custGeom>
                <a:avLst/>
                <a:gdLst>
                  <a:gd name="T0" fmla="*/ 12 w 57"/>
                  <a:gd name="T1" fmla="*/ 19 h 20"/>
                  <a:gd name="T2" fmla="*/ 26 w 57"/>
                  <a:gd name="T3" fmla="*/ 19 h 20"/>
                  <a:gd name="T4" fmla="*/ 47 w 57"/>
                  <a:gd name="T5" fmla="*/ 16 h 20"/>
                  <a:gd name="T6" fmla="*/ 53 w 57"/>
                  <a:gd name="T7" fmla="*/ 13 h 20"/>
                  <a:gd name="T8" fmla="*/ 39 w 57"/>
                  <a:gd name="T9" fmla="*/ 1 h 20"/>
                  <a:gd name="T10" fmla="*/ 27 w 57"/>
                  <a:gd name="T11" fmla="*/ 3 h 20"/>
                  <a:gd name="T12" fmla="*/ 24 w 57"/>
                  <a:gd name="T13" fmla="*/ 9 h 20"/>
                  <a:gd name="T14" fmla="*/ 25 w 57"/>
                  <a:gd name="T15" fmla="*/ 12 h 20"/>
                  <a:gd name="T16" fmla="*/ 27 w 57"/>
                  <a:gd name="T17" fmla="*/ 14 h 20"/>
                  <a:gd name="T18" fmla="*/ 15 w 57"/>
                  <a:gd name="T19" fmla="*/ 13 h 20"/>
                  <a:gd name="T20" fmla="*/ 10 w 57"/>
                  <a:gd name="T21" fmla="*/ 12 h 20"/>
                  <a:gd name="T22" fmla="*/ 1 w 57"/>
                  <a:gd name="T23" fmla="*/ 15 h 20"/>
                  <a:gd name="T24" fmla="*/ 12 w 57"/>
                  <a:gd name="T25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7" h="20">
                    <a:moveTo>
                      <a:pt x="12" y="19"/>
                    </a:moveTo>
                    <a:cubicBezTo>
                      <a:pt x="20" y="19"/>
                      <a:pt x="14" y="20"/>
                      <a:pt x="26" y="19"/>
                    </a:cubicBezTo>
                    <a:cubicBezTo>
                      <a:pt x="38" y="18"/>
                      <a:pt x="42" y="17"/>
                      <a:pt x="47" y="16"/>
                    </a:cubicBezTo>
                    <a:cubicBezTo>
                      <a:pt x="53" y="14"/>
                      <a:pt x="57" y="18"/>
                      <a:pt x="53" y="13"/>
                    </a:cubicBezTo>
                    <a:cubicBezTo>
                      <a:pt x="49" y="8"/>
                      <a:pt x="47" y="3"/>
                      <a:pt x="39" y="1"/>
                    </a:cubicBezTo>
                    <a:cubicBezTo>
                      <a:pt x="32" y="0"/>
                      <a:pt x="29" y="2"/>
                      <a:pt x="27" y="3"/>
                    </a:cubicBezTo>
                    <a:cubicBezTo>
                      <a:pt x="25" y="4"/>
                      <a:pt x="22" y="7"/>
                      <a:pt x="24" y="9"/>
                    </a:cubicBezTo>
                    <a:cubicBezTo>
                      <a:pt x="26" y="11"/>
                      <a:pt x="25" y="11"/>
                      <a:pt x="25" y="12"/>
                    </a:cubicBezTo>
                    <a:cubicBezTo>
                      <a:pt x="25" y="14"/>
                      <a:pt x="32" y="13"/>
                      <a:pt x="27" y="14"/>
                    </a:cubicBezTo>
                    <a:cubicBezTo>
                      <a:pt x="22" y="15"/>
                      <a:pt x="17" y="15"/>
                      <a:pt x="15" y="13"/>
                    </a:cubicBezTo>
                    <a:cubicBezTo>
                      <a:pt x="13" y="10"/>
                      <a:pt x="14" y="11"/>
                      <a:pt x="10" y="12"/>
                    </a:cubicBezTo>
                    <a:cubicBezTo>
                      <a:pt x="6" y="15"/>
                      <a:pt x="0" y="12"/>
                      <a:pt x="1" y="15"/>
                    </a:cubicBezTo>
                    <a:cubicBezTo>
                      <a:pt x="2" y="19"/>
                      <a:pt x="4" y="19"/>
                      <a:pt x="1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9" name="Freeform 986"/>
              <p:cNvSpPr>
                <a:spLocks/>
              </p:cNvSpPr>
              <p:nvPr userDrawn="1"/>
            </p:nvSpPr>
            <p:spPr bwMode="auto">
              <a:xfrm>
                <a:off x="6080" y="2986"/>
                <a:ext cx="52" cy="32"/>
              </a:xfrm>
              <a:custGeom>
                <a:avLst/>
                <a:gdLst>
                  <a:gd name="T0" fmla="*/ 8 w 50"/>
                  <a:gd name="T1" fmla="*/ 11 h 30"/>
                  <a:gd name="T2" fmla="*/ 26 w 50"/>
                  <a:gd name="T3" fmla="*/ 19 h 30"/>
                  <a:gd name="T4" fmla="*/ 36 w 50"/>
                  <a:gd name="T5" fmla="*/ 29 h 30"/>
                  <a:gd name="T6" fmla="*/ 46 w 50"/>
                  <a:gd name="T7" fmla="*/ 19 h 30"/>
                  <a:gd name="T8" fmla="*/ 32 w 50"/>
                  <a:gd name="T9" fmla="*/ 3 h 30"/>
                  <a:gd name="T10" fmla="*/ 15 w 50"/>
                  <a:gd name="T11" fmla="*/ 6 h 30"/>
                  <a:gd name="T12" fmla="*/ 8 w 50"/>
                  <a:gd name="T13" fmla="*/ 3 h 30"/>
                  <a:gd name="T14" fmla="*/ 8 w 50"/>
                  <a:gd name="T15" fmla="*/ 1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30">
                    <a:moveTo>
                      <a:pt x="8" y="11"/>
                    </a:moveTo>
                    <a:cubicBezTo>
                      <a:pt x="17" y="13"/>
                      <a:pt x="25" y="16"/>
                      <a:pt x="26" y="19"/>
                    </a:cubicBezTo>
                    <a:cubicBezTo>
                      <a:pt x="26" y="22"/>
                      <a:pt x="30" y="30"/>
                      <a:pt x="36" y="29"/>
                    </a:cubicBezTo>
                    <a:cubicBezTo>
                      <a:pt x="42" y="29"/>
                      <a:pt x="50" y="25"/>
                      <a:pt x="46" y="19"/>
                    </a:cubicBezTo>
                    <a:cubicBezTo>
                      <a:pt x="42" y="13"/>
                      <a:pt x="41" y="6"/>
                      <a:pt x="32" y="3"/>
                    </a:cubicBezTo>
                    <a:cubicBezTo>
                      <a:pt x="23" y="0"/>
                      <a:pt x="19" y="5"/>
                      <a:pt x="15" y="6"/>
                    </a:cubicBezTo>
                    <a:cubicBezTo>
                      <a:pt x="12" y="6"/>
                      <a:pt x="10" y="2"/>
                      <a:pt x="8" y="3"/>
                    </a:cubicBezTo>
                    <a:cubicBezTo>
                      <a:pt x="4" y="6"/>
                      <a:pt x="0" y="9"/>
                      <a:pt x="8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0" name="Freeform 987"/>
              <p:cNvSpPr>
                <a:spLocks/>
              </p:cNvSpPr>
              <p:nvPr userDrawn="1"/>
            </p:nvSpPr>
            <p:spPr bwMode="auto">
              <a:xfrm>
                <a:off x="6088" y="2959"/>
                <a:ext cx="89" cy="30"/>
              </a:xfrm>
              <a:custGeom>
                <a:avLst/>
                <a:gdLst>
                  <a:gd name="T0" fmla="*/ 84 w 85"/>
                  <a:gd name="T1" fmla="*/ 7 h 29"/>
                  <a:gd name="T2" fmla="*/ 75 w 85"/>
                  <a:gd name="T3" fmla="*/ 1 h 29"/>
                  <a:gd name="T4" fmla="*/ 70 w 85"/>
                  <a:gd name="T5" fmla="*/ 10 h 29"/>
                  <a:gd name="T6" fmla="*/ 59 w 85"/>
                  <a:gd name="T7" fmla="*/ 17 h 29"/>
                  <a:gd name="T8" fmla="*/ 38 w 85"/>
                  <a:gd name="T9" fmla="*/ 10 h 29"/>
                  <a:gd name="T10" fmla="*/ 26 w 85"/>
                  <a:gd name="T11" fmla="*/ 8 h 29"/>
                  <a:gd name="T12" fmla="*/ 18 w 85"/>
                  <a:gd name="T13" fmla="*/ 8 h 29"/>
                  <a:gd name="T14" fmla="*/ 13 w 85"/>
                  <a:gd name="T15" fmla="*/ 24 h 29"/>
                  <a:gd name="T16" fmla="*/ 38 w 85"/>
                  <a:gd name="T17" fmla="*/ 28 h 29"/>
                  <a:gd name="T18" fmla="*/ 56 w 85"/>
                  <a:gd name="T19" fmla="*/ 19 h 29"/>
                  <a:gd name="T20" fmla="*/ 75 w 85"/>
                  <a:gd name="T21" fmla="*/ 19 h 29"/>
                  <a:gd name="T22" fmla="*/ 84 w 85"/>
                  <a:gd name="T23" fmla="*/ 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29">
                    <a:moveTo>
                      <a:pt x="84" y="7"/>
                    </a:moveTo>
                    <a:cubicBezTo>
                      <a:pt x="83" y="4"/>
                      <a:pt x="78" y="0"/>
                      <a:pt x="75" y="1"/>
                    </a:cubicBezTo>
                    <a:cubicBezTo>
                      <a:pt x="72" y="3"/>
                      <a:pt x="73" y="8"/>
                      <a:pt x="70" y="10"/>
                    </a:cubicBezTo>
                    <a:cubicBezTo>
                      <a:pt x="68" y="12"/>
                      <a:pt x="70" y="17"/>
                      <a:pt x="59" y="17"/>
                    </a:cubicBezTo>
                    <a:cubicBezTo>
                      <a:pt x="47" y="16"/>
                      <a:pt x="43" y="12"/>
                      <a:pt x="38" y="10"/>
                    </a:cubicBezTo>
                    <a:cubicBezTo>
                      <a:pt x="33" y="8"/>
                      <a:pt x="28" y="9"/>
                      <a:pt x="26" y="8"/>
                    </a:cubicBezTo>
                    <a:cubicBezTo>
                      <a:pt x="23" y="8"/>
                      <a:pt x="21" y="6"/>
                      <a:pt x="18" y="8"/>
                    </a:cubicBezTo>
                    <a:cubicBezTo>
                      <a:pt x="14" y="11"/>
                      <a:pt x="0" y="19"/>
                      <a:pt x="13" y="24"/>
                    </a:cubicBezTo>
                    <a:cubicBezTo>
                      <a:pt x="26" y="29"/>
                      <a:pt x="29" y="28"/>
                      <a:pt x="38" y="28"/>
                    </a:cubicBezTo>
                    <a:cubicBezTo>
                      <a:pt x="47" y="27"/>
                      <a:pt x="47" y="21"/>
                      <a:pt x="56" y="19"/>
                    </a:cubicBezTo>
                    <a:cubicBezTo>
                      <a:pt x="65" y="18"/>
                      <a:pt x="71" y="24"/>
                      <a:pt x="75" y="19"/>
                    </a:cubicBezTo>
                    <a:cubicBezTo>
                      <a:pt x="79" y="14"/>
                      <a:pt x="85" y="10"/>
                      <a:pt x="8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1" name="Freeform 988"/>
              <p:cNvSpPr>
                <a:spLocks/>
              </p:cNvSpPr>
              <p:nvPr userDrawn="1"/>
            </p:nvSpPr>
            <p:spPr bwMode="auto">
              <a:xfrm>
                <a:off x="6180" y="2970"/>
                <a:ext cx="81" cy="51"/>
              </a:xfrm>
              <a:custGeom>
                <a:avLst/>
                <a:gdLst>
                  <a:gd name="T0" fmla="*/ 4 w 78"/>
                  <a:gd name="T1" fmla="*/ 41 h 49"/>
                  <a:gd name="T2" fmla="*/ 17 w 78"/>
                  <a:gd name="T3" fmla="*/ 34 h 49"/>
                  <a:gd name="T4" fmla="*/ 35 w 78"/>
                  <a:gd name="T5" fmla="*/ 25 h 49"/>
                  <a:gd name="T6" fmla="*/ 53 w 78"/>
                  <a:gd name="T7" fmla="*/ 22 h 49"/>
                  <a:gd name="T8" fmla="*/ 71 w 78"/>
                  <a:gd name="T9" fmla="*/ 9 h 49"/>
                  <a:gd name="T10" fmla="*/ 66 w 78"/>
                  <a:gd name="T11" fmla="*/ 0 h 49"/>
                  <a:gd name="T12" fmla="*/ 41 w 78"/>
                  <a:gd name="T13" fmla="*/ 5 h 49"/>
                  <a:gd name="T14" fmla="*/ 32 w 78"/>
                  <a:gd name="T15" fmla="*/ 14 h 49"/>
                  <a:gd name="T16" fmla="*/ 15 w 78"/>
                  <a:gd name="T17" fmla="*/ 11 h 49"/>
                  <a:gd name="T18" fmla="*/ 3 w 78"/>
                  <a:gd name="T19" fmla="*/ 32 h 49"/>
                  <a:gd name="T20" fmla="*/ 1 w 78"/>
                  <a:gd name="T21" fmla="*/ 43 h 49"/>
                  <a:gd name="T22" fmla="*/ 4 w 78"/>
                  <a:gd name="T23" fmla="*/ 4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8" h="49">
                    <a:moveTo>
                      <a:pt x="4" y="41"/>
                    </a:moveTo>
                    <a:cubicBezTo>
                      <a:pt x="6" y="39"/>
                      <a:pt x="11" y="36"/>
                      <a:pt x="17" y="34"/>
                    </a:cubicBezTo>
                    <a:cubicBezTo>
                      <a:pt x="23" y="32"/>
                      <a:pt x="26" y="32"/>
                      <a:pt x="35" y="25"/>
                    </a:cubicBezTo>
                    <a:cubicBezTo>
                      <a:pt x="43" y="18"/>
                      <a:pt x="48" y="25"/>
                      <a:pt x="53" y="22"/>
                    </a:cubicBezTo>
                    <a:cubicBezTo>
                      <a:pt x="58" y="19"/>
                      <a:pt x="64" y="14"/>
                      <a:pt x="71" y="9"/>
                    </a:cubicBezTo>
                    <a:cubicBezTo>
                      <a:pt x="78" y="5"/>
                      <a:pt x="71" y="0"/>
                      <a:pt x="66" y="0"/>
                    </a:cubicBezTo>
                    <a:cubicBezTo>
                      <a:pt x="61" y="1"/>
                      <a:pt x="50" y="5"/>
                      <a:pt x="41" y="5"/>
                    </a:cubicBezTo>
                    <a:cubicBezTo>
                      <a:pt x="32" y="6"/>
                      <a:pt x="35" y="11"/>
                      <a:pt x="32" y="14"/>
                    </a:cubicBezTo>
                    <a:cubicBezTo>
                      <a:pt x="30" y="18"/>
                      <a:pt x="23" y="10"/>
                      <a:pt x="15" y="11"/>
                    </a:cubicBezTo>
                    <a:cubicBezTo>
                      <a:pt x="7" y="12"/>
                      <a:pt x="8" y="25"/>
                      <a:pt x="3" y="32"/>
                    </a:cubicBezTo>
                    <a:cubicBezTo>
                      <a:pt x="1" y="35"/>
                      <a:pt x="2" y="37"/>
                      <a:pt x="1" y="43"/>
                    </a:cubicBezTo>
                    <a:cubicBezTo>
                      <a:pt x="0" y="49"/>
                      <a:pt x="3" y="43"/>
                      <a:pt x="4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2" name="Freeform 989"/>
              <p:cNvSpPr>
                <a:spLocks/>
              </p:cNvSpPr>
              <p:nvPr userDrawn="1"/>
            </p:nvSpPr>
            <p:spPr bwMode="auto">
              <a:xfrm>
                <a:off x="6173" y="3015"/>
                <a:ext cx="4" cy="5"/>
              </a:xfrm>
              <a:custGeom>
                <a:avLst/>
                <a:gdLst>
                  <a:gd name="T0" fmla="*/ 0 w 4"/>
                  <a:gd name="T1" fmla="*/ 5 h 5"/>
                  <a:gd name="T2" fmla="*/ 2 w 4"/>
                  <a:gd name="T3" fmla="*/ 0 h 5"/>
                  <a:gd name="T4" fmla="*/ 0 w 4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cubicBezTo>
                      <a:pt x="2" y="3"/>
                      <a:pt x="4" y="0"/>
                      <a:pt x="2" y="0"/>
                    </a:cubicBezTo>
                    <a:cubicBezTo>
                      <a:pt x="0" y="0"/>
                      <a:pt x="0" y="3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3" name="Freeform 990"/>
              <p:cNvSpPr>
                <a:spLocks/>
              </p:cNvSpPr>
              <p:nvPr userDrawn="1"/>
            </p:nvSpPr>
            <p:spPr bwMode="auto">
              <a:xfrm>
                <a:off x="6171" y="3020"/>
                <a:ext cx="2" cy="4"/>
              </a:xfrm>
              <a:custGeom>
                <a:avLst/>
                <a:gdLst>
                  <a:gd name="T0" fmla="*/ 0 w 2"/>
                  <a:gd name="T1" fmla="*/ 4 h 4"/>
                  <a:gd name="T2" fmla="*/ 1 w 2"/>
                  <a:gd name="T3" fmla="*/ 4 h 4"/>
                  <a:gd name="T4" fmla="*/ 2 w 2"/>
                  <a:gd name="T5" fmla="*/ 0 h 4"/>
                  <a:gd name="T6" fmla="*/ 1 w 2"/>
                  <a:gd name="T7" fmla="*/ 3 h 4"/>
                  <a:gd name="T8" fmla="*/ 0 w 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1" y="4"/>
                      <a:pt x="1" y="4"/>
                    </a:cubicBezTo>
                    <a:cubicBezTo>
                      <a:pt x="2" y="4"/>
                      <a:pt x="2" y="2"/>
                      <a:pt x="2" y="0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0" y="4"/>
                      <a:pt x="0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4" name="Freeform 991"/>
              <p:cNvSpPr>
                <a:spLocks/>
              </p:cNvSpPr>
              <p:nvPr userDrawn="1"/>
            </p:nvSpPr>
            <p:spPr bwMode="auto">
              <a:xfrm>
                <a:off x="6160" y="3020"/>
                <a:ext cx="11" cy="6"/>
              </a:xfrm>
              <a:custGeom>
                <a:avLst/>
                <a:gdLst>
                  <a:gd name="T0" fmla="*/ 1 w 10"/>
                  <a:gd name="T1" fmla="*/ 3 h 6"/>
                  <a:gd name="T2" fmla="*/ 4 w 10"/>
                  <a:gd name="T3" fmla="*/ 5 h 6"/>
                  <a:gd name="T4" fmla="*/ 10 w 10"/>
                  <a:gd name="T5" fmla="*/ 4 h 6"/>
                  <a:gd name="T6" fmla="*/ 1 w 10"/>
                  <a:gd name="T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6">
                    <a:moveTo>
                      <a:pt x="1" y="3"/>
                    </a:moveTo>
                    <a:cubicBezTo>
                      <a:pt x="1" y="6"/>
                      <a:pt x="0" y="6"/>
                      <a:pt x="4" y="5"/>
                    </a:cubicBezTo>
                    <a:cubicBezTo>
                      <a:pt x="7" y="4"/>
                      <a:pt x="9" y="5"/>
                      <a:pt x="10" y="4"/>
                    </a:cubicBezTo>
                    <a:cubicBezTo>
                      <a:pt x="6" y="4"/>
                      <a:pt x="2" y="0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5" name="Freeform 992"/>
              <p:cNvSpPr>
                <a:spLocks/>
              </p:cNvSpPr>
              <p:nvPr userDrawn="1"/>
            </p:nvSpPr>
            <p:spPr bwMode="auto">
              <a:xfrm>
                <a:off x="6345" y="2941"/>
                <a:ext cx="14" cy="14"/>
              </a:xfrm>
              <a:custGeom>
                <a:avLst/>
                <a:gdLst>
                  <a:gd name="T0" fmla="*/ 12 w 13"/>
                  <a:gd name="T1" fmla="*/ 3 h 13"/>
                  <a:gd name="T2" fmla="*/ 4 w 13"/>
                  <a:gd name="T3" fmla="*/ 2 h 13"/>
                  <a:gd name="T4" fmla="*/ 1 w 13"/>
                  <a:gd name="T5" fmla="*/ 3 h 13"/>
                  <a:gd name="T6" fmla="*/ 0 w 13"/>
                  <a:gd name="T7" fmla="*/ 13 h 13"/>
                  <a:gd name="T8" fmla="*/ 0 w 13"/>
                  <a:gd name="T9" fmla="*/ 13 h 13"/>
                  <a:gd name="T10" fmla="*/ 12 w 13"/>
                  <a:gd name="T11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3">
                    <a:moveTo>
                      <a:pt x="12" y="3"/>
                    </a:moveTo>
                    <a:cubicBezTo>
                      <a:pt x="11" y="1"/>
                      <a:pt x="5" y="0"/>
                      <a:pt x="4" y="2"/>
                    </a:cubicBezTo>
                    <a:cubicBezTo>
                      <a:pt x="2" y="4"/>
                      <a:pt x="2" y="2"/>
                      <a:pt x="1" y="3"/>
                    </a:cubicBezTo>
                    <a:cubicBezTo>
                      <a:pt x="0" y="7"/>
                      <a:pt x="0" y="10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4" y="11"/>
                      <a:pt x="13" y="5"/>
                      <a:pt x="1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6" name="Freeform 993"/>
              <p:cNvSpPr>
                <a:spLocks/>
              </p:cNvSpPr>
              <p:nvPr userDrawn="1"/>
            </p:nvSpPr>
            <p:spPr bwMode="auto">
              <a:xfrm>
                <a:off x="6341" y="2955"/>
                <a:ext cx="4" cy="5"/>
              </a:xfrm>
              <a:custGeom>
                <a:avLst/>
                <a:gdLst>
                  <a:gd name="T0" fmla="*/ 4 w 4"/>
                  <a:gd name="T1" fmla="*/ 0 h 5"/>
                  <a:gd name="T2" fmla="*/ 0 w 4"/>
                  <a:gd name="T3" fmla="*/ 5 h 5"/>
                  <a:gd name="T4" fmla="*/ 3 w 4"/>
                  <a:gd name="T5" fmla="*/ 2 h 5"/>
                  <a:gd name="T6" fmla="*/ 4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4" y="0"/>
                    </a:moveTo>
                    <a:cubicBezTo>
                      <a:pt x="2" y="1"/>
                      <a:pt x="1" y="3"/>
                      <a:pt x="0" y="5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4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7" name="Freeform 994"/>
              <p:cNvSpPr>
                <a:spLocks/>
              </p:cNvSpPr>
              <p:nvPr userDrawn="1"/>
            </p:nvSpPr>
            <p:spPr bwMode="auto">
              <a:xfrm>
                <a:off x="6329" y="2960"/>
                <a:ext cx="12" cy="5"/>
              </a:xfrm>
              <a:custGeom>
                <a:avLst/>
                <a:gdLst>
                  <a:gd name="T0" fmla="*/ 6 w 11"/>
                  <a:gd name="T1" fmla="*/ 5 h 5"/>
                  <a:gd name="T2" fmla="*/ 11 w 11"/>
                  <a:gd name="T3" fmla="*/ 0 h 5"/>
                  <a:gd name="T4" fmla="*/ 8 w 11"/>
                  <a:gd name="T5" fmla="*/ 3 h 5"/>
                  <a:gd name="T6" fmla="*/ 6 w 11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5">
                    <a:moveTo>
                      <a:pt x="6" y="5"/>
                    </a:moveTo>
                    <a:cubicBezTo>
                      <a:pt x="9" y="5"/>
                      <a:pt x="10" y="2"/>
                      <a:pt x="11" y="0"/>
                    </a:cubicBezTo>
                    <a:cubicBezTo>
                      <a:pt x="10" y="1"/>
                      <a:pt x="9" y="2"/>
                      <a:pt x="8" y="3"/>
                    </a:cubicBezTo>
                    <a:cubicBezTo>
                      <a:pt x="7" y="4"/>
                      <a:pt x="0" y="4"/>
                      <a:pt x="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8" name="Freeform 995"/>
              <p:cNvSpPr>
                <a:spLocks/>
              </p:cNvSpPr>
              <p:nvPr userDrawn="1"/>
            </p:nvSpPr>
            <p:spPr bwMode="auto">
              <a:xfrm>
                <a:off x="6305" y="2956"/>
                <a:ext cx="4" cy="4"/>
              </a:xfrm>
              <a:custGeom>
                <a:avLst/>
                <a:gdLst>
                  <a:gd name="T0" fmla="*/ 4 w 4"/>
                  <a:gd name="T1" fmla="*/ 3 h 4"/>
                  <a:gd name="T2" fmla="*/ 2 w 4"/>
                  <a:gd name="T3" fmla="*/ 1 h 4"/>
                  <a:gd name="T4" fmla="*/ 4 w 4"/>
                  <a:gd name="T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4" y="3"/>
                    </a:moveTo>
                    <a:cubicBezTo>
                      <a:pt x="4" y="2"/>
                      <a:pt x="3" y="0"/>
                      <a:pt x="2" y="1"/>
                    </a:cubicBezTo>
                    <a:cubicBezTo>
                      <a:pt x="0" y="3"/>
                      <a:pt x="2" y="4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9" name="Freeform 996"/>
              <p:cNvSpPr>
                <a:spLocks/>
              </p:cNvSpPr>
              <p:nvPr userDrawn="1"/>
            </p:nvSpPr>
            <p:spPr bwMode="auto">
              <a:xfrm>
                <a:off x="6309" y="2959"/>
                <a:ext cx="5" cy="4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1 w 4"/>
                  <a:gd name="T5" fmla="*/ 2 h 4"/>
                  <a:gd name="T6" fmla="*/ 0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4" y="4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0" name="Freeform 997"/>
              <p:cNvSpPr>
                <a:spLocks/>
              </p:cNvSpPr>
              <p:nvPr userDrawn="1"/>
            </p:nvSpPr>
            <p:spPr bwMode="auto">
              <a:xfrm>
                <a:off x="6289" y="2967"/>
                <a:ext cx="4" cy="2"/>
              </a:xfrm>
              <a:custGeom>
                <a:avLst/>
                <a:gdLst>
                  <a:gd name="T0" fmla="*/ 0 w 4"/>
                  <a:gd name="T1" fmla="*/ 1 h 2"/>
                  <a:gd name="T2" fmla="*/ 4 w 4"/>
                  <a:gd name="T3" fmla="*/ 2 h 2"/>
                  <a:gd name="T4" fmla="*/ 0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1"/>
                    </a:moveTo>
                    <a:cubicBezTo>
                      <a:pt x="0" y="2"/>
                      <a:pt x="2" y="2"/>
                      <a:pt x="4" y="2"/>
                    </a:cubicBezTo>
                    <a:cubicBezTo>
                      <a:pt x="3" y="1"/>
                      <a:pt x="2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1" name="Freeform 998"/>
              <p:cNvSpPr>
                <a:spLocks/>
              </p:cNvSpPr>
              <p:nvPr userDrawn="1"/>
            </p:nvSpPr>
            <p:spPr bwMode="auto">
              <a:xfrm>
                <a:off x="6293" y="2969"/>
                <a:ext cx="8" cy="3"/>
              </a:xfrm>
              <a:custGeom>
                <a:avLst/>
                <a:gdLst>
                  <a:gd name="T0" fmla="*/ 0 w 8"/>
                  <a:gd name="T1" fmla="*/ 0 h 3"/>
                  <a:gd name="T2" fmla="*/ 4 w 8"/>
                  <a:gd name="T3" fmla="*/ 2 h 3"/>
                  <a:gd name="T4" fmla="*/ 3 w 8"/>
                  <a:gd name="T5" fmla="*/ 0 h 3"/>
                  <a:gd name="T6" fmla="*/ 0 w 8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cubicBezTo>
                      <a:pt x="1" y="1"/>
                      <a:pt x="2" y="2"/>
                      <a:pt x="4" y="2"/>
                    </a:cubicBezTo>
                    <a:cubicBezTo>
                      <a:pt x="8" y="3"/>
                      <a:pt x="5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2" name="Freeform 999"/>
              <p:cNvSpPr>
                <a:spLocks/>
              </p:cNvSpPr>
              <p:nvPr userDrawn="1"/>
            </p:nvSpPr>
            <p:spPr bwMode="auto">
              <a:xfrm>
                <a:off x="6228" y="2950"/>
                <a:ext cx="25" cy="15"/>
              </a:xfrm>
              <a:custGeom>
                <a:avLst/>
                <a:gdLst>
                  <a:gd name="T0" fmla="*/ 5 w 24"/>
                  <a:gd name="T1" fmla="*/ 15 h 15"/>
                  <a:gd name="T2" fmla="*/ 15 w 24"/>
                  <a:gd name="T3" fmla="*/ 11 h 15"/>
                  <a:gd name="T4" fmla="*/ 22 w 24"/>
                  <a:gd name="T5" fmla="*/ 12 h 15"/>
                  <a:gd name="T6" fmla="*/ 20 w 24"/>
                  <a:gd name="T7" fmla="*/ 0 h 15"/>
                  <a:gd name="T8" fmla="*/ 11 w 24"/>
                  <a:gd name="T9" fmla="*/ 11 h 15"/>
                  <a:gd name="T10" fmla="*/ 0 w 24"/>
                  <a:gd name="T11" fmla="*/ 6 h 15"/>
                  <a:gd name="T12" fmla="*/ 5 w 24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5">
                    <a:moveTo>
                      <a:pt x="5" y="15"/>
                    </a:moveTo>
                    <a:cubicBezTo>
                      <a:pt x="10" y="15"/>
                      <a:pt x="13" y="12"/>
                      <a:pt x="15" y="11"/>
                    </a:cubicBezTo>
                    <a:cubicBezTo>
                      <a:pt x="16" y="11"/>
                      <a:pt x="20" y="13"/>
                      <a:pt x="22" y="12"/>
                    </a:cubicBezTo>
                    <a:cubicBezTo>
                      <a:pt x="24" y="10"/>
                      <a:pt x="23" y="0"/>
                      <a:pt x="20" y="0"/>
                    </a:cubicBezTo>
                    <a:cubicBezTo>
                      <a:pt x="16" y="0"/>
                      <a:pt x="16" y="11"/>
                      <a:pt x="11" y="11"/>
                    </a:cubicBezTo>
                    <a:cubicBezTo>
                      <a:pt x="4" y="11"/>
                      <a:pt x="1" y="4"/>
                      <a:pt x="0" y="6"/>
                    </a:cubicBezTo>
                    <a:cubicBezTo>
                      <a:pt x="0" y="8"/>
                      <a:pt x="0" y="14"/>
                      <a:pt x="5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3" name="Freeform 1000"/>
              <p:cNvSpPr>
                <a:spLocks/>
              </p:cNvSpPr>
              <p:nvPr userDrawn="1"/>
            </p:nvSpPr>
            <p:spPr bwMode="auto">
              <a:xfrm>
                <a:off x="6269" y="2965"/>
                <a:ext cx="8" cy="4"/>
              </a:xfrm>
              <a:custGeom>
                <a:avLst/>
                <a:gdLst>
                  <a:gd name="T0" fmla="*/ 4 w 8"/>
                  <a:gd name="T1" fmla="*/ 2 h 3"/>
                  <a:gd name="T2" fmla="*/ 8 w 8"/>
                  <a:gd name="T3" fmla="*/ 1 h 3"/>
                  <a:gd name="T4" fmla="*/ 4 w 8"/>
                  <a:gd name="T5" fmla="*/ 0 h 3"/>
                  <a:gd name="T6" fmla="*/ 4 w 8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4" y="2"/>
                    </a:moveTo>
                    <a:cubicBezTo>
                      <a:pt x="5" y="2"/>
                      <a:pt x="7" y="2"/>
                      <a:pt x="8" y="1"/>
                    </a:cubicBezTo>
                    <a:cubicBezTo>
                      <a:pt x="7" y="1"/>
                      <a:pt x="5" y="0"/>
                      <a:pt x="4" y="0"/>
                    </a:cubicBezTo>
                    <a:cubicBezTo>
                      <a:pt x="0" y="0"/>
                      <a:pt x="1" y="3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4" name="Freeform 1001"/>
              <p:cNvSpPr>
                <a:spLocks/>
              </p:cNvSpPr>
              <p:nvPr userDrawn="1"/>
            </p:nvSpPr>
            <p:spPr bwMode="auto">
              <a:xfrm>
                <a:off x="6277" y="2963"/>
                <a:ext cx="8" cy="5"/>
              </a:xfrm>
              <a:custGeom>
                <a:avLst/>
                <a:gdLst>
                  <a:gd name="T0" fmla="*/ 8 w 8"/>
                  <a:gd name="T1" fmla="*/ 2 h 4"/>
                  <a:gd name="T2" fmla="*/ 0 w 8"/>
                  <a:gd name="T3" fmla="*/ 3 h 4"/>
                  <a:gd name="T4" fmla="*/ 8 w 8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4">
                    <a:moveTo>
                      <a:pt x="8" y="2"/>
                    </a:moveTo>
                    <a:cubicBezTo>
                      <a:pt x="7" y="0"/>
                      <a:pt x="4" y="2"/>
                      <a:pt x="0" y="3"/>
                    </a:cubicBezTo>
                    <a:cubicBezTo>
                      <a:pt x="4" y="4"/>
                      <a:pt x="8" y="4"/>
                      <a:pt x="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5" name="Freeform 1002"/>
              <p:cNvSpPr>
                <a:spLocks/>
              </p:cNvSpPr>
              <p:nvPr userDrawn="1"/>
            </p:nvSpPr>
            <p:spPr bwMode="auto">
              <a:xfrm>
                <a:off x="6211" y="2967"/>
                <a:ext cx="4" cy="2"/>
              </a:xfrm>
              <a:custGeom>
                <a:avLst/>
                <a:gdLst>
                  <a:gd name="T0" fmla="*/ 1 w 3"/>
                  <a:gd name="T1" fmla="*/ 1 h 2"/>
                  <a:gd name="T2" fmla="*/ 0 w 3"/>
                  <a:gd name="T3" fmla="*/ 1 h 2"/>
                  <a:gd name="T4" fmla="*/ 1 w 3"/>
                  <a:gd name="T5" fmla="*/ 1 h 2"/>
                  <a:gd name="T6" fmla="*/ 1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2"/>
                      <a:pt x="3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665" name="Freeform 1004"/>
            <p:cNvSpPr>
              <a:spLocks/>
            </p:cNvSpPr>
            <p:nvPr userDrawn="1"/>
          </p:nvSpPr>
          <p:spPr bwMode="auto">
            <a:xfrm>
              <a:off x="9834563" y="4711700"/>
              <a:ext cx="25400" cy="11113"/>
            </a:xfrm>
            <a:custGeom>
              <a:avLst/>
              <a:gdLst>
                <a:gd name="T0" fmla="*/ 6 w 16"/>
                <a:gd name="T1" fmla="*/ 6 h 7"/>
                <a:gd name="T2" fmla="*/ 16 w 16"/>
                <a:gd name="T3" fmla="*/ 0 h 7"/>
                <a:gd name="T4" fmla="*/ 11 w 16"/>
                <a:gd name="T5" fmla="*/ 1 h 7"/>
                <a:gd name="T6" fmla="*/ 6 w 16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7">
                  <a:moveTo>
                    <a:pt x="6" y="6"/>
                  </a:moveTo>
                  <a:cubicBezTo>
                    <a:pt x="12" y="7"/>
                    <a:pt x="11" y="4"/>
                    <a:pt x="16" y="0"/>
                  </a:cubicBezTo>
                  <a:cubicBezTo>
                    <a:pt x="15" y="0"/>
                    <a:pt x="12" y="0"/>
                    <a:pt x="11" y="1"/>
                  </a:cubicBezTo>
                  <a:cubicBezTo>
                    <a:pt x="8" y="2"/>
                    <a:pt x="0" y="5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6" name="Freeform 1005"/>
            <p:cNvSpPr>
              <a:spLocks/>
            </p:cNvSpPr>
            <p:nvPr userDrawn="1"/>
          </p:nvSpPr>
          <p:spPr bwMode="auto">
            <a:xfrm>
              <a:off x="9956801" y="4521200"/>
              <a:ext cx="107950" cy="60325"/>
            </a:xfrm>
            <a:custGeom>
              <a:avLst/>
              <a:gdLst>
                <a:gd name="T0" fmla="*/ 59 w 65"/>
                <a:gd name="T1" fmla="*/ 35 h 36"/>
                <a:gd name="T2" fmla="*/ 62 w 65"/>
                <a:gd name="T3" fmla="*/ 27 h 36"/>
                <a:gd name="T4" fmla="*/ 61 w 65"/>
                <a:gd name="T5" fmla="*/ 24 h 36"/>
                <a:gd name="T6" fmla="*/ 63 w 65"/>
                <a:gd name="T7" fmla="*/ 10 h 36"/>
                <a:gd name="T8" fmla="*/ 38 w 65"/>
                <a:gd name="T9" fmla="*/ 6 h 36"/>
                <a:gd name="T10" fmla="*/ 16 w 65"/>
                <a:gd name="T11" fmla="*/ 2 h 36"/>
                <a:gd name="T12" fmla="*/ 8 w 65"/>
                <a:gd name="T13" fmla="*/ 15 h 36"/>
                <a:gd name="T14" fmla="*/ 7 w 65"/>
                <a:gd name="T15" fmla="*/ 16 h 36"/>
                <a:gd name="T16" fmla="*/ 10 w 65"/>
                <a:gd name="T17" fmla="*/ 14 h 36"/>
                <a:gd name="T18" fmla="*/ 33 w 65"/>
                <a:gd name="T19" fmla="*/ 20 h 36"/>
                <a:gd name="T20" fmla="*/ 59 w 65"/>
                <a:gd name="T21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36">
                  <a:moveTo>
                    <a:pt x="59" y="35"/>
                  </a:moveTo>
                  <a:cubicBezTo>
                    <a:pt x="61" y="36"/>
                    <a:pt x="60" y="28"/>
                    <a:pt x="62" y="27"/>
                  </a:cubicBezTo>
                  <a:cubicBezTo>
                    <a:pt x="64" y="25"/>
                    <a:pt x="61" y="27"/>
                    <a:pt x="61" y="24"/>
                  </a:cubicBezTo>
                  <a:cubicBezTo>
                    <a:pt x="61" y="20"/>
                    <a:pt x="65" y="13"/>
                    <a:pt x="63" y="10"/>
                  </a:cubicBezTo>
                  <a:cubicBezTo>
                    <a:pt x="61" y="8"/>
                    <a:pt x="50" y="12"/>
                    <a:pt x="38" y="6"/>
                  </a:cubicBezTo>
                  <a:cubicBezTo>
                    <a:pt x="26" y="0"/>
                    <a:pt x="32" y="1"/>
                    <a:pt x="16" y="2"/>
                  </a:cubicBezTo>
                  <a:cubicBezTo>
                    <a:pt x="0" y="3"/>
                    <a:pt x="9" y="10"/>
                    <a:pt x="8" y="15"/>
                  </a:cubicBezTo>
                  <a:cubicBezTo>
                    <a:pt x="8" y="15"/>
                    <a:pt x="7" y="16"/>
                    <a:pt x="7" y="16"/>
                  </a:cubicBezTo>
                  <a:cubicBezTo>
                    <a:pt x="8" y="15"/>
                    <a:pt x="9" y="15"/>
                    <a:pt x="10" y="14"/>
                  </a:cubicBezTo>
                  <a:cubicBezTo>
                    <a:pt x="14" y="10"/>
                    <a:pt x="22" y="20"/>
                    <a:pt x="33" y="20"/>
                  </a:cubicBezTo>
                  <a:cubicBezTo>
                    <a:pt x="44" y="19"/>
                    <a:pt x="48" y="29"/>
                    <a:pt x="59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7" name="Freeform 1006"/>
            <p:cNvSpPr>
              <a:spLocks/>
            </p:cNvSpPr>
            <p:nvPr userDrawn="1"/>
          </p:nvSpPr>
          <p:spPr bwMode="auto">
            <a:xfrm>
              <a:off x="9966326" y="4548188"/>
              <a:ext cx="1588" cy="4763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cubicBezTo>
                    <a:pt x="0" y="2"/>
                    <a:pt x="1" y="3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8" name="Freeform 1007"/>
            <p:cNvSpPr>
              <a:spLocks/>
            </p:cNvSpPr>
            <p:nvPr userDrawn="1"/>
          </p:nvSpPr>
          <p:spPr bwMode="auto">
            <a:xfrm>
              <a:off x="10021888" y="4484688"/>
              <a:ext cx="28575" cy="23813"/>
            </a:xfrm>
            <a:custGeom>
              <a:avLst/>
              <a:gdLst>
                <a:gd name="T0" fmla="*/ 10 w 18"/>
                <a:gd name="T1" fmla="*/ 7 h 14"/>
                <a:gd name="T2" fmla="*/ 3 w 18"/>
                <a:gd name="T3" fmla="*/ 1 h 14"/>
                <a:gd name="T4" fmla="*/ 5 w 18"/>
                <a:gd name="T5" fmla="*/ 8 h 14"/>
                <a:gd name="T6" fmla="*/ 17 w 18"/>
                <a:gd name="T7" fmla="*/ 12 h 14"/>
                <a:gd name="T8" fmla="*/ 10 w 18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4">
                  <a:moveTo>
                    <a:pt x="10" y="7"/>
                  </a:moveTo>
                  <a:cubicBezTo>
                    <a:pt x="8" y="6"/>
                    <a:pt x="4" y="0"/>
                    <a:pt x="3" y="1"/>
                  </a:cubicBezTo>
                  <a:cubicBezTo>
                    <a:pt x="0" y="3"/>
                    <a:pt x="0" y="8"/>
                    <a:pt x="5" y="8"/>
                  </a:cubicBezTo>
                  <a:cubicBezTo>
                    <a:pt x="10" y="9"/>
                    <a:pt x="17" y="14"/>
                    <a:pt x="17" y="12"/>
                  </a:cubicBezTo>
                  <a:cubicBezTo>
                    <a:pt x="18" y="10"/>
                    <a:pt x="12" y="7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9" name="Freeform 1008"/>
            <p:cNvSpPr>
              <a:spLocks/>
            </p:cNvSpPr>
            <p:nvPr userDrawn="1"/>
          </p:nvSpPr>
          <p:spPr bwMode="auto">
            <a:xfrm>
              <a:off x="9959976" y="4487863"/>
              <a:ext cx="7938" cy="7938"/>
            </a:xfrm>
            <a:custGeom>
              <a:avLst/>
              <a:gdLst>
                <a:gd name="T0" fmla="*/ 1 w 5"/>
                <a:gd name="T1" fmla="*/ 1 h 5"/>
                <a:gd name="T2" fmla="*/ 0 w 5"/>
                <a:gd name="T3" fmla="*/ 3 h 5"/>
                <a:gd name="T4" fmla="*/ 1 w 5"/>
                <a:gd name="T5" fmla="*/ 3 h 5"/>
                <a:gd name="T6" fmla="*/ 1 w 5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1" y="2"/>
                    <a:pt x="1" y="2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5" y="5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0" name="Freeform 1009"/>
            <p:cNvSpPr>
              <a:spLocks/>
            </p:cNvSpPr>
            <p:nvPr userDrawn="1"/>
          </p:nvSpPr>
          <p:spPr bwMode="auto">
            <a:xfrm>
              <a:off x="9936163" y="4475163"/>
              <a:ext cx="23813" cy="28575"/>
            </a:xfrm>
            <a:custGeom>
              <a:avLst/>
              <a:gdLst>
                <a:gd name="T0" fmla="*/ 6 w 14"/>
                <a:gd name="T1" fmla="*/ 15 h 17"/>
                <a:gd name="T2" fmla="*/ 14 w 14"/>
                <a:gd name="T3" fmla="*/ 10 h 17"/>
                <a:gd name="T4" fmla="*/ 9 w 14"/>
                <a:gd name="T5" fmla="*/ 1 h 17"/>
                <a:gd name="T6" fmla="*/ 6 w 14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7">
                  <a:moveTo>
                    <a:pt x="6" y="15"/>
                  </a:moveTo>
                  <a:cubicBezTo>
                    <a:pt x="11" y="17"/>
                    <a:pt x="13" y="13"/>
                    <a:pt x="14" y="10"/>
                  </a:cubicBezTo>
                  <a:cubicBezTo>
                    <a:pt x="10" y="8"/>
                    <a:pt x="12" y="0"/>
                    <a:pt x="9" y="1"/>
                  </a:cubicBezTo>
                  <a:cubicBezTo>
                    <a:pt x="7" y="2"/>
                    <a:pt x="0" y="13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1" name="Freeform 1010"/>
            <p:cNvSpPr>
              <a:spLocks/>
            </p:cNvSpPr>
            <p:nvPr userDrawn="1"/>
          </p:nvSpPr>
          <p:spPr bwMode="auto">
            <a:xfrm>
              <a:off x="9967913" y="4402138"/>
              <a:ext cx="6350" cy="6350"/>
            </a:xfrm>
            <a:custGeom>
              <a:avLst/>
              <a:gdLst>
                <a:gd name="T0" fmla="*/ 3 w 4"/>
                <a:gd name="T1" fmla="*/ 1 h 4"/>
                <a:gd name="T2" fmla="*/ 4 w 4"/>
                <a:gd name="T3" fmla="*/ 0 h 4"/>
                <a:gd name="T4" fmla="*/ 0 w 4"/>
                <a:gd name="T5" fmla="*/ 2 h 4"/>
                <a:gd name="T6" fmla="*/ 0 w 4"/>
                <a:gd name="T7" fmla="*/ 4 h 4"/>
                <a:gd name="T8" fmla="*/ 3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3" y="1"/>
                    <a:pt x="3" y="0"/>
                    <a:pt x="4" y="0"/>
                  </a:cubicBezTo>
                  <a:cubicBezTo>
                    <a:pt x="2" y="1"/>
                    <a:pt x="1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1" y="3"/>
                    <a:pt x="2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2" name="Freeform 1011"/>
            <p:cNvSpPr>
              <a:spLocks/>
            </p:cNvSpPr>
            <p:nvPr userDrawn="1"/>
          </p:nvSpPr>
          <p:spPr bwMode="auto">
            <a:xfrm>
              <a:off x="9945688" y="4354513"/>
              <a:ext cx="41275" cy="112713"/>
            </a:xfrm>
            <a:custGeom>
              <a:avLst/>
              <a:gdLst>
                <a:gd name="T0" fmla="*/ 10 w 25"/>
                <a:gd name="T1" fmla="*/ 31 h 68"/>
                <a:gd name="T2" fmla="*/ 17 w 25"/>
                <a:gd name="T3" fmla="*/ 22 h 68"/>
                <a:gd name="T4" fmla="*/ 11 w 25"/>
                <a:gd name="T5" fmla="*/ 12 h 68"/>
                <a:gd name="T6" fmla="*/ 11 w 25"/>
                <a:gd name="T7" fmla="*/ 7 h 68"/>
                <a:gd name="T8" fmla="*/ 3 w 25"/>
                <a:gd name="T9" fmla="*/ 6 h 68"/>
                <a:gd name="T10" fmla="*/ 3 w 25"/>
                <a:gd name="T11" fmla="*/ 18 h 68"/>
                <a:gd name="T12" fmla="*/ 5 w 25"/>
                <a:gd name="T13" fmla="*/ 33 h 68"/>
                <a:gd name="T14" fmla="*/ 3 w 25"/>
                <a:gd name="T15" fmla="*/ 41 h 68"/>
                <a:gd name="T16" fmla="*/ 5 w 25"/>
                <a:gd name="T17" fmla="*/ 52 h 68"/>
                <a:gd name="T18" fmla="*/ 15 w 25"/>
                <a:gd name="T19" fmla="*/ 67 h 68"/>
                <a:gd name="T20" fmla="*/ 16 w 25"/>
                <a:gd name="T21" fmla="*/ 68 h 68"/>
                <a:gd name="T22" fmla="*/ 13 w 25"/>
                <a:gd name="T23" fmla="*/ 49 h 68"/>
                <a:gd name="T24" fmla="*/ 17 w 25"/>
                <a:gd name="T25" fmla="*/ 42 h 68"/>
                <a:gd name="T26" fmla="*/ 24 w 25"/>
                <a:gd name="T27" fmla="*/ 43 h 68"/>
                <a:gd name="T28" fmla="*/ 14 w 25"/>
                <a:gd name="T29" fmla="*/ 33 h 68"/>
                <a:gd name="T30" fmla="*/ 10 w 25"/>
                <a:gd name="T31" fmla="*/ 3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68">
                  <a:moveTo>
                    <a:pt x="10" y="31"/>
                  </a:moveTo>
                  <a:cubicBezTo>
                    <a:pt x="7" y="29"/>
                    <a:pt x="16" y="26"/>
                    <a:pt x="17" y="22"/>
                  </a:cubicBezTo>
                  <a:cubicBezTo>
                    <a:pt x="19" y="19"/>
                    <a:pt x="12" y="15"/>
                    <a:pt x="11" y="12"/>
                  </a:cubicBezTo>
                  <a:cubicBezTo>
                    <a:pt x="10" y="10"/>
                    <a:pt x="11" y="8"/>
                    <a:pt x="11" y="7"/>
                  </a:cubicBezTo>
                  <a:cubicBezTo>
                    <a:pt x="11" y="6"/>
                    <a:pt x="7" y="0"/>
                    <a:pt x="3" y="6"/>
                  </a:cubicBezTo>
                  <a:cubicBezTo>
                    <a:pt x="0" y="11"/>
                    <a:pt x="5" y="11"/>
                    <a:pt x="3" y="18"/>
                  </a:cubicBezTo>
                  <a:cubicBezTo>
                    <a:pt x="1" y="25"/>
                    <a:pt x="4" y="30"/>
                    <a:pt x="5" y="33"/>
                  </a:cubicBezTo>
                  <a:cubicBezTo>
                    <a:pt x="6" y="35"/>
                    <a:pt x="3" y="36"/>
                    <a:pt x="3" y="41"/>
                  </a:cubicBezTo>
                  <a:cubicBezTo>
                    <a:pt x="2" y="46"/>
                    <a:pt x="1" y="47"/>
                    <a:pt x="5" y="52"/>
                  </a:cubicBezTo>
                  <a:cubicBezTo>
                    <a:pt x="9" y="58"/>
                    <a:pt x="13" y="64"/>
                    <a:pt x="15" y="67"/>
                  </a:cubicBezTo>
                  <a:cubicBezTo>
                    <a:pt x="15" y="67"/>
                    <a:pt x="15" y="67"/>
                    <a:pt x="16" y="68"/>
                  </a:cubicBezTo>
                  <a:cubicBezTo>
                    <a:pt x="11" y="61"/>
                    <a:pt x="11" y="55"/>
                    <a:pt x="13" y="49"/>
                  </a:cubicBezTo>
                  <a:cubicBezTo>
                    <a:pt x="16" y="42"/>
                    <a:pt x="12" y="41"/>
                    <a:pt x="17" y="42"/>
                  </a:cubicBezTo>
                  <a:cubicBezTo>
                    <a:pt x="21" y="43"/>
                    <a:pt x="25" y="47"/>
                    <a:pt x="24" y="43"/>
                  </a:cubicBezTo>
                  <a:cubicBezTo>
                    <a:pt x="23" y="39"/>
                    <a:pt x="14" y="36"/>
                    <a:pt x="14" y="33"/>
                  </a:cubicBezTo>
                  <a:cubicBezTo>
                    <a:pt x="13" y="33"/>
                    <a:pt x="11" y="33"/>
                    <a:pt x="10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3" name="Freeform 1012"/>
            <p:cNvSpPr>
              <a:spLocks/>
            </p:cNvSpPr>
            <p:nvPr userDrawn="1"/>
          </p:nvSpPr>
          <p:spPr bwMode="auto">
            <a:xfrm>
              <a:off x="9971088" y="4467225"/>
              <a:ext cx="6350" cy="7938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1 h 5"/>
                <a:gd name="T4" fmla="*/ 0 w 4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4" y="5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4" name="Freeform 1013"/>
            <p:cNvSpPr>
              <a:spLocks/>
            </p:cNvSpPr>
            <p:nvPr userDrawn="1"/>
          </p:nvSpPr>
          <p:spPr bwMode="auto">
            <a:xfrm>
              <a:off x="9974263" y="4381500"/>
              <a:ext cx="25400" cy="23813"/>
            </a:xfrm>
            <a:custGeom>
              <a:avLst/>
              <a:gdLst>
                <a:gd name="T0" fmla="*/ 14 w 15"/>
                <a:gd name="T1" fmla="*/ 13 h 15"/>
                <a:gd name="T2" fmla="*/ 10 w 15"/>
                <a:gd name="T3" fmla="*/ 1 h 15"/>
                <a:gd name="T4" fmla="*/ 5 w 15"/>
                <a:gd name="T5" fmla="*/ 5 h 15"/>
                <a:gd name="T6" fmla="*/ 0 w 15"/>
                <a:gd name="T7" fmla="*/ 13 h 15"/>
                <a:gd name="T8" fmla="*/ 14 w 15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13"/>
                  </a:moveTo>
                  <a:cubicBezTo>
                    <a:pt x="15" y="11"/>
                    <a:pt x="11" y="2"/>
                    <a:pt x="10" y="1"/>
                  </a:cubicBezTo>
                  <a:cubicBezTo>
                    <a:pt x="9" y="0"/>
                    <a:pt x="8" y="2"/>
                    <a:pt x="5" y="5"/>
                  </a:cubicBezTo>
                  <a:cubicBezTo>
                    <a:pt x="2" y="8"/>
                    <a:pt x="1" y="10"/>
                    <a:pt x="0" y="13"/>
                  </a:cubicBezTo>
                  <a:cubicBezTo>
                    <a:pt x="5" y="12"/>
                    <a:pt x="13" y="15"/>
                    <a:pt x="1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5" name="Freeform 1014"/>
            <p:cNvSpPr>
              <a:spLocks/>
            </p:cNvSpPr>
            <p:nvPr userDrawn="1"/>
          </p:nvSpPr>
          <p:spPr bwMode="auto">
            <a:xfrm>
              <a:off x="9955213" y="4452938"/>
              <a:ext cx="1588" cy="1588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6" name="Freeform 1015"/>
            <p:cNvSpPr>
              <a:spLocks/>
            </p:cNvSpPr>
            <p:nvPr userDrawn="1"/>
          </p:nvSpPr>
          <p:spPr bwMode="auto">
            <a:xfrm>
              <a:off x="9947276" y="4452938"/>
              <a:ext cx="7938" cy="6350"/>
            </a:xfrm>
            <a:custGeom>
              <a:avLst/>
              <a:gdLst>
                <a:gd name="T0" fmla="*/ 1 w 5"/>
                <a:gd name="T1" fmla="*/ 2 h 4"/>
                <a:gd name="T2" fmla="*/ 4 w 5"/>
                <a:gd name="T3" fmla="*/ 1 h 4"/>
                <a:gd name="T4" fmla="*/ 5 w 5"/>
                <a:gd name="T5" fmla="*/ 1 h 4"/>
                <a:gd name="T6" fmla="*/ 4 w 5"/>
                <a:gd name="T7" fmla="*/ 1 h 4"/>
                <a:gd name="T8" fmla="*/ 1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2"/>
                  </a:moveTo>
                  <a:cubicBezTo>
                    <a:pt x="0" y="4"/>
                    <a:pt x="1" y="4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3" y="0"/>
                    <a:pt x="2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7" name="Freeform 1016"/>
            <p:cNvSpPr>
              <a:spLocks/>
            </p:cNvSpPr>
            <p:nvPr userDrawn="1"/>
          </p:nvSpPr>
          <p:spPr bwMode="auto">
            <a:xfrm>
              <a:off x="9836151" y="4489450"/>
              <a:ext cx="46038" cy="19050"/>
            </a:xfrm>
            <a:custGeom>
              <a:avLst/>
              <a:gdLst>
                <a:gd name="T0" fmla="*/ 20 w 28"/>
                <a:gd name="T1" fmla="*/ 11 h 12"/>
                <a:gd name="T2" fmla="*/ 24 w 28"/>
                <a:gd name="T3" fmla="*/ 2 h 12"/>
                <a:gd name="T4" fmla="*/ 14 w 28"/>
                <a:gd name="T5" fmla="*/ 1 h 12"/>
                <a:gd name="T6" fmla="*/ 7 w 28"/>
                <a:gd name="T7" fmla="*/ 5 h 12"/>
                <a:gd name="T8" fmla="*/ 20 w 28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2">
                  <a:moveTo>
                    <a:pt x="20" y="11"/>
                  </a:moveTo>
                  <a:cubicBezTo>
                    <a:pt x="23" y="11"/>
                    <a:pt x="28" y="3"/>
                    <a:pt x="24" y="2"/>
                  </a:cubicBezTo>
                  <a:cubicBezTo>
                    <a:pt x="20" y="1"/>
                    <a:pt x="16" y="0"/>
                    <a:pt x="14" y="1"/>
                  </a:cubicBezTo>
                  <a:cubicBezTo>
                    <a:pt x="8" y="4"/>
                    <a:pt x="0" y="6"/>
                    <a:pt x="7" y="5"/>
                  </a:cubicBezTo>
                  <a:cubicBezTo>
                    <a:pt x="14" y="3"/>
                    <a:pt x="17" y="12"/>
                    <a:pt x="2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8" name="Freeform 1017"/>
            <p:cNvSpPr>
              <a:spLocks/>
            </p:cNvSpPr>
            <p:nvPr userDrawn="1"/>
          </p:nvSpPr>
          <p:spPr bwMode="auto">
            <a:xfrm>
              <a:off x="9898063" y="4500563"/>
              <a:ext cx="1588" cy="3175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0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9" name="Freeform 1018"/>
            <p:cNvSpPr>
              <a:spLocks/>
            </p:cNvSpPr>
            <p:nvPr userDrawn="1"/>
          </p:nvSpPr>
          <p:spPr bwMode="auto">
            <a:xfrm>
              <a:off x="9898063" y="4503738"/>
              <a:ext cx="0" cy="1588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0" name="Freeform 1019"/>
            <p:cNvSpPr>
              <a:spLocks/>
            </p:cNvSpPr>
            <p:nvPr userDrawn="1"/>
          </p:nvSpPr>
          <p:spPr bwMode="auto">
            <a:xfrm>
              <a:off x="9885363" y="4500563"/>
              <a:ext cx="12700" cy="7938"/>
            </a:xfrm>
            <a:custGeom>
              <a:avLst/>
              <a:gdLst>
                <a:gd name="T0" fmla="*/ 7 w 8"/>
                <a:gd name="T1" fmla="*/ 3 h 5"/>
                <a:gd name="T2" fmla="*/ 8 w 8"/>
                <a:gd name="T3" fmla="*/ 3 h 5"/>
                <a:gd name="T4" fmla="*/ 4 w 8"/>
                <a:gd name="T5" fmla="*/ 1 h 5"/>
                <a:gd name="T6" fmla="*/ 7 w 8"/>
                <a:gd name="T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5">
                  <a:moveTo>
                    <a:pt x="7" y="3"/>
                  </a:moveTo>
                  <a:cubicBezTo>
                    <a:pt x="7" y="3"/>
                    <a:pt x="8" y="3"/>
                    <a:pt x="8" y="3"/>
                  </a:cubicBezTo>
                  <a:cubicBezTo>
                    <a:pt x="7" y="2"/>
                    <a:pt x="6" y="1"/>
                    <a:pt x="4" y="1"/>
                  </a:cubicBezTo>
                  <a:cubicBezTo>
                    <a:pt x="0" y="0"/>
                    <a:pt x="3" y="5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1" name="Freeform 1020"/>
            <p:cNvSpPr>
              <a:spLocks/>
            </p:cNvSpPr>
            <p:nvPr userDrawn="1"/>
          </p:nvSpPr>
          <p:spPr bwMode="auto">
            <a:xfrm>
              <a:off x="9658351" y="4351338"/>
              <a:ext cx="220663" cy="277813"/>
            </a:xfrm>
            <a:custGeom>
              <a:avLst/>
              <a:gdLst>
                <a:gd name="T0" fmla="*/ 55 w 133"/>
                <a:gd name="T1" fmla="*/ 91 h 168"/>
                <a:gd name="T2" fmla="*/ 76 w 133"/>
                <a:gd name="T3" fmla="*/ 87 h 168"/>
                <a:gd name="T4" fmla="*/ 89 w 133"/>
                <a:gd name="T5" fmla="*/ 74 h 168"/>
                <a:gd name="T6" fmla="*/ 103 w 133"/>
                <a:gd name="T7" fmla="*/ 64 h 168"/>
                <a:gd name="T8" fmla="*/ 78 w 133"/>
                <a:gd name="T9" fmla="*/ 62 h 168"/>
                <a:gd name="T10" fmla="*/ 60 w 133"/>
                <a:gd name="T11" fmla="*/ 76 h 168"/>
                <a:gd name="T12" fmla="*/ 52 w 133"/>
                <a:gd name="T13" fmla="*/ 67 h 168"/>
                <a:gd name="T14" fmla="*/ 48 w 133"/>
                <a:gd name="T15" fmla="*/ 76 h 168"/>
                <a:gd name="T16" fmla="*/ 31 w 133"/>
                <a:gd name="T17" fmla="*/ 67 h 168"/>
                <a:gd name="T18" fmla="*/ 29 w 133"/>
                <a:gd name="T19" fmla="*/ 50 h 168"/>
                <a:gd name="T20" fmla="*/ 41 w 133"/>
                <a:gd name="T21" fmla="*/ 49 h 168"/>
                <a:gd name="T22" fmla="*/ 65 w 133"/>
                <a:gd name="T23" fmla="*/ 49 h 168"/>
                <a:gd name="T24" fmla="*/ 97 w 133"/>
                <a:gd name="T25" fmla="*/ 42 h 168"/>
                <a:gd name="T26" fmla="*/ 117 w 133"/>
                <a:gd name="T27" fmla="*/ 36 h 168"/>
                <a:gd name="T28" fmla="*/ 132 w 133"/>
                <a:gd name="T29" fmla="*/ 25 h 168"/>
                <a:gd name="T30" fmla="*/ 114 w 133"/>
                <a:gd name="T31" fmla="*/ 14 h 168"/>
                <a:gd name="T32" fmla="*/ 97 w 133"/>
                <a:gd name="T33" fmla="*/ 27 h 168"/>
                <a:gd name="T34" fmla="*/ 65 w 133"/>
                <a:gd name="T35" fmla="*/ 25 h 168"/>
                <a:gd name="T36" fmla="*/ 45 w 133"/>
                <a:gd name="T37" fmla="*/ 24 h 168"/>
                <a:gd name="T38" fmla="*/ 35 w 133"/>
                <a:gd name="T39" fmla="*/ 36 h 168"/>
                <a:gd name="T40" fmla="*/ 17 w 133"/>
                <a:gd name="T41" fmla="*/ 39 h 168"/>
                <a:gd name="T42" fmla="*/ 26 w 133"/>
                <a:gd name="T43" fmla="*/ 58 h 168"/>
                <a:gd name="T44" fmla="*/ 17 w 133"/>
                <a:gd name="T45" fmla="*/ 72 h 168"/>
                <a:gd name="T46" fmla="*/ 7 w 133"/>
                <a:gd name="T47" fmla="*/ 88 h 168"/>
                <a:gd name="T48" fmla="*/ 1 w 133"/>
                <a:gd name="T49" fmla="*/ 110 h 168"/>
                <a:gd name="T50" fmla="*/ 18 w 133"/>
                <a:gd name="T51" fmla="*/ 125 h 168"/>
                <a:gd name="T52" fmla="*/ 14 w 133"/>
                <a:gd name="T53" fmla="*/ 154 h 168"/>
                <a:gd name="T54" fmla="*/ 27 w 133"/>
                <a:gd name="T55" fmla="*/ 167 h 168"/>
                <a:gd name="T56" fmla="*/ 35 w 133"/>
                <a:gd name="T57" fmla="*/ 148 h 168"/>
                <a:gd name="T58" fmla="*/ 36 w 133"/>
                <a:gd name="T59" fmla="*/ 121 h 168"/>
                <a:gd name="T60" fmla="*/ 47 w 133"/>
                <a:gd name="T61" fmla="*/ 115 h 168"/>
                <a:gd name="T62" fmla="*/ 51 w 133"/>
                <a:gd name="T63" fmla="*/ 141 h 168"/>
                <a:gd name="T64" fmla="*/ 59 w 133"/>
                <a:gd name="T65" fmla="*/ 148 h 168"/>
                <a:gd name="T66" fmla="*/ 73 w 133"/>
                <a:gd name="T67" fmla="*/ 136 h 168"/>
                <a:gd name="T68" fmla="*/ 88 w 133"/>
                <a:gd name="T69" fmla="*/ 138 h 168"/>
                <a:gd name="T70" fmla="*/ 83 w 133"/>
                <a:gd name="T71" fmla="*/ 126 h 168"/>
                <a:gd name="T72" fmla="*/ 75 w 133"/>
                <a:gd name="T73" fmla="*/ 119 h 168"/>
                <a:gd name="T74" fmla="*/ 69 w 133"/>
                <a:gd name="T75" fmla="*/ 107 h 168"/>
                <a:gd name="T76" fmla="*/ 55 w 133"/>
                <a:gd name="T77" fmla="*/ 91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3" h="168">
                  <a:moveTo>
                    <a:pt x="55" y="91"/>
                  </a:moveTo>
                  <a:cubicBezTo>
                    <a:pt x="62" y="85"/>
                    <a:pt x="73" y="87"/>
                    <a:pt x="76" y="87"/>
                  </a:cubicBezTo>
                  <a:cubicBezTo>
                    <a:pt x="78" y="86"/>
                    <a:pt x="83" y="75"/>
                    <a:pt x="89" y="74"/>
                  </a:cubicBezTo>
                  <a:cubicBezTo>
                    <a:pt x="95" y="73"/>
                    <a:pt x="111" y="68"/>
                    <a:pt x="103" y="64"/>
                  </a:cubicBezTo>
                  <a:cubicBezTo>
                    <a:pt x="95" y="60"/>
                    <a:pt x="87" y="59"/>
                    <a:pt x="78" y="62"/>
                  </a:cubicBezTo>
                  <a:cubicBezTo>
                    <a:pt x="69" y="65"/>
                    <a:pt x="65" y="79"/>
                    <a:pt x="60" y="76"/>
                  </a:cubicBezTo>
                  <a:cubicBezTo>
                    <a:pt x="55" y="73"/>
                    <a:pt x="57" y="63"/>
                    <a:pt x="52" y="67"/>
                  </a:cubicBezTo>
                  <a:cubicBezTo>
                    <a:pt x="47" y="71"/>
                    <a:pt x="55" y="82"/>
                    <a:pt x="48" y="76"/>
                  </a:cubicBezTo>
                  <a:cubicBezTo>
                    <a:pt x="42" y="70"/>
                    <a:pt x="33" y="72"/>
                    <a:pt x="31" y="67"/>
                  </a:cubicBezTo>
                  <a:cubicBezTo>
                    <a:pt x="28" y="62"/>
                    <a:pt x="23" y="54"/>
                    <a:pt x="29" y="50"/>
                  </a:cubicBezTo>
                  <a:cubicBezTo>
                    <a:pt x="34" y="46"/>
                    <a:pt x="32" y="47"/>
                    <a:pt x="41" y="49"/>
                  </a:cubicBezTo>
                  <a:cubicBezTo>
                    <a:pt x="50" y="51"/>
                    <a:pt x="49" y="50"/>
                    <a:pt x="65" y="49"/>
                  </a:cubicBezTo>
                  <a:cubicBezTo>
                    <a:pt x="80" y="49"/>
                    <a:pt x="90" y="43"/>
                    <a:pt x="97" y="42"/>
                  </a:cubicBezTo>
                  <a:cubicBezTo>
                    <a:pt x="105" y="41"/>
                    <a:pt x="110" y="41"/>
                    <a:pt x="117" y="36"/>
                  </a:cubicBezTo>
                  <a:cubicBezTo>
                    <a:pt x="124" y="31"/>
                    <a:pt x="131" y="29"/>
                    <a:pt x="132" y="25"/>
                  </a:cubicBezTo>
                  <a:cubicBezTo>
                    <a:pt x="133" y="22"/>
                    <a:pt x="131" y="0"/>
                    <a:pt x="114" y="14"/>
                  </a:cubicBezTo>
                  <a:cubicBezTo>
                    <a:pt x="107" y="19"/>
                    <a:pt x="112" y="28"/>
                    <a:pt x="97" y="27"/>
                  </a:cubicBezTo>
                  <a:cubicBezTo>
                    <a:pt x="81" y="25"/>
                    <a:pt x="71" y="27"/>
                    <a:pt x="65" y="25"/>
                  </a:cubicBezTo>
                  <a:cubicBezTo>
                    <a:pt x="58" y="22"/>
                    <a:pt x="49" y="21"/>
                    <a:pt x="45" y="24"/>
                  </a:cubicBezTo>
                  <a:cubicBezTo>
                    <a:pt x="41" y="26"/>
                    <a:pt x="40" y="36"/>
                    <a:pt x="35" y="36"/>
                  </a:cubicBezTo>
                  <a:cubicBezTo>
                    <a:pt x="30" y="37"/>
                    <a:pt x="19" y="31"/>
                    <a:pt x="17" y="39"/>
                  </a:cubicBezTo>
                  <a:cubicBezTo>
                    <a:pt x="15" y="47"/>
                    <a:pt x="27" y="53"/>
                    <a:pt x="26" y="58"/>
                  </a:cubicBezTo>
                  <a:cubicBezTo>
                    <a:pt x="24" y="62"/>
                    <a:pt x="22" y="64"/>
                    <a:pt x="17" y="72"/>
                  </a:cubicBezTo>
                  <a:cubicBezTo>
                    <a:pt x="12" y="79"/>
                    <a:pt x="10" y="79"/>
                    <a:pt x="7" y="88"/>
                  </a:cubicBezTo>
                  <a:cubicBezTo>
                    <a:pt x="4" y="96"/>
                    <a:pt x="2" y="101"/>
                    <a:pt x="1" y="110"/>
                  </a:cubicBezTo>
                  <a:cubicBezTo>
                    <a:pt x="0" y="118"/>
                    <a:pt x="15" y="115"/>
                    <a:pt x="18" y="125"/>
                  </a:cubicBezTo>
                  <a:cubicBezTo>
                    <a:pt x="22" y="134"/>
                    <a:pt x="15" y="147"/>
                    <a:pt x="14" y="154"/>
                  </a:cubicBezTo>
                  <a:cubicBezTo>
                    <a:pt x="13" y="160"/>
                    <a:pt x="15" y="168"/>
                    <a:pt x="27" y="167"/>
                  </a:cubicBezTo>
                  <a:cubicBezTo>
                    <a:pt x="39" y="165"/>
                    <a:pt x="34" y="158"/>
                    <a:pt x="35" y="148"/>
                  </a:cubicBezTo>
                  <a:cubicBezTo>
                    <a:pt x="36" y="138"/>
                    <a:pt x="34" y="122"/>
                    <a:pt x="36" y="121"/>
                  </a:cubicBezTo>
                  <a:cubicBezTo>
                    <a:pt x="37" y="119"/>
                    <a:pt x="41" y="98"/>
                    <a:pt x="47" y="115"/>
                  </a:cubicBezTo>
                  <a:cubicBezTo>
                    <a:pt x="52" y="132"/>
                    <a:pt x="51" y="132"/>
                    <a:pt x="51" y="141"/>
                  </a:cubicBezTo>
                  <a:cubicBezTo>
                    <a:pt x="50" y="149"/>
                    <a:pt x="49" y="150"/>
                    <a:pt x="59" y="148"/>
                  </a:cubicBezTo>
                  <a:cubicBezTo>
                    <a:pt x="69" y="146"/>
                    <a:pt x="68" y="137"/>
                    <a:pt x="73" y="136"/>
                  </a:cubicBezTo>
                  <a:cubicBezTo>
                    <a:pt x="79" y="135"/>
                    <a:pt x="86" y="142"/>
                    <a:pt x="88" y="138"/>
                  </a:cubicBezTo>
                  <a:cubicBezTo>
                    <a:pt x="91" y="133"/>
                    <a:pt x="90" y="128"/>
                    <a:pt x="83" y="126"/>
                  </a:cubicBezTo>
                  <a:cubicBezTo>
                    <a:pt x="76" y="123"/>
                    <a:pt x="74" y="121"/>
                    <a:pt x="75" y="119"/>
                  </a:cubicBezTo>
                  <a:cubicBezTo>
                    <a:pt x="76" y="116"/>
                    <a:pt x="80" y="113"/>
                    <a:pt x="69" y="107"/>
                  </a:cubicBezTo>
                  <a:cubicBezTo>
                    <a:pt x="59" y="100"/>
                    <a:pt x="47" y="98"/>
                    <a:pt x="55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2" name="Freeform 1021"/>
            <p:cNvSpPr>
              <a:spLocks/>
            </p:cNvSpPr>
            <p:nvPr userDrawn="1"/>
          </p:nvSpPr>
          <p:spPr bwMode="auto">
            <a:xfrm>
              <a:off x="9880601" y="4305300"/>
              <a:ext cx="15875" cy="28575"/>
            </a:xfrm>
            <a:custGeom>
              <a:avLst/>
              <a:gdLst>
                <a:gd name="T0" fmla="*/ 8 w 10"/>
                <a:gd name="T1" fmla="*/ 13 h 18"/>
                <a:gd name="T2" fmla="*/ 4 w 10"/>
                <a:gd name="T3" fmla="*/ 5 h 18"/>
                <a:gd name="T4" fmla="*/ 0 w 10"/>
                <a:gd name="T5" fmla="*/ 4 h 18"/>
                <a:gd name="T6" fmla="*/ 8 w 10"/>
                <a:gd name="T7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8">
                  <a:moveTo>
                    <a:pt x="8" y="13"/>
                  </a:moveTo>
                  <a:cubicBezTo>
                    <a:pt x="10" y="8"/>
                    <a:pt x="8" y="6"/>
                    <a:pt x="4" y="5"/>
                  </a:cubicBezTo>
                  <a:cubicBezTo>
                    <a:pt x="0" y="3"/>
                    <a:pt x="0" y="0"/>
                    <a:pt x="0" y="4"/>
                  </a:cubicBezTo>
                  <a:cubicBezTo>
                    <a:pt x="1" y="12"/>
                    <a:pt x="6" y="18"/>
                    <a:pt x="8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3" name="Freeform 1022"/>
            <p:cNvSpPr>
              <a:spLocks/>
            </p:cNvSpPr>
            <p:nvPr userDrawn="1"/>
          </p:nvSpPr>
          <p:spPr bwMode="auto">
            <a:xfrm>
              <a:off x="9915526" y="4265613"/>
              <a:ext cx="26988" cy="44450"/>
            </a:xfrm>
            <a:custGeom>
              <a:avLst/>
              <a:gdLst>
                <a:gd name="T0" fmla="*/ 15 w 16"/>
                <a:gd name="T1" fmla="*/ 12 h 27"/>
                <a:gd name="T2" fmla="*/ 4 w 16"/>
                <a:gd name="T3" fmla="*/ 10 h 27"/>
                <a:gd name="T4" fmla="*/ 4 w 16"/>
                <a:gd name="T5" fmla="*/ 24 h 27"/>
                <a:gd name="T6" fmla="*/ 15 w 16"/>
                <a:gd name="T7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7">
                  <a:moveTo>
                    <a:pt x="15" y="12"/>
                  </a:moveTo>
                  <a:cubicBezTo>
                    <a:pt x="15" y="9"/>
                    <a:pt x="6" y="0"/>
                    <a:pt x="4" y="10"/>
                  </a:cubicBezTo>
                  <a:cubicBezTo>
                    <a:pt x="2" y="19"/>
                    <a:pt x="0" y="22"/>
                    <a:pt x="4" y="24"/>
                  </a:cubicBezTo>
                  <a:cubicBezTo>
                    <a:pt x="9" y="27"/>
                    <a:pt x="16" y="15"/>
                    <a:pt x="1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4" name="Freeform 1023"/>
            <p:cNvSpPr>
              <a:spLocks/>
            </p:cNvSpPr>
            <p:nvPr userDrawn="1"/>
          </p:nvSpPr>
          <p:spPr bwMode="auto">
            <a:xfrm>
              <a:off x="9880601" y="4532313"/>
              <a:ext cx="65088" cy="46038"/>
            </a:xfrm>
            <a:custGeom>
              <a:avLst/>
              <a:gdLst>
                <a:gd name="T0" fmla="*/ 34 w 39"/>
                <a:gd name="T1" fmla="*/ 14 h 28"/>
                <a:gd name="T2" fmla="*/ 28 w 39"/>
                <a:gd name="T3" fmla="*/ 9 h 28"/>
                <a:gd name="T4" fmla="*/ 18 w 39"/>
                <a:gd name="T5" fmla="*/ 4 h 28"/>
                <a:gd name="T6" fmla="*/ 7 w 39"/>
                <a:gd name="T7" fmla="*/ 17 h 28"/>
                <a:gd name="T8" fmla="*/ 25 w 39"/>
                <a:gd name="T9" fmla="*/ 26 h 28"/>
                <a:gd name="T10" fmla="*/ 34 w 39"/>
                <a:gd name="T11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28">
                  <a:moveTo>
                    <a:pt x="34" y="14"/>
                  </a:moveTo>
                  <a:cubicBezTo>
                    <a:pt x="32" y="7"/>
                    <a:pt x="39" y="9"/>
                    <a:pt x="28" y="9"/>
                  </a:cubicBezTo>
                  <a:cubicBezTo>
                    <a:pt x="17" y="9"/>
                    <a:pt x="27" y="0"/>
                    <a:pt x="18" y="4"/>
                  </a:cubicBezTo>
                  <a:cubicBezTo>
                    <a:pt x="7" y="9"/>
                    <a:pt x="0" y="11"/>
                    <a:pt x="7" y="17"/>
                  </a:cubicBezTo>
                  <a:cubicBezTo>
                    <a:pt x="13" y="22"/>
                    <a:pt x="17" y="28"/>
                    <a:pt x="25" y="26"/>
                  </a:cubicBezTo>
                  <a:cubicBezTo>
                    <a:pt x="32" y="24"/>
                    <a:pt x="37" y="21"/>
                    <a:pt x="34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5" name="Freeform 1024"/>
            <p:cNvSpPr>
              <a:spLocks/>
            </p:cNvSpPr>
            <p:nvPr userDrawn="1"/>
          </p:nvSpPr>
          <p:spPr bwMode="auto">
            <a:xfrm>
              <a:off x="9344026" y="4198938"/>
              <a:ext cx="341313" cy="369888"/>
            </a:xfrm>
            <a:custGeom>
              <a:avLst/>
              <a:gdLst>
                <a:gd name="T0" fmla="*/ 150 w 206"/>
                <a:gd name="T1" fmla="*/ 198 h 223"/>
                <a:gd name="T2" fmla="*/ 147 w 206"/>
                <a:gd name="T3" fmla="*/ 172 h 223"/>
                <a:gd name="T4" fmla="*/ 169 w 206"/>
                <a:gd name="T5" fmla="*/ 151 h 223"/>
                <a:gd name="T6" fmla="*/ 171 w 206"/>
                <a:gd name="T7" fmla="*/ 127 h 223"/>
                <a:gd name="T8" fmla="*/ 189 w 206"/>
                <a:gd name="T9" fmla="*/ 132 h 223"/>
                <a:gd name="T10" fmla="*/ 195 w 206"/>
                <a:gd name="T11" fmla="*/ 118 h 223"/>
                <a:gd name="T12" fmla="*/ 171 w 206"/>
                <a:gd name="T13" fmla="*/ 109 h 223"/>
                <a:gd name="T14" fmla="*/ 180 w 206"/>
                <a:gd name="T15" fmla="*/ 103 h 223"/>
                <a:gd name="T16" fmla="*/ 173 w 206"/>
                <a:gd name="T17" fmla="*/ 89 h 223"/>
                <a:gd name="T18" fmla="*/ 162 w 206"/>
                <a:gd name="T19" fmla="*/ 70 h 223"/>
                <a:gd name="T20" fmla="*/ 177 w 206"/>
                <a:gd name="T21" fmla="*/ 64 h 223"/>
                <a:gd name="T22" fmla="*/ 183 w 206"/>
                <a:gd name="T23" fmla="*/ 47 h 223"/>
                <a:gd name="T24" fmla="*/ 200 w 206"/>
                <a:gd name="T25" fmla="*/ 43 h 223"/>
                <a:gd name="T26" fmla="*/ 198 w 206"/>
                <a:gd name="T27" fmla="*/ 34 h 223"/>
                <a:gd name="T28" fmla="*/ 180 w 206"/>
                <a:gd name="T29" fmla="*/ 22 h 223"/>
                <a:gd name="T30" fmla="*/ 169 w 206"/>
                <a:gd name="T31" fmla="*/ 10 h 223"/>
                <a:gd name="T32" fmla="*/ 157 w 206"/>
                <a:gd name="T33" fmla="*/ 2 h 223"/>
                <a:gd name="T34" fmla="*/ 144 w 206"/>
                <a:gd name="T35" fmla="*/ 5 h 223"/>
                <a:gd name="T36" fmla="*/ 141 w 206"/>
                <a:gd name="T37" fmla="*/ 26 h 223"/>
                <a:gd name="T38" fmla="*/ 118 w 206"/>
                <a:gd name="T39" fmla="*/ 35 h 223"/>
                <a:gd name="T40" fmla="*/ 117 w 206"/>
                <a:gd name="T41" fmla="*/ 46 h 223"/>
                <a:gd name="T42" fmla="*/ 100 w 206"/>
                <a:gd name="T43" fmla="*/ 50 h 223"/>
                <a:gd name="T44" fmla="*/ 81 w 206"/>
                <a:gd name="T45" fmla="*/ 73 h 223"/>
                <a:gd name="T46" fmla="*/ 66 w 206"/>
                <a:gd name="T47" fmla="*/ 82 h 223"/>
                <a:gd name="T48" fmla="*/ 42 w 206"/>
                <a:gd name="T49" fmla="*/ 98 h 223"/>
                <a:gd name="T50" fmla="*/ 36 w 206"/>
                <a:gd name="T51" fmla="*/ 114 h 223"/>
                <a:gd name="T52" fmla="*/ 5 w 206"/>
                <a:gd name="T53" fmla="*/ 110 h 223"/>
                <a:gd name="T54" fmla="*/ 3 w 206"/>
                <a:gd name="T55" fmla="*/ 134 h 223"/>
                <a:gd name="T56" fmla="*/ 11 w 206"/>
                <a:gd name="T57" fmla="*/ 157 h 223"/>
                <a:gd name="T58" fmla="*/ 12 w 206"/>
                <a:gd name="T59" fmla="*/ 169 h 223"/>
                <a:gd name="T60" fmla="*/ 22 w 206"/>
                <a:gd name="T61" fmla="*/ 175 h 223"/>
                <a:gd name="T62" fmla="*/ 29 w 206"/>
                <a:gd name="T63" fmla="*/ 194 h 223"/>
                <a:gd name="T64" fmla="*/ 35 w 206"/>
                <a:gd name="T65" fmla="*/ 200 h 223"/>
                <a:gd name="T66" fmla="*/ 51 w 206"/>
                <a:gd name="T67" fmla="*/ 205 h 223"/>
                <a:gd name="T68" fmla="*/ 59 w 206"/>
                <a:gd name="T69" fmla="*/ 209 h 223"/>
                <a:gd name="T70" fmla="*/ 60 w 206"/>
                <a:gd name="T71" fmla="*/ 212 h 223"/>
                <a:gd name="T72" fmla="*/ 80 w 206"/>
                <a:gd name="T73" fmla="*/ 211 h 223"/>
                <a:gd name="T74" fmla="*/ 95 w 206"/>
                <a:gd name="T75" fmla="*/ 209 h 223"/>
                <a:gd name="T76" fmla="*/ 101 w 206"/>
                <a:gd name="T77" fmla="*/ 219 h 223"/>
                <a:gd name="T78" fmla="*/ 112 w 206"/>
                <a:gd name="T79" fmla="*/ 221 h 223"/>
                <a:gd name="T80" fmla="*/ 136 w 206"/>
                <a:gd name="T81" fmla="*/ 215 h 223"/>
                <a:gd name="T82" fmla="*/ 150 w 206"/>
                <a:gd name="T83" fmla="*/ 198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6" h="223">
                  <a:moveTo>
                    <a:pt x="150" y="198"/>
                  </a:moveTo>
                  <a:cubicBezTo>
                    <a:pt x="152" y="189"/>
                    <a:pt x="140" y="184"/>
                    <a:pt x="147" y="172"/>
                  </a:cubicBezTo>
                  <a:cubicBezTo>
                    <a:pt x="155" y="160"/>
                    <a:pt x="168" y="162"/>
                    <a:pt x="169" y="151"/>
                  </a:cubicBezTo>
                  <a:cubicBezTo>
                    <a:pt x="170" y="140"/>
                    <a:pt x="166" y="130"/>
                    <a:pt x="171" y="127"/>
                  </a:cubicBezTo>
                  <a:cubicBezTo>
                    <a:pt x="175" y="125"/>
                    <a:pt x="182" y="133"/>
                    <a:pt x="189" y="132"/>
                  </a:cubicBezTo>
                  <a:cubicBezTo>
                    <a:pt x="196" y="130"/>
                    <a:pt x="202" y="121"/>
                    <a:pt x="195" y="118"/>
                  </a:cubicBezTo>
                  <a:cubicBezTo>
                    <a:pt x="187" y="114"/>
                    <a:pt x="172" y="114"/>
                    <a:pt x="171" y="109"/>
                  </a:cubicBezTo>
                  <a:cubicBezTo>
                    <a:pt x="170" y="103"/>
                    <a:pt x="177" y="105"/>
                    <a:pt x="180" y="103"/>
                  </a:cubicBezTo>
                  <a:cubicBezTo>
                    <a:pt x="183" y="101"/>
                    <a:pt x="180" y="95"/>
                    <a:pt x="173" y="89"/>
                  </a:cubicBezTo>
                  <a:cubicBezTo>
                    <a:pt x="167" y="83"/>
                    <a:pt x="161" y="74"/>
                    <a:pt x="162" y="70"/>
                  </a:cubicBezTo>
                  <a:cubicBezTo>
                    <a:pt x="164" y="65"/>
                    <a:pt x="170" y="67"/>
                    <a:pt x="177" y="64"/>
                  </a:cubicBezTo>
                  <a:cubicBezTo>
                    <a:pt x="184" y="62"/>
                    <a:pt x="180" y="51"/>
                    <a:pt x="183" y="47"/>
                  </a:cubicBezTo>
                  <a:cubicBezTo>
                    <a:pt x="186" y="42"/>
                    <a:pt x="197" y="45"/>
                    <a:pt x="200" y="43"/>
                  </a:cubicBezTo>
                  <a:cubicBezTo>
                    <a:pt x="203" y="40"/>
                    <a:pt x="206" y="35"/>
                    <a:pt x="198" y="34"/>
                  </a:cubicBezTo>
                  <a:cubicBezTo>
                    <a:pt x="190" y="33"/>
                    <a:pt x="188" y="25"/>
                    <a:pt x="180" y="22"/>
                  </a:cubicBezTo>
                  <a:cubicBezTo>
                    <a:pt x="171" y="19"/>
                    <a:pt x="169" y="14"/>
                    <a:pt x="169" y="10"/>
                  </a:cubicBezTo>
                  <a:cubicBezTo>
                    <a:pt x="168" y="6"/>
                    <a:pt x="165" y="2"/>
                    <a:pt x="157" y="2"/>
                  </a:cubicBezTo>
                  <a:cubicBezTo>
                    <a:pt x="148" y="2"/>
                    <a:pt x="147" y="0"/>
                    <a:pt x="144" y="5"/>
                  </a:cubicBezTo>
                  <a:cubicBezTo>
                    <a:pt x="142" y="11"/>
                    <a:pt x="148" y="19"/>
                    <a:pt x="141" y="26"/>
                  </a:cubicBezTo>
                  <a:cubicBezTo>
                    <a:pt x="135" y="34"/>
                    <a:pt x="120" y="33"/>
                    <a:pt x="118" y="35"/>
                  </a:cubicBezTo>
                  <a:cubicBezTo>
                    <a:pt x="116" y="37"/>
                    <a:pt x="118" y="44"/>
                    <a:pt x="117" y="46"/>
                  </a:cubicBezTo>
                  <a:cubicBezTo>
                    <a:pt x="115" y="47"/>
                    <a:pt x="108" y="41"/>
                    <a:pt x="100" y="50"/>
                  </a:cubicBezTo>
                  <a:cubicBezTo>
                    <a:pt x="91" y="59"/>
                    <a:pt x="83" y="70"/>
                    <a:pt x="81" y="73"/>
                  </a:cubicBezTo>
                  <a:cubicBezTo>
                    <a:pt x="78" y="75"/>
                    <a:pt x="79" y="82"/>
                    <a:pt x="66" y="82"/>
                  </a:cubicBezTo>
                  <a:cubicBezTo>
                    <a:pt x="53" y="82"/>
                    <a:pt x="43" y="88"/>
                    <a:pt x="42" y="98"/>
                  </a:cubicBezTo>
                  <a:cubicBezTo>
                    <a:pt x="42" y="109"/>
                    <a:pt x="44" y="120"/>
                    <a:pt x="36" y="114"/>
                  </a:cubicBezTo>
                  <a:cubicBezTo>
                    <a:pt x="28" y="108"/>
                    <a:pt x="14" y="88"/>
                    <a:pt x="5" y="110"/>
                  </a:cubicBezTo>
                  <a:cubicBezTo>
                    <a:pt x="0" y="120"/>
                    <a:pt x="0" y="122"/>
                    <a:pt x="3" y="134"/>
                  </a:cubicBezTo>
                  <a:cubicBezTo>
                    <a:pt x="7" y="147"/>
                    <a:pt x="11" y="151"/>
                    <a:pt x="11" y="157"/>
                  </a:cubicBezTo>
                  <a:cubicBezTo>
                    <a:pt x="10" y="163"/>
                    <a:pt x="8" y="168"/>
                    <a:pt x="12" y="169"/>
                  </a:cubicBezTo>
                  <a:cubicBezTo>
                    <a:pt x="17" y="170"/>
                    <a:pt x="21" y="170"/>
                    <a:pt x="22" y="175"/>
                  </a:cubicBezTo>
                  <a:cubicBezTo>
                    <a:pt x="23" y="181"/>
                    <a:pt x="28" y="190"/>
                    <a:pt x="29" y="194"/>
                  </a:cubicBezTo>
                  <a:cubicBezTo>
                    <a:pt x="31" y="199"/>
                    <a:pt x="29" y="199"/>
                    <a:pt x="35" y="200"/>
                  </a:cubicBezTo>
                  <a:cubicBezTo>
                    <a:pt x="41" y="200"/>
                    <a:pt x="48" y="205"/>
                    <a:pt x="51" y="205"/>
                  </a:cubicBezTo>
                  <a:cubicBezTo>
                    <a:pt x="55" y="205"/>
                    <a:pt x="60" y="204"/>
                    <a:pt x="59" y="209"/>
                  </a:cubicBezTo>
                  <a:cubicBezTo>
                    <a:pt x="58" y="214"/>
                    <a:pt x="54" y="214"/>
                    <a:pt x="60" y="212"/>
                  </a:cubicBezTo>
                  <a:cubicBezTo>
                    <a:pt x="67" y="211"/>
                    <a:pt x="74" y="212"/>
                    <a:pt x="80" y="211"/>
                  </a:cubicBezTo>
                  <a:cubicBezTo>
                    <a:pt x="86" y="210"/>
                    <a:pt x="91" y="209"/>
                    <a:pt x="95" y="209"/>
                  </a:cubicBezTo>
                  <a:cubicBezTo>
                    <a:pt x="99" y="209"/>
                    <a:pt x="100" y="216"/>
                    <a:pt x="101" y="219"/>
                  </a:cubicBezTo>
                  <a:cubicBezTo>
                    <a:pt x="102" y="223"/>
                    <a:pt x="105" y="222"/>
                    <a:pt x="112" y="221"/>
                  </a:cubicBezTo>
                  <a:cubicBezTo>
                    <a:pt x="119" y="220"/>
                    <a:pt x="131" y="221"/>
                    <a:pt x="136" y="215"/>
                  </a:cubicBezTo>
                  <a:cubicBezTo>
                    <a:pt x="140" y="210"/>
                    <a:pt x="148" y="207"/>
                    <a:pt x="15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6" name="Freeform 1025"/>
            <p:cNvSpPr>
              <a:spLocks/>
            </p:cNvSpPr>
            <p:nvPr userDrawn="1"/>
          </p:nvSpPr>
          <p:spPr bwMode="auto">
            <a:xfrm>
              <a:off x="9666288" y="3789363"/>
              <a:ext cx="261938" cy="455613"/>
            </a:xfrm>
            <a:custGeom>
              <a:avLst/>
              <a:gdLst>
                <a:gd name="T0" fmla="*/ 23 w 158"/>
                <a:gd name="T1" fmla="*/ 6 h 275"/>
                <a:gd name="T2" fmla="*/ 9 w 158"/>
                <a:gd name="T3" fmla="*/ 29 h 275"/>
                <a:gd name="T4" fmla="*/ 5 w 158"/>
                <a:gd name="T5" fmla="*/ 63 h 275"/>
                <a:gd name="T6" fmla="*/ 21 w 158"/>
                <a:gd name="T7" fmla="*/ 92 h 275"/>
                <a:gd name="T8" fmla="*/ 27 w 158"/>
                <a:gd name="T9" fmla="*/ 117 h 275"/>
                <a:gd name="T10" fmla="*/ 37 w 158"/>
                <a:gd name="T11" fmla="*/ 132 h 275"/>
                <a:gd name="T12" fmla="*/ 51 w 158"/>
                <a:gd name="T13" fmla="*/ 123 h 275"/>
                <a:gd name="T14" fmla="*/ 46 w 158"/>
                <a:gd name="T15" fmla="*/ 105 h 275"/>
                <a:gd name="T16" fmla="*/ 66 w 158"/>
                <a:gd name="T17" fmla="*/ 117 h 275"/>
                <a:gd name="T18" fmla="*/ 96 w 158"/>
                <a:gd name="T19" fmla="*/ 140 h 275"/>
                <a:gd name="T20" fmla="*/ 102 w 158"/>
                <a:gd name="T21" fmla="*/ 162 h 275"/>
                <a:gd name="T22" fmla="*/ 93 w 158"/>
                <a:gd name="T23" fmla="*/ 183 h 275"/>
                <a:gd name="T24" fmla="*/ 116 w 158"/>
                <a:gd name="T25" fmla="*/ 190 h 275"/>
                <a:gd name="T26" fmla="*/ 111 w 158"/>
                <a:gd name="T27" fmla="*/ 216 h 275"/>
                <a:gd name="T28" fmla="*/ 81 w 158"/>
                <a:gd name="T29" fmla="*/ 209 h 275"/>
                <a:gd name="T30" fmla="*/ 66 w 158"/>
                <a:gd name="T31" fmla="*/ 218 h 275"/>
                <a:gd name="T32" fmla="*/ 66 w 158"/>
                <a:gd name="T33" fmla="*/ 240 h 275"/>
                <a:gd name="T34" fmla="*/ 52 w 158"/>
                <a:gd name="T35" fmla="*/ 263 h 275"/>
                <a:gd name="T36" fmla="*/ 71 w 158"/>
                <a:gd name="T37" fmla="*/ 241 h 275"/>
                <a:gd name="T38" fmla="*/ 97 w 158"/>
                <a:gd name="T39" fmla="*/ 234 h 275"/>
                <a:gd name="T40" fmla="*/ 102 w 158"/>
                <a:gd name="T41" fmla="*/ 247 h 275"/>
                <a:gd name="T42" fmla="*/ 113 w 158"/>
                <a:gd name="T43" fmla="*/ 268 h 275"/>
                <a:gd name="T44" fmla="*/ 132 w 158"/>
                <a:gd name="T45" fmla="*/ 266 h 275"/>
                <a:gd name="T46" fmla="*/ 133 w 158"/>
                <a:gd name="T47" fmla="*/ 242 h 275"/>
                <a:gd name="T48" fmla="*/ 146 w 158"/>
                <a:gd name="T49" fmla="*/ 248 h 275"/>
                <a:gd name="T50" fmla="*/ 151 w 158"/>
                <a:gd name="T51" fmla="*/ 204 h 275"/>
                <a:gd name="T52" fmla="*/ 126 w 158"/>
                <a:gd name="T53" fmla="*/ 182 h 275"/>
                <a:gd name="T54" fmla="*/ 132 w 158"/>
                <a:gd name="T55" fmla="*/ 144 h 275"/>
                <a:gd name="T56" fmla="*/ 113 w 158"/>
                <a:gd name="T57" fmla="*/ 120 h 275"/>
                <a:gd name="T58" fmla="*/ 84 w 158"/>
                <a:gd name="T59" fmla="*/ 95 h 275"/>
                <a:gd name="T60" fmla="*/ 51 w 158"/>
                <a:gd name="T61" fmla="*/ 90 h 275"/>
                <a:gd name="T62" fmla="*/ 39 w 158"/>
                <a:gd name="T63" fmla="*/ 67 h 275"/>
                <a:gd name="T64" fmla="*/ 56 w 158"/>
                <a:gd name="T65" fmla="*/ 49 h 275"/>
                <a:gd name="T66" fmla="*/ 50 w 158"/>
                <a:gd name="T67" fmla="*/ 9 h 275"/>
                <a:gd name="T68" fmla="*/ 23 w 158"/>
                <a:gd name="T69" fmla="*/ 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8" h="275">
                  <a:moveTo>
                    <a:pt x="23" y="6"/>
                  </a:moveTo>
                  <a:cubicBezTo>
                    <a:pt x="18" y="13"/>
                    <a:pt x="4" y="14"/>
                    <a:pt x="9" y="29"/>
                  </a:cubicBezTo>
                  <a:cubicBezTo>
                    <a:pt x="14" y="44"/>
                    <a:pt x="0" y="49"/>
                    <a:pt x="5" y="63"/>
                  </a:cubicBezTo>
                  <a:cubicBezTo>
                    <a:pt x="9" y="76"/>
                    <a:pt x="18" y="81"/>
                    <a:pt x="21" y="92"/>
                  </a:cubicBezTo>
                  <a:cubicBezTo>
                    <a:pt x="25" y="102"/>
                    <a:pt x="25" y="110"/>
                    <a:pt x="27" y="117"/>
                  </a:cubicBezTo>
                  <a:cubicBezTo>
                    <a:pt x="29" y="124"/>
                    <a:pt x="28" y="126"/>
                    <a:pt x="37" y="132"/>
                  </a:cubicBezTo>
                  <a:cubicBezTo>
                    <a:pt x="46" y="138"/>
                    <a:pt x="56" y="134"/>
                    <a:pt x="51" y="123"/>
                  </a:cubicBezTo>
                  <a:cubicBezTo>
                    <a:pt x="46" y="113"/>
                    <a:pt x="36" y="104"/>
                    <a:pt x="46" y="105"/>
                  </a:cubicBezTo>
                  <a:cubicBezTo>
                    <a:pt x="56" y="106"/>
                    <a:pt x="58" y="108"/>
                    <a:pt x="66" y="117"/>
                  </a:cubicBezTo>
                  <a:cubicBezTo>
                    <a:pt x="75" y="126"/>
                    <a:pt x="91" y="133"/>
                    <a:pt x="96" y="140"/>
                  </a:cubicBezTo>
                  <a:cubicBezTo>
                    <a:pt x="101" y="148"/>
                    <a:pt x="105" y="156"/>
                    <a:pt x="102" y="162"/>
                  </a:cubicBezTo>
                  <a:cubicBezTo>
                    <a:pt x="100" y="168"/>
                    <a:pt x="87" y="175"/>
                    <a:pt x="93" y="183"/>
                  </a:cubicBezTo>
                  <a:cubicBezTo>
                    <a:pt x="99" y="190"/>
                    <a:pt x="115" y="179"/>
                    <a:pt x="116" y="190"/>
                  </a:cubicBezTo>
                  <a:cubicBezTo>
                    <a:pt x="118" y="202"/>
                    <a:pt x="121" y="214"/>
                    <a:pt x="111" y="216"/>
                  </a:cubicBezTo>
                  <a:cubicBezTo>
                    <a:pt x="102" y="217"/>
                    <a:pt x="87" y="205"/>
                    <a:pt x="81" y="209"/>
                  </a:cubicBezTo>
                  <a:cubicBezTo>
                    <a:pt x="75" y="212"/>
                    <a:pt x="73" y="216"/>
                    <a:pt x="66" y="218"/>
                  </a:cubicBezTo>
                  <a:cubicBezTo>
                    <a:pt x="60" y="221"/>
                    <a:pt x="74" y="224"/>
                    <a:pt x="66" y="240"/>
                  </a:cubicBezTo>
                  <a:cubicBezTo>
                    <a:pt x="58" y="255"/>
                    <a:pt x="50" y="261"/>
                    <a:pt x="52" y="263"/>
                  </a:cubicBezTo>
                  <a:cubicBezTo>
                    <a:pt x="54" y="266"/>
                    <a:pt x="62" y="249"/>
                    <a:pt x="71" y="241"/>
                  </a:cubicBezTo>
                  <a:cubicBezTo>
                    <a:pt x="80" y="233"/>
                    <a:pt x="94" y="229"/>
                    <a:pt x="97" y="234"/>
                  </a:cubicBezTo>
                  <a:cubicBezTo>
                    <a:pt x="101" y="238"/>
                    <a:pt x="102" y="240"/>
                    <a:pt x="102" y="247"/>
                  </a:cubicBezTo>
                  <a:cubicBezTo>
                    <a:pt x="102" y="261"/>
                    <a:pt x="103" y="264"/>
                    <a:pt x="113" y="268"/>
                  </a:cubicBezTo>
                  <a:cubicBezTo>
                    <a:pt x="124" y="272"/>
                    <a:pt x="134" y="275"/>
                    <a:pt x="132" y="266"/>
                  </a:cubicBezTo>
                  <a:cubicBezTo>
                    <a:pt x="129" y="257"/>
                    <a:pt x="124" y="241"/>
                    <a:pt x="133" y="242"/>
                  </a:cubicBezTo>
                  <a:cubicBezTo>
                    <a:pt x="141" y="243"/>
                    <a:pt x="133" y="259"/>
                    <a:pt x="146" y="248"/>
                  </a:cubicBezTo>
                  <a:cubicBezTo>
                    <a:pt x="158" y="238"/>
                    <a:pt x="158" y="216"/>
                    <a:pt x="151" y="204"/>
                  </a:cubicBezTo>
                  <a:cubicBezTo>
                    <a:pt x="144" y="191"/>
                    <a:pt x="121" y="200"/>
                    <a:pt x="126" y="182"/>
                  </a:cubicBezTo>
                  <a:cubicBezTo>
                    <a:pt x="131" y="164"/>
                    <a:pt x="137" y="150"/>
                    <a:pt x="132" y="144"/>
                  </a:cubicBezTo>
                  <a:cubicBezTo>
                    <a:pt x="127" y="137"/>
                    <a:pt x="120" y="125"/>
                    <a:pt x="113" y="120"/>
                  </a:cubicBezTo>
                  <a:cubicBezTo>
                    <a:pt x="106" y="115"/>
                    <a:pt x="93" y="99"/>
                    <a:pt x="84" y="95"/>
                  </a:cubicBezTo>
                  <a:cubicBezTo>
                    <a:pt x="74" y="92"/>
                    <a:pt x="59" y="92"/>
                    <a:pt x="51" y="90"/>
                  </a:cubicBezTo>
                  <a:cubicBezTo>
                    <a:pt x="44" y="89"/>
                    <a:pt x="34" y="75"/>
                    <a:pt x="39" y="67"/>
                  </a:cubicBezTo>
                  <a:cubicBezTo>
                    <a:pt x="44" y="59"/>
                    <a:pt x="55" y="61"/>
                    <a:pt x="56" y="49"/>
                  </a:cubicBezTo>
                  <a:cubicBezTo>
                    <a:pt x="58" y="36"/>
                    <a:pt x="48" y="18"/>
                    <a:pt x="50" y="9"/>
                  </a:cubicBezTo>
                  <a:cubicBezTo>
                    <a:pt x="52" y="0"/>
                    <a:pt x="27" y="0"/>
                    <a:pt x="2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7" name="Freeform 1026"/>
            <p:cNvSpPr>
              <a:spLocks/>
            </p:cNvSpPr>
            <p:nvPr userDrawn="1"/>
          </p:nvSpPr>
          <p:spPr bwMode="auto">
            <a:xfrm>
              <a:off x="9736138" y="4017963"/>
              <a:ext cx="77788" cy="61913"/>
            </a:xfrm>
            <a:custGeom>
              <a:avLst/>
              <a:gdLst>
                <a:gd name="T0" fmla="*/ 27 w 47"/>
                <a:gd name="T1" fmla="*/ 1 h 37"/>
                <a:gd name="T2" fmla="*/ 16 w 47"/>
                <a:gd name="T3" fmla="*/ 7 h 37"/>
                <a:gd name="T4" fmla="*/ 7 w 47"/>
                <a:gd name="T5" fmla="*/ 32 h 37"/>
                <a:gd name="T6" fmla="*/ 29 w 47"/>
                <a:gd name="T7" fmla="*/ 26 h 37"/>
                <a:gd name="T8" fmla="*/ 43 w 47"/>
                <a:gd name="T9" fmla="*/ 12 h 37"/>
                <a:gd name="T10" fmla="*/ 27 w 47"/>
                <a:gd name="T11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37">
                  <a:moveTo>
                    <a:pt x="27" y="1"/>
                  </a:moveTo>
                  <a:cubicBezTo>
                    <a:pt x="19" y="0"/>
                    <a:pt x="19" y="2"/>
                    <a:pt x="16" y="7"/>
                  </a:cubicBezTo>
                  <a:cubicBezTo>
                    <a:pt x="9" y="18"/>
                    <a:pt x="0" y="27"/>
                    <a:pt x="7" y="32"/>
                  </a:cubicBezTo>
                  <a:cubicBezTo>
                    <a:pt x="14" y="37"/>
                    <a:pt x="24" y="32"/>
                    <a:pt x="29" y="26"/>
                  </a:cubicBezTo>
                  <a:cubicBezTo>
                    <a:pt x="34" y="19"/>
                    <a:pt x="47" y="18"/>
                    <a:pt x="43" y="12"/>
                  </a:cubicBezTo>
                  <a:cubicBezTo>
                    <a:pt x="40" y="6"/>
                    <a:pt x="35" y="3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8" name="Freeform 1027"/>
            <p:cNvSpPr>
              <a:spLocks/>
            </p:cNvSpPr>
            <p:nvPr userDrawn="1"/>
          </p:nvSpPr>
          <p:spPr bwMode="auto">
            <a:xfrm>
              <a:off x="9772651" y="4056063"/>
              <a:ext cx="44450" cy="82550"/>
            </a:xfrm>
            <a:custGeom>
              <a:avLst/>
              <a:gdLst>
                <a:gd name="T0" fmla="*/ 17 w 27"/>
                <a:gd name="T1" fmla="*/ 8 h 50"/>
                <a:gd name="T2" fmla="*/ 5 w 27"/>
                <a:gd name="T3" fmla="*/ 27 h 50"/>
                <a:gd name="T4" fmla="*/ 6 w 27"/>
                <a:gd name="T5" fmla="*/ 42 h 50"/>
                <a:gd name="T6" fmla="*/ 25 w 27"/>
                <a:gd name="T7" fmla="*/ 37 h 50"/>
                <a:gd name="T8" fmla="*/ 22 w 27"/>
                <a:gd name="T9" fmla="*/ 12 h 50"/>
                <a:gd name="T10" fmla="*/ 17 w 27"/>
                <a:gd name="T11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50">
                  <a:moveTo>
                    <a:pt x="17" y="8"/>
                  </a:moveTo>
                  <a:cubicBezTo>
                    <a:pt x="6" y="18"/>
                    <a:pt x="10" y="19"/>
                    <a:pt x="5" y="27"/>
                  </a:cubicBezTo>
                  <a:cubicBezTo>
                    <a:pt x="0" y="35"/>
                    <a:pt x="0" y="39"/>
                    <a:pt x="6" y="42"/>
                  </a:cubicBezTo>
                  <a:cubicBezTo>
                    <a:pt x="12" y="45"/>
                    <a:pt x="27" y="50"/>
                    <a:pt x="25" y="37"/>
                  </a:cubicBezTo>
                  <a:cubicBezTo>
                    <a:pt x="22" y="25"/>
                    <a:pt x="23" y="14"/>
                    <a:pt x="22" y="12"/>
                  </a:cubicBezTo>
                  <a:cubicBezTo>
                    <a:pt x="21" y="9"/>
                    <a:pt x="25" y="0"/>
                    <a:pt x="1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9" name="Freeform 1028"/>
            <p:cNvSpPr>
              <a:spLocks/>
            </p:cNvSpPr>
            <p:nvPr userDrawn="1"/>
          </p:nvSpPr>
          <p:spPr bwMode="auto">
            <a:xfrm>
              <a:off x="9593263" y="4029075"/>
              <a:ext cx="96838" cy="144463"/>
            </a:xfrm>
            <a:custGeom>
              <a:avLst/>
              <a:gdLst>
                <a:gd name="T0" fmla="*/ 2 w 58"/>
                <a:gd name="T1" fmla="*/ 69 h 87"/>
                <a:gd name="T2" fmla="*/ 5 w 58"/>
                <a:gd name="T3" fmla="*/ 86 h 87"/>
                <a:gd name="T4" fmla="*/ 21 w 58"/>
                <a:gd name="T5" fmla="*/ 54 h 87"/>
                <a:gd name="T6" fmla="*/ 45 w 58"/>
                <a:gd name="T7" fmla="*/ 38 h 87"/>
                <a:gd name="T8" fmla="*/ 52 w 58"/>
                <a:gd name="T9" fmla="*/ 25 h 87"/>
                <a:gd name="T10" fmla="*/ 56 w 58"/>
                <a:gd name="T11" fmla="*/ 8 h 87"/>
                <a:gd name="T12" fmla="*/ 47 w 58"/>
                <a:gd name="T13" fmla="*/ 6 h 87"/>
                <a:gd name="T14" fmla="*/ 40 w 58"/>
                <a:gd name="T15" fmla="*/ 37 h 87"/>
                <a:gd name="T16" fmla="*/ 18 w 58"/>
                <a:gd name="T17" fmla="*/ 51 h 87"/>
                <a:gd name="T18" fmla="*/ 2 w 58"/>
                <a:gd name="T19" fmla="*/ 6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87">
                  <a:moveTo>
                    <a:pt x="2" y="69"/>
                  </a:moveTo>
                  <a:cubicBezTo>
                    <a:pt x="0" y="77"/>
                    <a:pt x="5" y="84"/>
                    <a:pt x="5" y="86"/>
                  </a:cubicBezTo>
                  <a:cubicBezTo>
                    <a:pt x="6" y="87"/>
                    <a:pt x="7" y="56"/>
                    <a:pt x="21" y="54"/>
                  </a:cubicBezTo>
                  <a:cubicBezTo>
                    <a:pt x="34" y="52"/>
                    <a:pt x="41" y="45"/>
                    <a:pt x="45" y="38"/>
                  </a:cubicBezTo>
                  <a:cubicBezTo>
                    <a:pt x="49" y="31"/>
                    <a:pt x="53" y="30"/>
                    <a:pt x="52" y="25"/>
                  </a:cubicBezTo>
                  <a:cubicBezTo>
                    <a:pt x="51" y="19"/>
                    <a:pt x="58" y="11"/>
                    <a:pt x="56" y="8"/>
                  </a:cubicBezTo>
                  <a:cubicBezTo>
                    <a:pt x="53" y="5"/>
                    <a:pt x="50" y="0"/>
                    <a:pt x="47" y="6"/>
                  </a:cubicBezTo>
                  <a:cubicBezTo>
                    <a:pt x="42" y="18"/>
                    <a:pt x="49" y="26"/>
                    <a:pt x="40" y="37"/>
                  </a:cubicBezTo>
                  <a:cubicBezTo>
                    <a:pt x="30" y="47"/>
                    <a:pt x="26" y="44"/>
                    <a:pt x="18" y="51"/>
                  </a:cubicBezTo>
                  <a:cubicBezTo>
                    <a:pt x="11" y="58"/>
                    <a:pt x="3" y="61"/>
                    <a:pt x="2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0" name="Freeform 1029"/>
            <p:cNvSpPr>
              <a:spLocks/>
            </p:cNvSpPr>
            <p:nvPr userDrawn="1"/>
          </p:nvSpPr>
          <p:spPr bwMode="auto">
            <a:xfrm>
              <a:off x="9301163" y="4286250"/>
              <a:ext cx="30163" cy="30163"/>
            </a:xfrm>
            <a:custGeom>
              <a:avLst/>
              <a:gdLst>
                <a:gd name="T0" fmla="*/ 10 w 18"/>
                <a:gd name="T1" fmla="*/ 1 h 18"/>
                <a:gd name="T2" fmla="*/ 0 w 18"/>
                <a:gd name="T3" fmla="*/ 1 h 18"/>
                <a:gd name="T4" fmla="*/ 12 w 18"/>
                <a:gd name="T5" fmla="*/ 15 h 18"/>
                <a:gd name="T6" fmla="*/ 11 w 18"/>
                <a:gd name="T7" fmla="*/ 5 h 18"/>
                <a:gd name="T8" fmla="*/ 11 w 18"/>
                <a:gd name="T9" fmla="*/ 1 h 18"/>
                <a:gd name="T10" fmla="*/ 10 w 18"/>
                <a:gd name="T11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8">
                  <a:moveTo>
                    <a:pt x="10" y="1"/>
                  </a:moveTo>
                  <a:cubicBezTo>
                    <a:pt x="8" y="4"/>
                    <a:pt x="0" y="0"/>
                    <a:pt x="0" y="1"/>
                  </a:cubicBezTo>
                  <a:cubicBezTo>
                    <a:pt x="4" y="9"/>
                    <a:pt x="6" y="18"/>
                    <a:pt x="12" y="15"/>
                  </a:cubicBezTo>
                  <a:cubicBezTo>
                    <a:pt x="18" y="13"/>
                    <a:pt x="14" y="8"/>
                    <a:pt x="11" y="5"/>
                  </a:cubicBezTo>
                  <a:cubicBezTo>
                    <a:pt x="9" y="3"/>
                    <a:pt x="11" y="1"/>
                    <a:pt x="11" y="1"/>
                  </a:cubicBezTo>
                  <a:cubicBezTo>
                    <a:pt x="11" y="1"/>
                    <a:pt x="11" y="1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1" name="Freeform 1030"/>
            <p:cNvSpPr>
              <a:spLocks/>
            </p:cNvSpPr>
            <p:nvPr userDrawn="1"/>
          </p:nvSpPr>
          <p:spPr bwMode="auto">
            <a:xfrm>
              <a:off x="9239251" y="4322763"/>
              <a:ext cx="15875" cy="22225"/>
            </a:xfrm>
            <a:custGeom>
              <a:avLst/>
              <a:gdLst>
                <a:gd name="T0" fmla="*/ 2 w 9"/>
                <a:gd name="T1" fmla="*/ 9 h 13"/>
                <a:gd name="T2" fmla="*/ 5 w 9"/>
                <a:gd name="T3" fmla="*/ 2 h 13"/>
                <a:gd name="T4" fmla="*/ 1 w 9"/>
                <a:gd name="T5" fmla="*/ 3 h 13"/>
                <a:gd name="T6" fmla="*/ 2 w 9"/>
                <a:gd name="T7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3">
                  <a:moveTo>
                    <a:pt x="2" y="9"/>
                  </a:moveTo>
                  <a:cubicBezTo>
                    <a:pt x="4" y="4"/>
                    <a:pt x="9" y="2"/>
                    <a:pt x="5" y="2"/>
                  </a:cubicBezTo>
                  <a:cubicBezTo>
                    <a:pt x="1" y="3"/>
                    <a:pt x="1" y="0"/>
                    <a:pt x="1" y="3"/>
                  </a:cubicBezTo>
                  <a:cubicBezTo>
                    <a:pt x="2" y="7"/>
                    <a:pt x="0" y="13"/>
                    <a:pt x="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2" name="Freeform 1031"/>
            <p:cNvSpPr>
              <a:spLocks/>
            </p:cNvSpPr>
            <p:nvPr userDrawn="1"/>
          </p:nvSpPr>
          <p:spPr bwMode="auto">
            <a:xfrm>
              <a:off x="10480676" y="3962400"/>
              <a:ext cx="23813" cy="26988"/>
            </a:xfrm>
            <a:custGeom>
              <a:avLst/>
              <a:gdLst>
                <a:gd name="T0" fmla="*/ 11 w 15"/>
                <a:gd name="T1" fmla="*/ 12 h 16"/>
                <a:gd name="T2" fmla="*/ 11 w 15"/>
                <a:gd name="T3" fmla="*/ 5 h 16"/>
                <a:gd name="T4" fmla="*/ 0 w 15"/>
                <a:gd name="T5" fmla="*/ 4 h 16"/>
                <a:gd name="T6" fmla="*/ 11 w 15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6">
                  <a:moveTo>
                    <a:pt x="11" y="12"/>
                  </a:moveTo>
                  <a:cubicBezTo>
                    <a:pt x="15" y="8"/>
                    <a:pt x="14" y="5"/>
                    <a:pt x="11" y="5"/>
                  </a:cubicBezTo>
                  <a:cubicBezTo>
                    <a:pt x="9" y="5"/>
                    <a:pt x="0" y="0"/>
                    <a:pt x="0" y="4"/>
                  </a:cubicBezTo>
                  <a:cubicBezTo>
                    <a:pt x="1" y="10"/>
                    <a:pt x="7" y="16"/>
                    <a:pt x="1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3" name="Freeform 1032"/>
            <p:cNvSpPr>
              <a:spLocks/>
            </p:cNvSpPr>
            <p:nvPr userDrawn="1"/>
          </p:nvSpPr>
          <p:spPr bwMode="auto">
            <a:xfrm>
              <a:off x="10515601" y="3889375"/>
              <a:ext cx="22225" cy="34925"/>
            </a:xfrm>
            <a:custGeom>
              <a:avLst/>
              <a:gdLst>
                <a:gd name="T0" fmla="*/ 6 w 14"/>
                <a:gd name="T1" fmla="*/ 14 h 21"/>
                <a:gd name="T2" fmla="*/ 7 w 14"/>
                <a:gd name="T3" fmla="*/ 1 h 21"/>
                <a:gd name="T4" fmla="*/ 4 w 14"/>
                <a:gd name="T5" fmla="*/ 6 h 21"/>
                <a:gd name="T6" fmla="*/ 6 w 14"/>
                <a:gd name="T7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1">
                  <a:moveTo>
                    <a:pt x="6" y="14"/>
                  </a:moveTo>
                  <a:cubicBezTo>
                    <a:pt x="12" y="6"/>
                    <a:pt x="14" y="2"/>
                    <a:pt x="7" y="1"/>
                  </a:cubicBezTo>
                  <a:cubicBezTo>
                    <a:pt x="4" y="0"/>
                    <a:pt x="5" y="4"/>
                    <a:pt x="4" y="6"/>
                  </a:cubicBezTo>
                  <a:cubicBezTo>
                    <a:pt x="3" y="11"/>
                    <a:pt x="0" y="21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4" name="Freeform 1033"/>
            <p:cNvSpPr>
              <a:spLocks/>
            </p:cNvSpPr>
            <p:nvPr userDrawn="1"/>
          </p:nvSpPr>
          <p:spPr bwMode="auto">
            <a:xfrm>
              <a:off x="10510838" y="3941763"/>
              <a:ext cx="15875" cy="19050"/>
            </a:xfrm>
            <a:custGeom>
              <a:avLst/>
              <a:gdLst>
                <a:gd name="T0" fmla="*/ 1 w 9"/>
                <a:gd name="T1" fmla="*/ 3 h 12"/>
                <a:gd name="T2" fmla="*/ 6 w 9"/>
                <a:gd name="T3" fmla="*/ 7 h 12"/>
                <a:gd name="T4" fmla="*/ 1 w 9"/>
                <a:gd name="T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2">
                  <a:moveTo>
                    <a:pt x="1" y="3"/>
                  </a:moveTo>
                  <a:cubicBezTo>
                    <a:pt x="0" y="5"/>
                    <a:pt x="4" y="12"/>
                    <a:pt x="6" y="7"/>
                  </a:cubicBezTo>
                  <a:cubicBezTo>
                    <a:pt x="9" y="2"/>
                    <a:pt x="2" y="0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5" name="Freeform 1034"/>
            <p:cNvSpPr>
              <a:spLocks/>
            </p:cNvSpPr>
            <p:nvPr userDrawn="1"/>
          </p:nvSpPr>
          <p:spPr bwMode="auto">
            <a:xfrm>
              <a:off x="9690101" y="3675063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6" name="Freeform 1035"/>
            <p:cNvSpPr>
              <a:spLocks/>
            </p:cNvSpPr>
            <p:nvPr userDrawn="1"/>
          </p:nvSpPr>
          <p:spPr bwMode="auto">
            <a:xfrm>
              <a:off x="9686926" y="3668713"/>
              <a:ext cx="3175" cy="6350"/>
            </a:xfrm>
            <a:custGeom>
              <a:avLst/>
              <a:gdLst>
                <a:gd name="T0" fmla="*/ 0 w 2"/>
                <a:gd name="T1" fmla="*/ 0 h 4"/>
                <a:gd name="T2" fmla="*/ 2 w 2"/>
                <a:gd name="T3" fmla="*/ 4 h 4"/>
                <a:gd name="T4" fmla="*/ 0 w 2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1" y="1"/>
                    <a:pt x="1" y="3"/>
                    <a:pt x="2" y="4"/>
                  </a:cubicBezTo>
                  <a:cubicBezTo>
                    <a:pt x="2" y="3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7" name="Freeform 1036"/>
            <p:cNvSpPr>
              <a:spLocks/>
            </p:cNvSpPr>
            <p:nvPr userDrawn="1"/>
          </p:nvSpPr>
          <p:spPr bwMode="auto">
            <a:xfrm>
              <a:off x="9640888" y="3524250"/>
              <a:ext cx="73025" cy="144463"/>
            </a:xfrm>
            <a:custGeom>
              <a:avLst/>
              <a:gdLst>
                <a:gd name="T0" fmla="*/ 29 w 44"/>
                <a:gd name="T1" fmla="*/ 11 h 87"/>
                <a:gd name="T2" fmla="*/ 4 w 44"/>
                <a:gd name="T3" fmla="*/ 46 h 87"/>
                <a:gd name="T4" fmla="*/ 19 w 44"/>
                <a:gd name="T5" fmla="*/ 73 h 87"/>
                <a:gd name="T6" fmla="*/ 28 w 44"/>
                <a:gd name="T7" fmla="*/ 87 h 87"/>
                <a:gd name="T8" fmla="*/ 31 w 44"/>
                <a:gd name="T9" fmla="*/ 72 h 87"/>
                <a:gd name="T10" fmla="*/ 33 w 44"/>
                <a:gd name="T11" fmla="*/ 36 h 87"/>
                <a:gd name="T12" fmla="*/ 40 w 44"/>
                <a:gd name="T13" fmla="*/ 15 h 87"/>
                <a:gd name="T14" fmla="*/ 29 w 44"/>
                <a:gd name="T1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87">
                  <a:moveTo>
                    <a:pt x="29" y="11"/>
                  </a:moveTo>
                  <a:cubicBezTo>
                    <a:pt x="21" y="22"/>
                    <a:pt x="8" y="30"/>
                    <a:pt x="4" y="46"/>
                  </a:cubicBezTo>
                  <a:cubicBezTo>
                    <a:pt x="0" y="62"/>
                    <a:pt x="13" y="66"/>
                    <a:pt x="19" y="73"/>
                  </a:cubicBezTo>
                  <a:cubicBezTo>
                    <a:pt x="22" y="76"/>
                    <a:pt x="26" y="82"/>
                    <a:pt x="28" y="87"/>
                  </a:cubicBezTo>
                  <a:cubicBezTo>
                    <a:pt x="26" y="82"/>
                    <a:pt x="25" y="77"/>
                    <a:pt x="31" y="72"/>
                  </a:cubicBezTo>
                  <a:cubicBezTo>
                    <a:pt x="41" y="62"/>
                    <a:pt x="30" y="46"/>
                    <a:pt x="33" y="36"/>
                  </a:cubicBezTo>
                  <a:cubicBezTo>
                    <a:pt x="37" y="26"/>
                    <a:pt x="44" y="19"/>
                    <a:pt x="40" y="15"/>
                  </a:cubicBezTo>
                  <a:cubicBezTo>
                    <a:pt x="37" y="11"/>
                    <a:pt x="36" y="0"/>
                    <a:pt x="29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8" name="Freeform 1037"/>
            <p:cNvSpPr>
              <a:spLocks/>
            </p:cNvSpPr>
            <p:nvPr userDrawn="1"/>
          </p:nvSpPr>
          <p:spPr bwMode="auto">
            <a:xfrm>
              <a:off x="9680576" y="3675063"/>
              <a:ext cx="12700" cy="7938"/>
            </a:xfrm>
            <a:custGeom>
              <a:avLst/>
              <a:gdLst>
                <a:gd name="T0" fmla="*/ 8 w 8"/>
                <a:gd name="T1" fmla="*/ 0 h 5"/>
                <a:gd name="T2" fmla="*/ 0 w 8"/>
                <a:gd name="T3" fmla="*/ 5 h 5"/>
                <a:gd name="T4" fmla="*/ 8 w 8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8" y="1"/>
                    <a:pt x="0" y="5"/>
                    <a:pt x="0" y="5"/>
                  </a:cubicBezTo>
                  <a:cubicBezTo>
                    <a:pt x="0" y="5"/>
                    <a:pt x="8" y="1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9" name="Freeform 1038"/>
            <p:cNvSpPr>
              <a:spLocks/>
            </p:cNvSpPr>
            <p:nvPr userDrawn="1"/>
          </p:nvSpPr>
          <p:spPr bwMode="auto">
            <a:xfrm>
              <a:off x="9767888" y="3565525"/>
              <a:ext cx="14288" cy="23813"/>
            </a:xfrm>
            <a:custGeom>
              <a:avLst/>
              <a:gdLst>
                <a:gd name="T0" fmla="*/ 8 w 9"/>
                <a:gd name="T1" fmla="*/ 11 h 15"/>
                <a:gd name="T2" fmla="*/ 3 w 9"/>
                <a:gd name="T3" fmla="*/ 2 h 15"/>
                <a:gd name="T4" fmla="*/ 2 w 9"/>
                <a:gd name="T5" fmla="*/ 11 h 15"/>
                <a:gd name="T6" fmla="*/ 8 w 9"/>
                <a:gd name="T7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5">
                  <a:moveTo>
                    <a:pt x="8" y="11"/>
                  </a:moveTo>
                  <a:cubicBezTo>
                    <a:pt x="9" y="7"/>
                    <a:pt x="7" y="0"/>
                    <a:pt x="3" y="2"/>
                  </a:cubicBezTo>
                  <a:cubicBezTo>
                    <a:pt x="0" y="4"/>
                    <a:pt x="1" y="7"/>
                    <a:pt x="2" y="11"/>
                  </a:cubicBezTo>
                  <a:cubicBezTo>
                    <a:pt x="3" y="15"/>
                    <a:pt x="6" y="14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0" name="Freeform 1039"/>
            <p:cNvSpPr>
              <a:spLocks/>
            </p:cNvSpPr>
            <p:nvPr userDrawn="1"/>
          </p:nvSpPr>
          <p:spPr bwMode="auto">
            <a:xfrm>
              <a:off x="9809163" y="3552825"/>
              <a:ext cx="12700" cy="14288"/>
            </a:xfrm>
            <a:custGeom>
              <a:avLst/>
              <a:gdLst>
                <a:gd name="T0" fmla="*/ 8 w 8"/>
                <a:gd name="T1" fmla="*/ 4 h 8"/>
                <a:gd name="T2" fmla="*/ 0 w 8"/>
                <a:gd name="T3" fmla="*/ 3 h 8"/>
                <a:gd name="T4" fmla="*/ 8 w 8"/>
                <a:gd name="T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cubicBezTo>
                    <a:pt x="8" y="2"/>
                    <a:pt x="2" y="0"/>
                    <a:pt x="0" y="3"/>
                  </a:cubicBezTo>
                  <a:cubicBezTo>
                    <a:pt x="1" y="8"/>
                    <a:pt x="8" y="6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1" name="Freeform 1040"/>
            <p:cNvSpPr>
              <a:spLocks/>
            </p:cNvSpPr>
            <p:nvPr userDrawn="1"/>
          </p:nvSpPr>
          <p:spPr bwMode="auto">
            <a:xfrm>
              <a:off x="9875838" y="3455988"/>
              <a:ext cx="34925" cy="41275"/>
            </a:xfrm>
            <a:custGeom>
              <a:avLst/>
              <a:gdLst>
                <a:gd name="T0" fmla="*/ 16 w 21"/>
                <a:gd name="T1" fmla="*/ 19 h 25"/>
                <a:gd name="T2" fmla="*/ 18 w 21"/>
                <a:gd name="T3" fmla="*/ 1 h 25"/>
                <a:gd name="T4" fmla="*/ 4 w 21"/>
                <a:gd name="T5" fmla="*/ 8 h 25"/>
                <a:gd name="T6" fmla="*/ 5 w 21"/>
                <a:gd name="T7" fmla="*/ 21 h 25"/>
                <a:gd name="T8" fmla="*/ 16 w 21"/>
                <a:gd name="T9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5">
                  <a:moveTo>
                    <a:pt x="16" y="19"/>
                  </a:moveTo>
                  <a:cubicBezTo>
                    <a:pt x="19" y="14"/>
                    <a:pt x="21" y="1"/>
                    <a:pt x="18" y="1"/>
                  </a:cubicBezTo>
                  <a:cubicBezTo>
                    <a:pt x="14" y="0"/>
                    <a:pt x="8" y="4"/>
                    <a:pt x="4" y="8"/>
                  </a:cubicBezTo>
                  <a:cubicBezTo>
                    <a:pt x="0" y="13"/>
                    <a:pt x="1" y="17"/>
                    <a:pt x="5" y="21"/>
                  </a:cubicBezTo>
                  <a:cubicBezTo>
                    <a:pt x="8" y="25"/>
                    <a:pt x="13" y="23"/>
                    <a:pt x="16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2" name="Freeform 1041"/>
            <p:cNvSpPr>
              <a:spLocks/>
            </p:cNvSpPr>
            <p:nvPr userDrawn="1"/>
          </p:nvSpPr>
          <p:spPr bwMode="auto">
            <a:xfrm>
              <a:off x="9907588" y="3394075"/>
              <a:ext cx="34925" cy="28575"/>
            </a:xfrm>
            <a:custGeom>
              <a:avLst/>
              <a:gdLst>
                <a:gd name="T0" fmla="*/ 7 w 21"/>
                <a:gd name="T1" fmla="*/ 3 h 17"/>
                <a:gd name="T2" fmla="*/ 10 w 21"/>
                <a:gd name="T3" fmla="*/ 16 h 17"/>
                <a:gd name="T4" fmla="*/ 21 w 21"/>
                <a:gd name="T5" fmla="*/ 6 h 17"/>
                <a:gd name="T6" fmla="*/ 7 w 21"/>
                <a:gd name="T7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7">
                  <a:moveTo>
                    <a:pt x="7" y="3"/>
                  </a:moveTo>
                  <a:cubicBezTo>
                    <a:pt x="4" y="7"/>
                    <a:pt x="0" y="17"/>
                    <a:pt x="10" y="16"/>
                  </a:cubicBezTo>
                  <a:cubicBezTo>
                    <a:pt x="20" y="15"/>
                    <a:pt x="21" y="10"/>
                    <a:pt x="21" y="6"/>
                  </a:cubicBezTo>
                  <a:cubicBezTo>
                    <a:pt x="21" y="1"/>
                    <a:pt x="10" y="0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3" name="Freeform 1042"/>
            <p:cNvSpPr>
              <a:spLocks/>
            </p:cNvSpPr>
            <p:nvPr userDrawn="1"/>
          </p:nvSpPr>
          <p:spPr bwMode="auto">
            <a:xfrm>
              <a:off x="9909176" y="3427413"/>
              <a:ext cx="19050" cy="20638"/>
            </a:xfrm>
            <a:custGeom>
              <a:avLst/>
              <a:gdLst>
                <a:gd name="T0" fmla="*/ 11 w 12"/>
                <a:gd name="T1" fmla="*/ 10 h 12"/>
                <a:gd name="T2" fmla="*/ 2 w 12"/>
                <a:gd name="T3" fmla="*/ 1 h 12"/>
                <a:gd name="T4" fmla="*/ 11 w 12"/>
                <a:gd name="T5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2">
                  <a:moveTo>
                    <a:pt x="11" y="10"/>
                  </a:moveTo>
                  <a:cubicBezTo>
                    <a:pt x="10" y="8"/>
                    <a:pt x="7" y="0"/>
                    <a:pt x="2" y="1"/>
                  </a:cubicBezTo>
                  <a:cubicBezTo>
                    <a:pt x="0" y="5"/>
                    <a:pt x="12" y="12"/>
                    <a:pt x="1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4" name="Freeform 1043"/>
            <p:cNvSpPr>
              <a:spLocks/>
            </p:cNvSpPr>
            <p:nvPr userDrawn="1"/>
          </p:nvSpPr>
          <p:spPr bwMode="auto">
            <a:xfrm>
              <a:off x="9894888" y="2797175"/>
              <a:ext cx="333375" cy="549275"/>
            </a:xfrm>
            <a:custGeom>
              <a:avLst/>
              <a:gdLst>
                <a:gd name="T0" fmla="*/ 42 w 201"/>
                <a:gd name="T1" fmla="*/ 329 h 331"/>
                <a:gd name="T2" fmla="*/ 42 w 201"/>
                <a:gd name="T3" fmla="*/ 311 h 331"/>
                <a:gd name="T4" fmla="*/ 45 w 201"/>
                <a:gd name="T5" fmla="*/ 309 h 331"/>
                <a:gd name="T6" fmla="*/ 47 w 201"/>
                <a:gd name="T7" fmla="*/ 304 h 331"/>
                <a:gd name="T8" fmla="*/ 38 w 201"/>
                <a:gd name="T9" fmla="*/ 300 h 331"/>
                <a:gd name="T10" fmla="*/ 42 w 201"/>
                <a:gd name="T11" fmla="*/ 291 h 331"/>
                <a:gd name="T12" fmla="*/ 53 w 201"/>
                <a:gd name="T13" fmla="*/ 267 h 331"/>
                <a:gd name="T14" fmla="*/ 38 w 201"/>
                <a:gd name="T15" fmla="*/ 243 h 331"/>
                <a:gd name="T16" fmla="*/ 40 w 201"/>
                <a:gd name="T17" fmla="*/ 217 h 331"/>
                <a:gd name="T18" fmla="*/ 69 w 201"/>
                <a:gd name="T19" fmla="*/ 216 h 331"/>
                <a:gd name="T20" fmla="*/ 100 w 201"/>
                <a:gd name="T21" fmla="*/ 203 h 331"/>
                <a:gd name="T22" fmla="*/ 108 w 201"/>
                <a:gd name="T23" fmla="*/ 233 h 331"/>
                <a:gd name="T24" fmla="*/ 125 w 201"/>
                <a:gd name="T25" fmla="*/ 218 h 331"/>
                <a:gd name="T26" fmla="*/ 140 w 201"/>
                <a:gd name="T27" fmla="*/ 205 h 331"/>
                <a:gd name="T28" fmla="*/ 161 w 201"/>
                <a:gd name="T29" fmla="*/ 187 h 331"/>
                <a:gd name="T30" fmla="*/ 165 w 201"/>
                <a:gd name="T31" fmla="*/ 204 h 331"/>
                <a:gd name="T32" fmla="*/ 176 w 201"/>
                <a:gd name="T33" fmla="*/ 187 h 331"/>
                <a:gd name="T34" fmla="*/ 183 w 201"/>
                <a:gd name="T35" fmla="*/ 165 h 331"/>
                <a:gd name="T36" fmla="*/ 189 w 201"/>
                <a:gd name="T37" fmla="*/ 196 h 331"/>
                <a:gd name="T38" fmla="*/ 193 w 201"/>
                <a:gd name="T39" fmla="*/ 179 h 331"/>
                <a:gd name="T40" fmla="*/ 195 w 201"/>
                <a:gd name="T41" fmla="*/ 158 h 331"/>
                <a:gd name="T42" fmla="*/ 190 w 201"/>
                <a:gd name="T43" fmla="*/ 132 h 331"/>
                <a:gd name="T44" fmla="*/ 186 w 201"/>
                <a:gd name="T45" fmla="*/ 108 h 331"/>
                <a:gd name="T46" fmla="*/ 196 w 201"/>
                <a:gd name="T47" fmla="*/ 89 h 331"/>
                <a:gd name="T48" fmla="*/ 197 w 201"/>
                <a:gd name="T49" fmla="*/ 61 h 331"/>
                <a:gd name="T50" fmla="*/ 190 w 201"/>
                <a:gd name="T51" fmla="*/ 39 h 331"/>
                <a:gd name="T52" fmla="*/ 180 w 201"/>
                <a:gd name="T53" fmla="*/ 20 h 331"/>
                <a:gd name="T54" fmla="*/ 165 w 201"/>
                <a:gd name="T55" fmla="*/ 1 h 331"/>
                <a:gd name="T56" fmla="*/ 145 w 201"/>
                <a:gd name="T57" fmla="*/ 21 h 331"/>
                <a:gd name="T58" fmla="*/ 156 w 201"/>
                <a:gd name="T59" fmla="*/ 43 h 331"/>
                <a:gd name="T60" fmla="*/ 150 w 201"/>
                <a:gd name="T61" fmla="*/ 85 h 331"/>
                <a:gd name="T62" fmla="*/ 138 w 201"/>
                <a:gd name="T63" fmla="*/ 129 h 331"/>
                <a:gd name="T64" fmla="*/ 115 w 201"/>
                <a:gd name="T65" fmla="*/ 137 h 331"/>
                <a:gd name="T66" fmla="*/ 112 w 201"/>
                <a:gd name="T67" fmla="*/ 125 h 331"/>
                <a:gd name="T68" fmla="*/ 115 w 201"/>
                <a:gd name="T69" fmla="*/ 141 h 331"/>
                <a:gd name="T70" fmla="*/ 101 w 201"/>
                <a:gd name="T71" fmla="*/ 166 h 331"/>
                <a:gd name="T72" fmla="*/ 78 w 201"/>
                <a:gd name="T73" fmla="*/ 178 h 331"/>
                <a:gd name="T74" fmla="*/ 48 w 201"/>
                <a:gd name="T75" fmla="*/ 181 h 331"/>
                <a:gd name="T76" fmla="*/ 21 w 201"/>
                <a:gd name="T77" fmla="*/ 209 h 331"/>
                <a:gd name="T78" fmla="*/ 14 w 201"/>
                <a:gd name="T79" fmla="*/ 232 h 331"/>
                <a:gd name="T80" fmla="*/ 4 w 201"/>
                <a:gd name="T81" fmla="*/ 252 h 331"/>
                <a:gd name="T82" fmla="*/ 10 w 201"/>
                <a:gd name="T83" fmla="*/ 266 h 331"/>
                <a:gd name="T84" fmla="*/ 15 w 201"/>
                <a:gd name="T85" fmla="*/ 294 h 331"/>
                <a:gd name="T86" fmla="*/ 25 w 201"/>
                <a:gd name="T87" fmla="*/ 308 h 331"/>
                <a:gd name="T88" fmla="*/ 36 w 201"/>
                <a:gd name="T89" fmla="*/ 304 h 331"/>
                <a:gd name="T90" fmla="*/ 39 w 201"/>
                <a:gd name="T91" fmla="*/ 309 h 331"/>
                <a:gd name="T92" fmla="*/ 26 w 201"/>
                <a:gd name="T93" fmla="*/ 314 h 331"/>
                <a:gd name="T94" fmla="*/ 42 w 201"/>
                <a:gd name="T95" fmla="*/ 329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1" h="331">
                  <a:moveTo>
                    <a:pt x="42" y="329"/>
                  </a:moveTo>
                  <a:cubicBezTo>
                    <a:pt x="44" y="328"/>
                    <a:pt x="43" y="316"/>
                    <a:pt x="42" y="311"/>
                  </a:cubicBezTo>
                  <a:cubicBezTo>
                    <a:pt x="43" y="312"/>
                    <a:pt x="44" y="311"/>
                    <a:pt x="45" y="309"/>
                  </a:cubicBezTo>
                  <a:cubicBezTo>
                    <a:pt x="47" y="303"/>
                    <a:pt x="49" y="304"/>
                    <a:pt x="47" y="304"/>
                  </a:cubicBezTo>
                  <a:cubicBezTo>
                    <a:pt x="45" y="303"/>
                    <a:pt x="41" y="301"/>
                    <a:pt x="38" y="300"/>
                  </a:cubicBezTo>
                  <a:cubicBezTo>
                    <a:pt x="39" y="297"/>
                    <a:pt x="40" y="294"/>
                    <a:pt x="42" y="291"/>
                  </a:cubicBezTo>
                  <a:cubicBezTo>
                    <a:pt x="46" y="280"/>
                    <a:pt x="47" y="279"/>
                    <a:pt x="53" y="267"/>
                  </a:cubicBezTo>
                  <a:cubicBezTo>
                    <a:pt x="59" y="255"/>
                    <a:pt x="43" y="247"/>
                    <a:pt x="38" y="243"/>
                  </a:cubicBezTo>
                  <a:cubicBezTo>
                    <a:pt x="33" y="240"/>
                    <a:pt x="37" y="226"/>
                    <a:pt x="40" y="217"/>
                  </a:cubicBezTo>
                  <a:cubicBezTo>
                    <a:pt x="43" y="209"/>
                    <a:pt x="60" y="216"/>
                    <a:pt x="69" y="216"/>
                  </a:cubicBezTo>
                  <a:cubicBezTo>
                    <a:pt x="78" y="217"/>
                    <a:pt x="82" y="201"/>
                    <a:pt x="100" y="203"/>
                  </a:cubicBezTo>
                  <a:cubicBezTo>
                    <a:pt x="119" y="205"/>
                    <a:pt x="101" y="218"/>
                    <a:pt x="108" y="233"/>
                  </a:cubicBezTo>
                  <a:cubicBezTo>
                    <a:pt x="114" y="247"/>
                    <a:pt x="119" y="226"/>
                    <a:pt x="125" y="218"/>
                  </a:cubicBezTo>
                  <a:cubicBezTo>
                    <a:pt x="130" y="211"/>
                    <a:pt x="131" y="203"/>
                    <a:pt x="140" y="205"/>
                  </a:cubicBezTo>
                  <a:cubicBezTo>
                    <a:pt x="149" y="207"/>
                    <a:pt x="152" y="194"/>
                    <a:pt x="161" y="187"/>
                  </a:cubicBezTo>
                  <a:cubicBezTo>
                    <a:pt x="170" y="179"/>
                    <a:pt x="160" y="198"/>
                    <a:pt x="165" y="204"/>
                  </a:cubicBezTo>
                  <a:cubicBezTo>
                    <a:pt x="170" y="210"/>
                    <a:pt x="174" y="192"/>
                    <a:pt x="176" y="187"/>
                  </a:cubicBezTo>
                  <a:cubicBezTo>
                    <a:pt x="179" y="182"/>
                    <a:pt x="175" y="167"/>
                    <a:pt x="183" y="165"/>
                  </a:cubicBezTo>
                  <a:cubicBezTo>
                    <a:pt x="190" y="163"/>
                    <a:pt x="182" y="187"/>
                    <a:pt x="189" y="196"/>
                  </a:cubicBezTo>
                  <a:cubicBezTo>
                    <a:pt x="196" y="205"/>
                    <a:pt x="192" y="186"/>
                    <a:pt x="193" y="179"/>
                  </a:cubicBezTo>
                  <a:cubicBezTo>
                    <a:pt x="195" y="173"/>
                    <a:pt x="201" y="165"/>
                    <a:pt x="195" y="158"/>
                  </a:cubicBezTo>
                  <a:cubicBezTo>
                    <a:pt x="190" y="150"/>
                    <a:pt x="190" y="145"/>
                    <a:pt x="190" y="132"/>
                  </a:cubicBezTo>
                  <a:cubicBezTo>
                    <a:pt x="190" y="120"/>
                    <a:pt x="189" y="117"/>
                    <a:pt x="186" y="108"/>
                  </a:cubicBezTo>
                  <a:cubicBezTo>
                    <a:pt x="183" y="100"/>
                    <a:pt x="192" y="94"/>
                    <a:pt x="196" y="89"/>
                  </a:cubicBezTo>
                  <a:cubicBezTo>
                    <a:pt x="201" y="83"/>
                    <a:pt x="194" y="82"/>
                    <a:pt x="197" y="61"/>
                  </a:cubicBezTo>
                  <a:cubicBezTo>
                    <a:pt x="200" y="40"/>
                    <a:pt x="194" y="48"/>
                    <a:pt x="190" y="39"/>
                  </a:cubicBezTo>
                  <a:cubicBezTo>
                    <a:pt x="186" y="31"/>
                    <a:pt x="182" y="29"/>
                    <a:pt x="180" y="20"/>
                  </a:cubicBezTo>
                  <a:cubicBezTo>
                    <a:pt x="177" y="11"/>
                    <a:pt x="169" y="3"/>
                    <a:pt x="165" y="1"/>
                  </a:cubicBezTo>
                  <a:cubicBezTo>
                    <a:pt x="161" y="0"/>
                    <a:pt x="151" y="12"/>
                    <a:pt x="145" y="21"/>
                  </a:cubicBezTo>
                  <a:cubicBezTo>
                    <a:pt x="139" y="29"/>
                    <a:pt x="149" y="37"/>
                    <a:pt x="156" y="43"/>
                  </a:cubicBezTo>
                  <a:cubicBezTo>
                    <a:pt x="164" y="49"/>
                    <a:pt x="150" y="69"/>
                    <a:pt x="150" y="85"/>
                  </a:cubicBezTo>
                  <a:cubicBezTo>
                    <a:pt x="149" y="100"/>
                    <a:pt x="146" y="118"/>
                    <a:pt x="138" y="129"/>
                  </a:cubicBezTo>
                  <a:cubicBezTo>
                    <a:pt x="130" y="140"/>
                    <a:pt x="122" y="141"/>
                    <a:pt x="115" y="137"/>
                  </a:cubicBezTo>
                  <a:cubicBezTo>
                    <a:pt x="109" y="133"/>
                    <a:pt x="119" y="121"/>
                    <a:pt x="112" y="125"/>
                  </a:cubicBezTo>
                  <a:cubicBezTo>
                    <a:pt x="106" y="130"/>
                    <a:pt x="113" y="132"/>
                    <a:pt x="115" y="141"/>
                  </a:cubicBezTo>
                  <a:cubicBezTo>
                    <a:pt x="117" y="150"/>
                    <a:pt x="104" y="147"/>
                    <a:pt x="101" y="166"/>
                  </a:cubicBezTo>
                  <a:cubicBezTo>
                    <a:pt x="98" y="185"/>
                    <a:pt x="91" y="173"/>
                    <a:pt x="78" y="178"/>
                  </a:cubicBezTo>
                  <a:cubicBezTo>
                    <a:pt x="65" y="183"/>
                    <a:pt x="59" y="176"/>
                    <a:pt x="48" y="181"/>
                  </a:cubicBezTo>
                  <a:cubicBezTo>
                    <a:pt x="37" y="186"/>
                    <a:pt x="31" y="204"/>
                    <a:pt x="21" y="209"/>
                  </a:cubicBezTo>
                  <a:cubicBezTo>
                    <a:pt x="10" y="215"/>
                    <a:pt x="20" y="225"/>
                    <a:pt x="14" y="232"/>
                  </a:cubicBezTo>
                  <a:cubicBezTo>
                    <a:pt x="9" y="239"/>
                    <a:pt x="7" y="242"/>
                    <a:pt x="4" y="252"/>
                  </a:cubicBezTo>
                  <a:cubicBezTo>
                    <a:pt x="0" y="262"/>
                    <a:pt x="10" y="257"/>
                    <a:pt x="10" y="266"/>
                  </a:cubicBezTo>
                  <a:cubicBezTo>
                    <a:pt x="10" y="275"/>
                    <a:pt x="8" y="282"/>
                    <a:pt x="15" y="294"/>
                  </a:cubicBezTo>
                  <a:cubicBezTo>
                    <a:pt x="18" y="302"/>
                    <a:pt x="19" y="299"/>
                    <a:pt x="25" y="308"/>
                  </a:cubicBezTo>
                  <a:cubicBezTo>
                    <a:pt x="29" y="313"/>
                    <a:pt x="33" y="310"/>
                    <a:pt x="36" y="304"/>
                  </a:cubicBezTo>
                  <a:cubicBezTo>
                    <a:pt x="37" y="306"/>
                    <a:pt x="38" y="308"/>
                    <a:pt x="39" y="309"/>
                  </a:cubicBezTo>
                  <a:cubicBezTo>
                    <a:pt x="35" y="309"/>
                    <a:pt x="27" y="311"/>
                    <a:pt x="26" y="314"/>
                  </a:cubicBezTo>
                  <a:cubicBezTo>
                    <a:pt x="28" y="322"/>
                    <a:pt x="40" y="331"/>
                    <a:pt x="42" y="3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5" name="Freeform 1044"/>
            <p:cNvSpPr>
              <a:spLocks/>
            </p:cNvSpPr>
            <p:nvPr userDrawn="1"/>
          </p:nvSpPr>
          <p:spPr bwMode="auto">
            <a:xfrm>
              <a:off x="9856788" y="3219450"/>
              <a:ext cx="26988" cy="26988"/>
            </a:xfrm>
            <a:custGeom>
              <a:avLst/>
              <a:gdLst>
                <a:gd name="T0" fmla="*/ 5 w 16"/>
                <a:gd name="T1" fmla="*/ 2 h 16"/>
                <a:gd name="T2" fmla="*/ 12 w 16"/>
                <a:gd name="T3" fmla="*/ 13 h 16"/>
                <a:gd name="T4" fmla="*/ 5 w 16"/>
                <a:gd name="T5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6">
                  <a:moveTo>
                    <a:pt x="5" y="2"/>
                  </a:moveTo>
                  <a:cubicBezTo>
                    <a:pt x="0" y="4"/>
                    <a:pt x="9" y="16"/>
                    <a:pt x="12" y="13"/>
                  </a:cubicBezTo>
                  <a:cubicBezTo>
                    <a:pt x="14" y="10"/>
                    <a:pt x="16" y="0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6" name="Freeform 1045"/>
            <p:cNvSpPr>
              <a:spLocks/>
            </p:cNvSpPr>
            <p:nvPr userDrawn="1"/>
          </p:nvSpPr>
          <p:spPr bwMode="auto">
            <a:xfrm>
              <a:off x="10094913" y="2593975"/>
              <a:ext cx="187325" cy="211138"/>
            </a:xfrm>
            <a:custGeom>
              <a:avLst/>
              <a:gdLst>
                <a:gd name="T0" fmla="*/ 6 w 114"/>
                <a:gd name="T1" fmla="*/ 111 h 128"/>
                <a:gd name="T2" fmla="*/ 20 w 114"/>
                <a:gd name="T3" fmla="*/ 122 h 128"/>
                <a:gd name="T4" fmla="*/ 30 w 114"/>
                <a:gd name="T5" fmla="*/ 126 h 128"/>
                <a:gd name="T6" fmla="*/ 44 w 114"/>
                <a:gd name="T7" fmla="*/ 115 h 128"/>
                <a:gd name="T8" fmla="*/ 28 w 114"/>
                <a:gd name="T9" fmla="*/ 102 h 128"/>
                <a:gd name="T10" fmla="*/ 22 w 114"/>
                <a:gd name="T11" fmla="*/ 94 h 128"/>
                <a:gd name="T12" fmla="*/ 32 w 114"/>
                <a:gd name="T13" fmla="*/ 95 h 128"/>
                <a:gd name="T14" fmla="*/ 54 w 114"/>
                <a:gd name="T15" fmla="*/ 90 h 128"/>
                <a:gd name="T16" fmla="*/ 71 w 114"/>
                <a:gd name="T17" fmla="*/ 111 h 128"/>
                <a:gd name="T18" fmla="*/ 84 w 114"/>
                <a:gd name="T19" fmla="*/ 91 h 128"/>
                <a:gd name="T20" fmla="*/ 99 w 114"/>
                <a:gd name="T21" fmla="*/ 74 h 128"/>
                <a:gd name="T22" fmla="*/ 104 w 114"/>
                <a:gd name="T23" fmla="*/ 52 h 128"/>
                <a:gd name="T24" fmla="*/ 100 w 114"/>
                <a:gd name="T25" fmla="*/ 34 h 128"/>
                <a:gd name="T26" fmla="*/ 89 w 114"/>
                <a:gd name="T27" fmla="*/ 39 h 128"/>
                <a:gd name="T28" fmla="*/ 64 w 114"/>
                <a:gd name="T29" fmla="*/ 38 h 128"/>
                <a:gd name="T30" fmla="*/ 41 w 114"/>
                <a:gd name="T31" fmla="*/ 14 h 128"/>
                <a:gd name="T32" fmla="*/ 14 w 114"/>
                <a:gd name="T33" fmla="*/ 19 h 128"/>
                <a:gd name="T34" fmla="*/ 20 w 114"/>
                <a:gd name="T35" fmla="*/ 38 h 128"/>
                <a:gd name="T36" fmla="*/ 29 w 114"/>
                <a:gd name="T37" fmla="*/ 54 h 128"/>
                <a:gd name="T38" fmla="*/ 27 w 114"/>
                <a:gd name="T39" fmla="*/ 76 h 128"/>
                <a:gd name="T40" fmla="*/ 8 w 114"/>
                <a:gd name="T41" fmla="*/ 74 h 128"/>
                <a:gd name="T42" fmla="*/ 14 w 114"/>
                <a:gd name="T43" fmla="*/ 91 h 128"/>
                <a:gd name="T44" fmla="*/ 6 w 114"/>
                <a:gd name="T45" fmla="*/ 11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4" h="128">
                  <a:moveTo>
                    <a:pt x="6" y="111"/>
                  </a:moveTo>
                  <a:cubicBezTo>
                    <a:pt x="13" y="117"/>
                    <a:pt x="17" y="120"/>
                    <a:pt x="20" y="122"/>
                  </a:cubicBezTo>
                  <a:cubicBezTo>
                    <a:pt x="23" y="124"/>
                    <a:pt x="20" y="128"/>
                    <a:pt x="30" y="126"/>
                  </a:cubicBezTo>
                  <a:cubicBezTo>
                    <a:pt x="41" y="123"/>
                    <a:pt x="47" y="119"/>
                    <a:pt x="44" y="115"/>
                  </a:cubicBezTo>
                  <a:cubicBezTo>
                    <a:pt x="40" y="110"/>
                    <a:pt x="35" y="104"/>
                    <a:pt x="28" y="102"/>
                  </a:cubicBezTo>
                  <a:cubicBezTo>
                    <a:pt x="21" y="100"/>
                    <a:pt x="16" y="94"/>
                    <a:pt x="22" y="94"/>
                  </a:cubicBezTo>
                  <a:cubicBezTo>
                    <a:pt x="27" y="93"/>
                    <a:pt x="25" y="98"/>
                    <a:pt x="32" y="95"/>
                  </a:cubicBezTo>
                  <a:cubicBezTo>
                    <a:pt x="39" y="93"/>
                    <a:pt x="46" y="82"/>
                    <a:pt x="54" y="90"/>
                  </a:cubicBezTo>
                  <a:cubicBezTo>
                    <a:pt x="63" y="97"/>
                    <a:pt x="60" y="112"/>
                    <a:pt x="71" y="111"/>
                  </a:cubicBezTo>
                  <a:cubicBezTo>
                    <a:pt x="82" y="110"/>
                    <a:pt x="78" y="106"/>
                    <a:pt x="84" y="91"/>
                  </a:cubicBezTo>
                  <a:cubicBezTo>
                    <a:pt x="90" y="77"/>
                    <a:pt x="83" y="78"/>
                    <a:pt x="99" y="74"/>
                  </a:cubicBezTo>
                  <a:cubicBezTo>
                    <a:pt x="114" y="70"/>
                    <a:pt x="112" y="56"/>
                    <a:pt x="104" y="52"/>
                  </a:cubicBezTo>
                  <a:cubicBezTo>
                    <a:pt x="96" y="47"/>
                    <a:pt x="104" y="38"/>
                    <a:pt x="100" y="34"/>
                  </a:cubicBezTo>
                  <a:cubicBezTo>
                    <a:pt x="97" y="30"/>
                    <a:pt x="97" y="38"/>
                    <a:pt x="89" y="39"/>
                  </a:cubicBezTo>
                  <a:cubicBezTo>
                    <a:pt x="81" y="41"/>
                    <a:pt x="80" y="53"/>
                    <a:pt x="64" y="38"/>
                  </a:cubicBezTo>
                  <a:cubicBezTo>
                    <a:pt x="57" y="31"/>
                    <a:pt x="49" y="21"/>
                    <a:pt x="41" y="14"/>
                  </a:cubicBezTo>
                  <a:cubicBezTo>
                    <a:pt x="30" y="4"/>
                    <a:pt x="14" y="0"/>
                    <a:pt x="14" y="19"/>
                  </a:cubicBezTo>
                  <a:cubicBezTo>
                    <a:pt x="14" y="31"/>
                    <a:pt x="21" y="30"/>
                    <a:pt x="20" y="38"/>
                  </a:cubicBezTo>
                  <a:cubicBezTo>
                    <a:pt x="20" y="45"/>
                    <a:pt x="26" y="50"/>
                    <a:pt x="29" y="54"/>
                  </a:cubicBezTo>
                  <a:cubicBezTo>
                    <a:pt x="31" y="58"/>
                    <a:pt x="32" y="75"/>
                    <a:pt x="27" y="76"/>
                  </a:cubicBezTo>
                  <a:cubicBezTo>
                    <a:pt x="22" y="77"/>
                    <a:pt x="10" y="69"/>
                    <a:pt x="8" y="74"/>
                  </a:cubicBezTo>
                  <a:cubicBezTo>
                    <a:pt x="7" y="78"/>
                    <a:pt x="19" y="85"/>
                    <a:pt x="14" y="91"/>
                  </a:cubicBezTo>
                  <a:cubicBezTo>
                    <a:pt x="10" y="97"/>
                    <a:pt x="0" y="105"/>
                    <a:pt x="6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7" name="Freeform 1046"/>
            <p:cNvSpPr>
              <a:spLocks/>
            </p:cNvSpPr>
            <p:nvPr userDrawn="1"/>
          </p:nvSpPr>
          <p:spPr bwMode="auto">
            <a:xfrm>
              <a:off x="10282238" y="2568575"/>
              <a:ext cx="77788" cy="76200"/>
            </a:xfrm>
            <a:custGeom>
              <a:avLst/>
              <a:gdLst>
                <a:gd name="T0" fmla="*/ 18 w 47"/>
                <a:gd name="T1" fmla="*/ 30 h 46"/>
                <a:gd name="T2" fmla="*/ 37 w 47"/>
                <a:gd name="T3" fmla="*/ 14 h 46"/>
                <a:gd name="T4" fmla="*/ 38 w 47"/>
                <a:gd name="T5" fmla="*/ 1 h 46"/>
                <a:gd name="T6" fmla="*/ 20 w 47"/>
                <a:gd name="T7" fmla="*/ 6 h 46"/>
                <a:gd name="T8" fmla="*/ 9 w 47"/>
                <a:gd name="T9" fmla="*/ 21 h 46"/>
                <a:gd name="T10" fmla="*/ 3 w 47"/>
                <a:gd name="T11" fmla="*/ 41 h 46"/>
                <a:gd name="T12" fmla="*/ 18 w 47"/>
                <a:gd name="T13" fmla="*/ 3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46">
                  <a:moveTo>
                    <a:pt x="18" y="30"/>
                  </a:moveTo>
                  <a:cubicBezTo>
                    <a:pt x="24" y="24"/>
                    <a:pt x="34" y="17"/>
                    <a:pt x="37" y="14"/>
                  </a:cubicBezTo>
                  <a:cubicBezTo>
                    <a:pt x="41" y="11"/>
                    <a:pt x="47" y="0"/>
                    <a:pt x="38" y="1"/>
                  </a:cubicBezTo>
                  <a:cubicBezTo>
                    <a:pt x="30" y="2"/>
                    <a:pt x="22" y="3"/>
                    <a:pt x="20" y="6"/>
                  </a:cubicBezTo>
                  <a:cubicBezTo>
                    <a:pt x="15" y="13"/>
                    <a:pt x="15" y="14"/>
                    <a:pt x="9" y="21"/>
                  </a:cubicBezTo>
                  <a:cubicBezTo>
                    <a:pt x="3" y="29"/>
                    <a:pt x="0" y="36"/>
                    <a:pt x="3" y="41"/>
                  </a:cubicBezTo>
                  <a:cubicBezTo>
                    <a:pt x="6" y="46"/>
                    <a:pt x="11" y="37"/>
                    <a:pt x="18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8" name="Freeform 1047"/>
            <p:cNvSpPr>
              <a:spLocks/>
            </p:cNvSpPr>
            <p:nvPr userDrawn="1"/>
          </p:nvSpPr>
          <p:spPr bwMode="auto">
            <a:xfrm>
              <a:off x="10356851" y="2522538"/>
              <a:ext cx="41275" cy="46038"/>
            </a:xfrm>
            <a:custGeom>
              <a:avLst/>
              <a:gdLst>
                <a:gd name="T0" fmla="*/ 8 w 25"/>
                <a:gd name="T1" fmla="*/ 20 h 28"/>
                <a:gd name="T2" fmla="*/ 25 w 25"/>
                <a:gd name="T3" fmla="*/ 6 h 28"/>
                <a:gd name="T4" fmla="*/ 8 w 25"/>
                <a:gd name="T5" fmla="*/ 4 h 28"/>
                <a:gd name="T6" fmla="*/ 3 w 25"/>
                <a:gd name="T7" fmla="*/ 21 h 28"/>
                <a:gd name="T8" fmla="*/ 8 w 25"/>
                <a:gd name="T9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8">
                  <a:moveTo>
                    <a:pt x="8" y="20"/>
                  </a:moveTo>
                  <a:cubicBezTo>
                    <a:pt x="13" y="12"/>
                    <a:pt x="25" y="9"/>
                    <a:pt x="25" y="6"/>
                  </a:cubicBezTo>
                  <a:cubicBezTo>
                    <a:pt x="25" y="3"/>
                    <a:pt x="11" y="0"/>
                    <a:pt x="8" y="4"/>
                  </a:cubicBezTo>
                  <a:cubicBezTo>
                    <a:pt x="0" y="13"/>
                    <a:pt x="2" y="16"/>
                    <a:pt x="3" y="21"/>
                  </a:cubicBezTo>
                  <a:cubicBezTo>
                    <a:pt x="3" y="26"/>
                    <a:pt x="4" y="28"/>
                    <a:pt x="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9" name="Freeform 1048"/>
            <p:cNvSpPr>
              <a:spLocks/>
            </p:cNvSpPr>
            <p:nvPr userDrawn="1"/>
          </p:nvSpPr>
          <p:spPr bwMode="auto">
            <a:xfrm>
              <a:off x="10433051" y="2251075"/>
              <a:ext cx="44450" cy="58738"/>
            </a:xfrm>
            <a:custGeom>
              <a:avLst/>
              <a:gdLst>
                <a:gd name="T0" fmla="*/ 13 w 26"/>
                <a:gd name="T1" fmla="*/ 26 h 35"/>
                <a:gd name="T2" fmla="*/ 25 w 26"/>
                <a:gd name="T3" fmla="*/ 12 h 35"/>
                <a:gd name="T4" fmla="*/ 13 w 26"/>
                <a:gd name="T5" fmla="*/ 3 h 35"/>
                <a:gd name="T6" fmla="*/ 2 w 26"/>
                <a:gd name="T7" fmla="*/ 22 h 35"/>
                <a:gd name="T8" fmla="*/ 10 w 26"/>
                <a:gd name="T9" fmla="*/ 35 h 35"/>
                <a:gd name="T10" fmla="*/ 13 w 26"/>
                <a:gd name="T11" fmla="*/ 2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5">
                  <a:moveTo>
                    <a:pt x="13" y="26"/>
                  </a:moveTo>
                  <a:cubicBezTo>
                    <a:pt x="18" y="22"/>
                    <a:pt x="26" y="17"/>
                    <a:pt x="25" y="12"/>
                  </a:cubicBezTo>
                  <a:cubicBezTo>
                    <a:pt x="24" y="8"/>
                    <a:pt x="18" y="0"/>
                    <a:pt x="13" y="3"/>
                  </a:cubicBezTo>
                  <a:cubicBezTo>
                    <a:pt x="8" y="12"/>
                    <a:pt x="4" y="18"/>
                    <a:pt x="2" y="22"/>
                  </a:cubicBezTo>
                  <a:cubicBezTo>
                    <a:pt x="0" y="25"/>
                    <a:pt x="5" y="35"/>
                    <a:pt x="10" y="35"/>
                  </a:cubicBezTo>
                  <a:cubicBezTo>
                    <a:pt x="15" y="35"/>
                    <a:pt x="8" y="30"/>
                    <a:pt x="1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0" name="Freeform 1049"/>
            <p:cNvSpPr>
              <a:spLocks/>
            </p:cNvSpPr>
            <p:nvPr userDrawn="1"/>
          </p:nvSpPr>
          <p:spPr bwMode="auto">
            <a:xfrm>
              <a:off x="10407651" y="2409825"/>
              <a:ext cx="42863" cy="74613"/>
            </a:xfrm>
            <a:custGeom>
              <a:avLst/>
              <a:gdLst>
                <a:gd name="T0" fmla="*/ 1 w 26"/>
                <a:gd name="T1" fmla="*/ 42 h 45"/>
                <a:gd name="T2" fmla="*/ 14 w 26"/>
                <a:gd name="T3" fmla="*/ 35 h 45"/>
                <a:gd name="T4" fmla="*/ 24 w 26"/>
                <a:gd name="T5" fmla="*/ 12 h 45"/>
                <a:gd name="T6" fmla="*/ 14 w 26"/>
                <a:gd name="T7" fmla="*/ 0 h 45"/>
                <a:gd name="T8" fmla="*/ 13 w 26"/>
                <a:gd name="T9" fmla="*/ 24 h 45"/>
                <a:gd name="T10" fmla="*/ 1 w 26"/>
                <a:gd name="T11" fmla="*/ 4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45">
                  <a:moveTo>
                    <a:pt x="1" y="42"/>
                  </a:moveTo>
                  <a:cubicBezTo>
                    <a:pt x="0" y="45"/>
                    <a:pt x="19" y="38"/>
                    <a:pt x="14" y="35"/>
                  </a:cubicBezTo>
                  <a:cubicBezTo>
                    <a:pt x="10" y="32"/>
                    <a:pt x="26" y="15"/>
                    <a:pt x="24" y="12"/>
                  </a:cubicBezTo>
                  <a:cubicBezTo>
                    <a:pt x="22" y="10"/>
                    <a:pt x="20" y="2"/>
                    <a:pt x="14" y="0"/>
                  </a:cubicBezTo>
                  <a:cubicBezTo>
                    <a:pt x="13" y="7"/>
                    <a:pt x="16" y="18"/>
                    <a:pt x="13" y="24"/>
                  </a:cubicBezTo>
                  <a:cubicBezTo>
                    <a:pt x="10" y="30"/>
                    <a:pt x="1" y="39"/>
                    <a:pt x="1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1" name="Freeform 1050"/>
            <p:cNvSpPr>
              <a:spLocks/>
            </p:cNvSpPr>
            <p:nvPr userDrawn="1"/>
          </p:nvSpPr>
          <p:spPr bwMode="auto">
            <a:xfrm>
              <a:off x="10621963" y="1909763"/>
              <a:ext cx="58738" cy="46038"/>
            </a:xfrm>
            <a:custGeom>
              <a:avLst/>
              <a:gdLst>
                <a:gd name="T0" fmla="*/ 8 w 35"/>
                <a:gd name="T1" fmla="*/ 0 h 28"/>
                <a:gd name="T2" fmla="*/ 13 w 35"/>
                <a:gd name="T3" fmla="*/ 20 h 28"/>
                <a:gd name="T4" fmla="*/ 29 w 35"/>
                <a:gd name="T5" fmla="*/ 28 h 28"/>
                <a:gd name="T6" fmla="*/ 8 w 35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8">
                  <a:moveTo>
                    <a:pt x="8" y="0"/>
                  </a:moveTo>
                  <a:cubicBezTo>
                    <a:pt x="0" y="0"/>
                    <a:pt x="7" y="15"/>
                    <a:pt x="13" y="20"/>
                  </a:cubicBezTo>
                  <a:cubicBezTo>
                    <a:pt x="19" y="26"/>
                    <a:pt x="24" y="28"/>
                    <a:pt x="29" y="28"/>
                  </a:cubicBezTo>
                  <a:cubicBezTo>
                    <a:pt x="35" y="28"/>
                    <a:pt x="22" y="2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2" name="Freeform 1051"/>
            <p:cNvSpPr>
              <a:spLocks/>
            </p:cNvSpPr>
            <p:nvPr userDrawn="1"/>
          </p:nvSpPr>
          <p:spPr bwMode="auto">
            <a:xfrm>
              <a:off x="10690226" y="1939925"/>
              <a:ext cx="57150" cy="36513"/>
            </a:xfrm>
            <a:custGeom>
              <a:avLst/>
              <a:gdLst>
                <a:gd name="T0" fmla="*/ 33 w 34"/>
                <a:gd name="T1" fmla="*/ 12 h 22"/>
                <a:gd name="T2" fmla="*/ 5 w 34"/>
                <a:gd name="T3" fmla="*/ 7 h 22"/>
                <a:gd name="T4" fmla="*/ 16 w 34"/>
                <a:gd name="T5" fmla="*/ 18 h 22"/>
                <a:gd name="T6" fmla="*/ 33 w 34"/>
                <a:gd name="T7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22">
                  <a:moveTo>
                    <a:pt x="33" y="12"/>
                  </a:moveTo>
                  <a:cubicBezTo>
                    <a:pt x="34" y="3"/>
                    <a:pt x="19" y="0"/>
                    <a:pt x="5" y="7"/>
                  </a:cubicBezTo>
                  <a:cubicBezTo>
                    <a:pt x="0" y="9"/>
                    <a:pt x="6" y="18"/>
                    <a:pt x="16" y="18"/>
                  </a:cubicBezTo>
                  <a:cubicBezTo>
                    <a:pt x="25" y="18"/>
                    <a:pt x="31" y="22"/>
                    <a:pt x="3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3" name="Freeform 1052"/>
            <p:cNvSpPr>
              <a:spLocks/>
            </p:cNvSpPr>
            <p:nvPr userDrawn="1"/>
          </p:nvSpPr>
          <p:spPr bwMode="auto">
            <a:xfrm>
              <a:off x="10445751" y="1671638"/>
              <a:ext cx="50800" cy="87313"/>
            </a:xfrm>
            <a:custGeom>
              <a:avLst/>
              <a:gdLst>
                <a:gd name="T0" fmla="*/ 12 w 31"/>
                <a:gd name="T1" fmla="*/ 9 h 53"/>
                <a:gd name="T2" fmla="*/ 3 w 31"/>
                <a:gd name="T3" fmla="*/ 19 h 53"/>
                <a:gd name="T4" fmla="*/ 15 w 31"/>
                <a:gd name="T5" fmla="*/ 34 h 53"/>
                <a:gd name="T6" fmla="*/ 29 w 31"/>
                <a:gd name="T7" fmla="*/ 15 h 53"/>
                <a:gd name="T8" fmla="*/ 12 w 31"/>
                <a:gd name="T9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53">
                  <a:moveTo>
                    <a:pt x="12" y="9"/>
                  </a:moveTo>
                  <a:cubicBezTo>
                    <a:pt x="8" y="13"/>
                    <a:pt x="0" y="11"/>
                    <a:pt x="3" y="19"/>
                  </a:cubicBezTo>
                  <a:cubicBezTo>
                    <a:pt x="5" y="26"/>
                    <a:pt x="8" y="53"/>
                    <a:pt x="15" y="34"/>
                  </a:cubicBezTo>
                  <a:cubicBezTo>
                    <a:pt x="23" y="16"/>
                    <a:pt x="28" y="22"/>
                    <a:pt x="29" y="15"/>
                  </a:cubicBezTo>
                  <a:cubicBezTo>
                    <a:pt x="31" y="8"/>
                    <a:pt x="19" y="0"/>
                    <a:pt x="1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4" name="Freeform 1053"/>
            <p:cNvSpPr>
              <a:spLocks/>
            </p:cNvSpPr>
            <p:nvPr userDrawn="1"/>
          </p:nvSpPr>
          <p:spPr bwMode="auto">
            <a:xfrm>
              <a:off x="9091613" y="735013"/>
              <a:ext cx="123825" cy="90488"/>
            </a:xfrm>
            <a:custGeom>
              <a:avLst/>
              <a:gdLst>
                <a:gd name="T0" fmla="*/ 5 w 74"/>
                <a:gd name="T1" fmla="*/ 49 h 55"/>
                <a:gd name="T2" fmla="*/ 32 w 74"/>
                <a:gd name="T3" fmla="*/ 34 h 55"/>
                <a:gd name="T4" fmla="*/ 69 w 74"/>
                <a:gd name="T5" fmla="*/ 40 h 55"/>
                <a:gd name="T6" fmla="*/ 52 w 74"/>
                <a:gd name="T7" fmla="*/ 12 h 55"/>
                <a:gd name="T8" fmla="*/ 15 w 74"/>
                <a:gd name="T9" fmla="*/ 10 h 55"/>
                <a:gd name="T10" fmla="*/ 12 w 74"/>
                <a:gd name="T11" fmla="*/ 35 h 55"/>
                <a:gd name="T12" fmla="*/ 5 w 74"/>
                <a:gd name="T13" fmla="*/ 4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55">
                  <a:moveTo>
                    <a:pt x="5" y="49"/>
                  </a:moveTo>
                  <a:cubicBezTo>
                    <a:pt x="10" y="55"/>
                    <a:pt x="23" y="34"/>
                    <a:pt x="32" y="34"/>
                  </a:cubicBezTo>
                  <a:cubicBezTo>
                    <a:pt x="41" y="34"/>
                    <a:pt x="63" y="43"/>
                    <a:pt x="69" y="40"/>
                  </a:cubicBezTo>
                  <a:cubicBezTo>
                    <a:pt x="74" y="38"/>
                    <a:pt x="66" y="13"/>
                    <a:pt x="52" y="12"/>
                  </a:cubicBezTo>
                  <a:cubicBezTo>
                    <a:pt x="37" y="11"/>
                    <a:pt x="16" y="0"/>
                    <a:pt x="15" y="10"/>
                  </a:cubicBezTo>
                  <a:cubicBezTo>
                    <a:pt x="13" y="24"/>
                    <a:pt x="16" y="30"/>
                    <a:pt x="12" y="35"/>
                  </a:cubicBezTo>
                  <a:cubicBezTo>
                    <a:pt x="9" y="40"/>
                    <a:pt x="0" y="44"/>
                    <a:pt x="5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5" name="Freeform 1054"/>
            <p:cNvSpPr>
              <a:spLocks/>
            </p:cNvSpPr>
            <p:nvPr userDrawn="1"/>
          </p:nvSpPr>
          <p:spPr bwMode="auto">
            <a:xfrm>
              <a:off x="9139238" y="546100"/>
              <a:ext cx="119063" cy="61913"/>
            </a:xfrm>
            <a:custGeom>
              <a:avLst/>
              <a:gdLst>
                <a:gd name="T0" fmla="*/ 19 w 72"/>
                <a:gd name="T1" fmla="*/ 33 h 38"/>
                <a:gd name="T2" fmla="*/ 46 w 72"/>
                <a:gd name="T3" fmla="*/ 36 h 38"/>
                <a:gd name="T4" fmla="*/ 68 w 72"/>
                <a:gd name="T5" fmla="*/ 26 h 38"/>
                <a:gd name="T6" fmla="*/ 64 w 72"/>
                <a:gd name="T7" fmla="*/ 13 h 38"/>
                <a:gd name="T8" fmla="*/ 40 w 72"/>
                <a:gd name="T9" fmla="*/ 7 h 38"/>
                <a:gd name="T10" fmla="*/ 31 w 72"/>
                <a:gd name="T11" fmla="*/ 13 h 38"/>
                <a:gd name="T12" fmla="*/ 18 w 72"/>
                <a:gd name="T13" fmla="*/ 11 h 38"/>
                <a:gd name="T14" fmla="*/ 13 w 72"/>
                <a:gd name="T15" fmla="*/ 9 h 38"/>
                <a:gd name="T16" fmla="*/ 1 w 72"/>
                <a:gd name="T17" fmla="*/ 6 h 38"/>
                <a:gd name="T18" fmla="*/ 19 w 72"/>
                <a:gd name="T19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38">
                  <a:moveTo>
                    <a:pt x="19" y="33"/>
                  </a:moveTo>
                  <a:cubicBezTo>
                    <a:pt x="30" y="36"/>
                    <a:pt x="35" y="38"/>
                    <a:pt x="46" y="36"/>
                  </a:cubicBezTo>
                  <a:cubicBezTo>
                    <a:pt x="57" y="35"/>
                    <a:pt x="65" y="30"/>
                    <a:pt x="68" y="26"/>
                  </a:cubicBezTo>
                  <a:cubicBezTo>
                    <a:pt x="72" y="21"/>
                    <a:pt x="68" y="16"/>
                    <a:pt x="64" y="13"/>
                  </a:cubicBezTo>
                  <a:cubicBezTo>
                    <a:pt x="59" y="10"/>
                    <a:pt x="45" y="3"/>
                    <a:pt x="40" y="7"/>
                  </a:cubicBezTo>
                  <a:cubicBezTo>
                    <a:pt x="34" y="11"/>
                    <a:pt x="35" y="17"/>
                    <a:pt x="31" y="13"/>
                  </a:cubicBezTo>
                  <a:cubicBezTo>
                    <a:pt x="26" y="9"/>
                    <a:pt x="21" y="7"/>
                    <a:pt x="18" y="11"/>
                  </a:cubicBezTo>
                  <a:cubicBezTo>
                    <a:pt x="15" y="15"/>
                    <a:pt x="17" y="14"/>
                    <a:pt x="13" y="9"/>
                  </a:cubicBezTo>
                  <a:cubicBezTo>
                    <a:pt x="8" y="4"/>
                    <a:pt x="0" y="0"/>
                    <a:pt x="1" y="6"/>
                  </a:cubicBezTo>
                  <a:cubicBezTo>
                    <a:pt x="5" y="24"/>
                    <a:pt x="8" y="29"/>
                    <a:pt x="1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6" name="Freeform 1055"/>
            <p:cNvSpPr>
              <a:spLocks/>
            </p:cNvSpPr>
            <p:nvPr userDrawn="1"/>
          </p:nvSpPr>
          <p:spPr bwMode="auto">
            <a:xfrm>
              <a:off x="8872538" y="533400"/>
              <a:ext cx="239713" cy="177800"/>
            </a:xfrm>
            <a:custGeom>
              <a:avLst/>
              <a:gdLst>
                <a:gd name="T0" fmla="*/ 19 w 145"/>
                <a:gd name="T1" fmla="*/ 73 h 107"/>
                <a:gd name="T2" fmla="*/ 25 w 145"/>
                <a:gd name="T3" fmla="*/ 93 h 107"/>
                <a:gd name="T4" fmla="*/ 50 w 145"/>
                <a:gd name="T5" fmla="*/ 97 h 107"/>
                <a:gd name="T6" fmla="*/ 76 w 145"/>
                <a:gd name="T7" fmla="*/ 105 h 107"/>
                <a:gd name="T8" fmla="*/ 91 w 145"/>
                <a:gd name="T9" fmla="*/ 96 h 107"/>
                <a:gd name="T10" fmla="*/ 108 w 145"/>
                <a:gd name="T11" fmla="*/ 77 h 107"/>
                <a:gd name="T12" fmla="*/ 126 w 145"/>
                <a:gd name="T13" fmla="*/ 67 h 107"/>
                <a:gd name="T14" fmla="*/ 134 w 145"/>
                <a:gd name="T15" fmla="*/ 61 h 107"/>
                <a:gd name="T16" fmla="*/ 144 w 145"/>
                <a:gd name="T17" fmla="*/ 25 h 107"/>
                <a:gd name="T18" fmla="*/ 111 w 145"/>
                <a:gd name="T19" fmla="*/ 0 h 107"/>
                <a:gd name="T20" fmla="*/ 88 w 145"/>
                <a:gd name="T21" fmla="*/ 13 h 107"/>
                <a:gd name="T22" fmla="*/ 63 w 145"/>
                <a:gd name="T23" fmla="*/ 17 h 107"/>
                <a:gd name="T24" fmla="*/ 49 w 145"/>
                <a:gd name="T25" fmla="*/ 26 h 107"/>
                <a:gd name="T26" fmla="*/ 48 w 145"/>
                <a:gd name="T27" fmla="*/ 34 h 107"/>
                <a:gd name="T28" fmla="*/ 37 w 145"/>
                <a:gd name="T29" fmla="*/ 25 h 107"/>
                <a:gd name="T30" fmla="*/ 13 w 145"/>
                <a:gd name="T31" fmla="*/ 22 h 107"/>
                <a:gd name="T32" fmla="*/ 1 w 145"/>
                <a:gd name="T33" fmla="*/ 34 h 107"/>
                <a:gd name="T34" fmla="*/ 1 w 145"/>
                <a:gd name="T35" fmla="*/ 56 h 107"/>
                <a:gd name="T36" fmla="*/ 19 w 145"/>
                <a:gd name="T37" fmla="*/ 7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5" h="107">
                  <a:moveTo>
                    <a:pt x="19" y="73"/>
                  </a:moveTo>
                  <a:cubicBezTo>
                    <a:pt x="22" y="80"/>
                    <a:pt x="22" y="91"/>
                    <a:pt x="25" y="93"/>
                  </a:cubicBezTo>
                  <a:cubicBezTo>
                    <a:pt x="27" y="96"/>
                    <a:pt x="41" y="92"/>
                    <a:pt x="50" y="97"/>
                  </a:cubicBezTo>
                  <a:cubicBezTo>
                    <a:pt x="58" y="103"/>
                    <a:pt x="63" y="103"/>
                    <a:pt x="76" y="105"/>
                  </a:cubicBezTo>
                  <a:cubicBezTo>
                    <a:pt x="89" y="107"/>
                    <a:pt x="85" y="106"/>
                    <a:pt x="91" y="96"/>
                  </a:cubicBezTo>
                  <a:cubicBezTo>
                    <a:pt x="98" y="87"/>
                    <a:pt x="98" y="81"/>
                    <a:pt x="108" y="77"/>
                  </a:cubicBezTo>
                  <a:cubicBezTo>
                    <a:pt x="117" y="73"/>
                    <a:pt x="118" y="74"/>
                    <a:pt x="126" y="67"/>
                  </a:cubicBezTo>
                  <a:cubicBezTo>
                    <a:pt x="133" y="61"/>
                    <a:pt x="126" y="63"/>
                    <a:pt x="134" y="61"/>
                  </a:cubicBezTo>
                  <a:cubicBezTo>
                    <a:pt x="141" y="59"/>
                    <a:pt x="142" y="44"/>
                    <a:pt x="144" y="25"/>
                  </a:cubicBezTo>
                  <a:cubicBezTo>
                    <a:pt x="145" y="13"/>
                    <a:pt x="130" y="0"/>
                    <a:pt x="111" y="0"/>
                  </a:cubicBezTo>
                  <a:cubicBezTo>
                    <a:pt x="91" y="1"/>
                    <a:pt x="93" y="7"/>
                    <a:pt x="88" y="13"/>
                  </a:cubicBezTo>
                  <a:cubicBezTo>
                    <a:pt x="82" y="19"/>
                    <a:pt x="77" y="21"/>
                    <a:pt x="63" y="17"/>
                  </a:cubicBezTo>
                  <a:cubicBezTo>
                    <a:pt x="50" y="14"/>
                    <a:pt x="45" y="19"/>
                    <a:pt x="49" y="26"/>
                  </a:cubicBezTo>
                  <a:cubicBezTo>
                    <a:pt x="53" y="33"/>
                    <a:pt x="53" y="36"/>
                    <a:pt x="48" y="34"/>
                  </a:cubicBezTo>
                  <a:cubicBezTo>
                    <a:pt x="43" y="32"/>
                    <a:pt x="40" y="29"/>
                    <a:pt x="37" y="25"/>
                  </a:cubicBezTo>
                  <a:cubicBezTo>
                    <a:pt x="35" y="21"/>
                    <a:pt x="22" y="22"/>
                    <a:pt x="13" y="22"/>
                  </a:cubicBezTo>
                  <a:cubicBezTo>
                    <a:pt x="5" y="21"/>
                    <a:pt x="2" y="28"/>
                    <a:pt x="1" y="34"/>
                  </a:cubicBezTo>
                  <a:cubicBezTo>
                    <a:pt x="0" y="41"/>
                    <a:pt x="0" y="49"/>
                    <a:pt x="1" y="56"/>
                  </a:cubicBezTo>
                  <a:cubicBezTo>
                    <a:pt x="2" y="63"/>
                    <a:pt x="17" y="67"/>
                    <a:pt x="19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7" name="Freeform 1056"/>
            <p:cNvSpPr>
              <a:spLocks/>
            </p:cNvSpPr>
            <p:nvPr userDrawn="1"/>
          </p:nvSpPr>
          <p:spPr bwMode="auto">
            <a:xfrm>
              <a:off x="9064626" y="714375"/>
              <a:ext cx="39688" cy="58738"/>
            </a:xfrm>
            <a:custGeom>
              <a:avLst/>
              <a:gdLst>
                <a:gd name="T0" fmla="*/ 5 w 24"/>
                <a:gd name="T1" fmla="*/ 30 h 35"/>
                <a:gd name="T2" fmla="*/ 19 w 24"/>
                <a:gd name="T3" fmla="*/ 29 h 35"/>
                <a:gd name="T4" fmla="*/ 16 w 24"/>
                <a:gd name="T5" fmla="*/ 16 h 35"/>
                <a:gd name="T6" fmla="*/ 4 w 24"/>
                <a:gd name="T7" fmla="*/ 1 h 35"/>
                <a:gd name="T8" fmla="*/ 1 w 24"/>
                <a:gd name="T9" fmla="*/ 9 h 35"/>
                <a:gd name="T10" fmla="*/ 5 w 24"/>
                <a:gd name="T11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5">
                  <a:moveTo>
                    <a:pt x="5" y="30"/>
                  </a:moveTo>
                  <a:cubicBezTo>
                    <a:pt x="10" y="33"/>
                    <a:pt x="17" y="35"/>
                    <a:pt x="19" y="29"/>
                  </a:cubicBezTo>
                  <a:cubicBezTo>
                    <a:pt x="20" y="23"/>
                    <a:pt x="24" y="21"/>
                    <a:pt x="16" y="16"/>
                  </a:cubicBezTo>
                  <a:cubicBezTo>
                    <a:pt x="8" y="10"/>
                    <a:pt x="8" y="0"/>
                    <a:pt x="4" y="1"/>
                  </a:cubicBezTo>
                  <a:cubicBezTo>
                    <a:pt x="0" y="2"/>
                    <a:pt x="2" y="4"/>
                    <a:pt x="1" y="9"/>
                  </a:cubicBezTo>
                  <a:cubicBezTo>
                    <a:pt x="0" y="15"/>
                    <a:pt x="0" y="27"/>
                    <a:pt x="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8" name="Freeform 1057"/>
            <p:cNvSpPr>
              <a:spLocks/>
            </p:cNvSpPr>
            <p:nvPr userDrawn="1"/>
          </p:nvSpPr>
          <p:spPr bwMode="auto">
            <a:xfrm>
              <a:off x="8823326" y="620713"/>
              <a:ext cx="60325" cy="61913"/>
            </a:xfrm>
            <a:custGeom>
              <a:avLst/>
              <a:gdLst>
                <a:gd name="T0" fmla="*/ 31 w 36"/>
                <a:gd name="T1" fmla="*/ 35 h 38"/>
                <a:gd name="T2" fmla="*/ 32 w 36"/>
                <a:gd name="T3" fmla="*/ 26 h 38"/>
                <a:gd name="T4" fmla="*/ 14 w 36"/>
                <a:gd name="T5" fmla="*/ 0 h 38"/>
                <a:gd name="T6" fmla="*/ 2 w 36"/>
                <a:gd name="T7" fmla="*/ 6 h 38"/>
                <a:gd name="T8" fmla="*/ 31 w 36"/>
                <a:gd name="T9" fmla="*/ 3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8">
                  <a:moveTo>
                    <a:pt x="31" y="35"/>
                  </a:moveTo>
                  <a:cubicBezTo>
                    <a:pt x="32" y="38"/>
                    <a:pt x="36" y="34"/>
                    <a:pt x="32" y="26"/>
                  </a:cubicBezTo>
                  <a:cubicBezTo>
                    <a:pt x="28" y="18"/>
                    <a:pt x="20" y="0"/>
                    <a:pt x="14" y="0"/>
                  </a:cubicBezTo>
                  <a:cubicBezTo>
                    <a:pt x="7" y="0"/>
                    <a:pt x="0" y="2"/>
                    <a:pt x="2" y="6"/>
                  </a:cubicBezTo>
                  <a:cubicBezTo>
                    <a:pt x="13" y="29"/>
                    <a:pt x="29" y="33"/>
                    <a:pt x="31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9" name="Freeform 1058"/>
            <p:cNvSpPr>
              <a:spLocks/>
            </p:cNvSpPr>
            <p:nvPr userDrawn="1"/>
          </p:nvSpPr>
          <p:spPr bwMode="auto">
            <a:xfrm>
              <a:off x="8948738" y="758825"/>
              <a:ext cx="60325" cy="73025"/>
            </a:xfrm>
            <a:custGeom>
              <a:avLst/>
              <a:gdLst>
                <a:gd name="T0" fmla="*/ 2 w 37"/>
                <a:gd name="T1" fmla="*/ 11 h 44"/>
                <a:gd name="T2" fmla="*/ 16 w 37"/>
                <a:gd name="T3" fmla="*/ 25 h 44"/>
                <a:gd name="T4" fmla="*/ 36 w 37"/>
                <a:gd name="T5" fmla="*/ 33 h 44"/>
                <a:gd name="T6" fmla="*/ 2 w 37"/>
                <a:gd name="T7" fmla="*/ 1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44">
                  <a:moveTo>
                    <a:pt x="2" y="11"/>
                  </a:moveTo>
                  <a:cubicBezTo>
                    <a:pt x="0" y="16"/>
                    <a:pt x="3" y="21"/>
                    <a:pt x="16" y="25"/>
                  </a:cubicBezTo>
                  <a:cubicBezTo>
                    <a:pt x="28" y="28"/>
                    <a:pt x="37" y="44"/>
                    <a:pt x="36" y="33"/>
                  </a:cubicBezTo>
                  <a:cubicBezTo>
                    <a:pt x="35" y="22"/>
                    <a:pt x="7" y="0"/>
                    <a:pt x="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0" name="Freeform 1059"/>
            <p:cNvSpPr>
              <a:spLocks/>
            </p:cNvSpPr>
            <p:nvPr userDrawn="1"/>
          </p:nvSpPr>
          <p:spPr bwMode="auto">
            <a:xfrm>
              <a:off x="8396288" y="909638"/>
              <a:ext cx="66675" cy="66675"/>
            </a:xfrm>
            <a:custGeom>
              <a:avLst/>
              <a:gdLst>
                <a:gd name="T0" fmla="*/ 5 w 40"/>
                <a:gd name="T1" fmla="*/ 31 h 40"/>
                <a:gd name="T2" fmla="*/ 14 w 40"/>
                <a:gd name="T3" fmla="*/ 33 h 40"/>
                <a:gd name="T4" fmla="*/ 33 w 40"/>
                <a:gd name="T5" fmla="*/ 34 h 40"/>
                <a:gd name="T6" fmla="*/ 34 w 40"/>
                <a:gd name="T7" fmla="*/ 10 h 40"/>
                <a:gd name="T8" fmla="*/ 14 w 40"/>
                <a:gd name="T9" fmla="*/ 8 h 40"/>
                <a:gd name="T10" fmla="*/ 2 w 40"/>
                <a:gd name="T11" fmla="*/ 16 h 40"/>
                <a:gd name="T12" fmla="*/ 5 w 40"/>
                <a:gd name="T13" fmla="*/ 3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0">
                  <a:moveTo>
                    <a:pt x="5" y="31"/>
                  </a:moveTo>
                  <a:cubicBezTo>
                    <a:pt x="3" y="32"/>
                    <a:pt x="7" y="32"/>
                    <a:pt x="14" y="33"/>
                  </a:cubicBezTo>
                  <a:cubicBezTo>
                    <a:pt x="21" y="33"/>
                    <a:pt x="30" y="40"/>
                    <a:pt x="33" y="34"/>
                  </a:cubicBezTo>
                  <a:cubicBezTo>
                    <a:pt x="36" y="28"/>
                    <a:pt x="40" y="20"/>
                    <a:pt x="34" y="10"/>
                  </a:cubicBezTo>
                  <a:cubicBezTo>
                    <a:pt x="28" y="0"/>
                    <a:pt x="25" y="2"/>
                    <a:pt x="14" y="8"/>
                  </a:cubicBezTo>
                  <a:cubicBezTo>
                    <a:pt x="7" y="11"/>
                    <a:pt x="0" y="13"/>
                    <a:pt x="2" y="16"/>
                  </a:cubicBezTo>
                  <a:cubicBezTo>
                    <a:pt x="4" y="19"/>
                    <a:pt x="7" y="29"/>
                    <a:pt x="5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1" name="Freeform 1060"/>
            <p:cNvSpPr>
              <a:spLocks/>
            </p:cNvSpPr>
            <p:nvPr userDrawn="1"/>
          </p:nvSpPr>
          <p:spPr bwMode="auto">
            <a:xfrm>
              <a:off x="7886701" y="560388"/>
              <a:ext cx="136525" cy="173038"/>
            </a:xfrm>
            <a:custGeom>
              <a:avLst/>
              <a:gdLst>
                <a:gd name="T0" fmla="*/ 10 w 83"/>
                <a:gd name="T1" fmla="*/ 55 h 104"/>
                <a:gd name="T2" fmla="*/ 12 w 83"/>
                <a:gd name="T3" fmla="*/ 78 h 104"/>
                <a:gd name="T4" fmla="*/ 18 w 83"/>
                <a:gd name="T5" fmla="*/ 102 h 104"/>
                <a:gd name="T6" fmla="*/ 44 w 83"/>
                <a:gd name="T7" fmla="*/ 83 h 104"/>
                <a:gd name="T8" fmla="*/ 66 w 83"/>
                <a:gd name="T9" fmla="*/ 66 h 104"/>
                <a:gd name="T10" fmla="*/ 81 w 83"/>
                <a:gd name="T11" fmla="*/ 50 h 104"/>
                <a:gd name="T12" fmla="*/ 62 w 83"/>
                <a:gd name="T13" fmla="*/ 29 h 104"/>
                <a:gd name="T14" fmla="*/ 39 w 83"/>
                <a:gd name="T15" fmla="*/ 18 h 104"/>
                <a:gd name="T16" fmla="*/ 25 w 83"/>
                <a:gd name="T17" fmla="*/ 11 h 104"/>
                <a:gd name="T18" fmla="*/ 20 w 83"/>
                <a:gd name="T19" fmla="*/ 10 h 104"/>
                <a:gd name="T20" fmla="*/ 1 w 83"/>
                <a:gd name="T21" fmla="*/ 0 h 104"/>
                <a:gd name="T22" fmla="*/ 3 w 83"/>
                <a:gd name="T23" fmla="*/ 9 h 104"/>
                <a:gd name="T24" fmla="*/ 1 w 83"/>
                <a:gd name="T25" fmla="*/ 17 h 104"/>
                <a:gd name="T26" fmla="*/ 10 w 83"/>
                <a:gd name="T27" fmla="*/ 5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" h="104">
                  <a:moveTo>
                    <a:pt x="10" y="55"/>
                  </a:moveTo>
                  <a:cubicBezTo>
                    <a:pt x="11" y="64"/>
                    <a:pt x="12" y="73"/>
                    <a:pt x="12" y="78"/>
                  </a:cubicBezTo>
                  <a:cubicBezTo>
                    <a:pt x="12" y="84"/>
                    <a:pt x="14" y="100"/>
                    <a:pt x="18" y="102"/>
                  </a:cubicBezTo>
                  <a:cubicBezTo>
                    <a:pt x="21" y="104"/>
                    <a:pt x="37" y="86"/>
                    <a:pt x="44" y="83"/>
                  </a:cubicBezTo>
                  <a:cubicBezTo>
                    <a:pt x="52" y="79"/>
                    <a:pt x="59" y="73"/>
                    <a:pt x="66" y="66"/>
                  </a:cubicBezTo>
                  <a:cubicBezTo>
                    <a:pt x="72" y="59"/>
                    <a:pt x="83" y="59"/>
                    <a:pt x="81" y="50"/>
                  </a:cubicBezTo>
                  <a:cubicBezTo>
                    <a:pt x="80" y="41"/>
                    <a:pt x="73" y="33"/>
                    <a:pt x="62" y="29"/>
                  </a:cubicBezTo>
                  <a:cubicBezTo>
                    <a:pt x="51" y="25"/>
                    <a:pt x="46" y="22"/>
                    <a:pt x="39" y="18"/>
                  </a:cubicBezTo>
                  <a:cubicBezTo>
                    <a:pt x="33" y="14"/>
                    <a:pt x="30" y="10"/>
                    <a:pt x="25" y="11"/>
                  </a:cubicBezTo>
                  <a:cubicBezTo>
                    <a:pt x="21" y="11"/>
                    <a:pt x="22" y="16"/>
                    <a:pt x="20" y="10"/>
                  </a:cubicBezTo>
                  <a:cubicBezTo>
                    <a:pt x="18" y="5"/>
                    <a:pt x="1" y="0"/>
                    <a:pt x="1" y="0"/>
                  </a:cubicBezTo>
                  <a:cubicBezTo>
                    <a:pt x="1" y="1"/>
                    <a:pt x="0" y="7"/>
                    <a:pt x="3" y="9"/>
                  </a:cubicBezTo>
                  <a:cubicBezTo>
                    <a:pt x="5" y="12"/>
                    <a:pt x="0" y="14"/>
                    <a:pt x="1" y="17"/>
                  </a:cubicBezTo>
                  <a:cubicBezTo>
                    <a:pt x="9" y="41"/>
                    <a:pt x="10" y="46"/>
                    <a:pt x="10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2" name="Freeform 1061"/>
            <p:cNvSpPr>
              <a:spLocks/>
            </p:cNvSpPr>
            <p:nvPr userDrawn="1"/>
          </p:nvSpPr>
          <p:spPr bwMode="auto">
            <a:xfrm>
              <a:off x="8056563" y="639763"/>
              <a:ext cx="36513" cy="30163"/>
            </a:xfrm>
            <a:custGeom>
              <a:avLst/>
              <a:gdLst>
                <a:gd name="T0" fmla="*/ 8 w 22"/>
                <a:gd name="T1" fmla="*/ 12 h 18"/>
                <a:gd name="T2" fmla="*/ 16 w 22"/>
                <a:gd name="T3" fmla="*/ 11 h 18"/>
                <a:gd name="T4" fmla="*/ 16 w 22"/>
                <a:gd name="T5" fmla="*/ 0 h 18"/>
                <a:gd name="T6" fmla="*/ 1 w 22"/>
                <a:gd name="T7" fmla="*/ 8 h 18"/>
                <a:gd name="T8" fmla="*/ 8 w 22"/>
                <a:gd name="T9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8">
                  <a:moveTo>
                    <a:pt x="8" y="12"/>
                  </a:moveTo>
                  <a:cubicBezTo>
                    <a:pt x="13" y="12"/>
                    <a:pt x="15" y="18"/>
                    <a:pt x="16" y="11"/>
                  </a:cubicBezTo>
                  <a:cubicBezTo>
                    <a:pt x="18" y="5"/>
                    <a:pt x="22" y="0"/>
                    <a:pt x="16" y="0"/>
                  </a:cubicBezTo>
                  <a:cubicBezTo>
                    <a:pt x="11" y="5"/>
                    <a:pt x="2" y="5"/>
                    <a:pt x="1" y="8"/>
                  </a:cubicBezTo>
                  <a:cubicBezTo>
                    <a:pt x="0" y="10"/>
                    <a:pt x="3" y="12"/>
                    <a:pt x="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3" name="Freeform 1062"/>
            <p:cNvSpPr>
              <a:spLocks/>
            </p:cNvSpPr>
            <p:nvPr userDrawn="1"/>
          </p:nvSpPr>
          <p:spPr bwMode="auto">
            <a:xfrm>
              <a:off x="7881938" y="793750"/>
              <a:ext cx="38100" cy="41275"/>
            </a:xfrm>
            <a:custGeom>
              <a:avLst/>
              <a:gdLst>
                <a:gd name="T0" fmla="*/ 16 w 23"/>
                <a:gd name="T1" fmla="*/ 19 h 25"/>
                <a:gd name="T2" fmla="*/ 16 w 23"/>
                <a:gd name="T3" fmla="*/ 0 h 25"/>
                <a:gd name="T4" fmla="*/ 6 w 23"/>
                <a:gd name="T5" fmla="*/ 21 h 25"/>
                <a:gd name="T6" fmla="*/ 0 w 23"/>
                <a:gd name="T7" fmla="*/ 24 h 25"/>
                <a:gd name="T8" fmla="*/ 1 w 23"/>
                <a:gd name="T9" fmla="*/ 24 h 25"/>
                <a:gd name="T10" fmla="*/ 16 w 23"/>
                <a:gd name="T11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5">
                  <a:moveTo>
                    <a:pt x="16" y="19"/>
                  </a:moveTo>
                  <a:cubicBezTo>
                    <a:pt x="18" y="13"/>
                    <a:pt x="23" y="1"/>
                    <a:pt x="16" y="0"/>
                  </a:cubicBezTo>
                  <a:cubicBezTo>
                    <a:pt x="12" y="6"/>
                    <a:pt x="9" y="16"/>
                    <a:pt x="6" y="21"/>
                  </a:cubicBezTo>
                  <a:cubicBezTo>
                    <a:pt x="5" y="23"/>
                    <a:pt x="2" y="24"/>
                    <a:pt x="0" y="24"/>
                  </a:cubicBezTo>
                  <a:cubicBezTo>
                    <a:pt x="0" y="24"/>
                    <a:pt x="1" y="24"/>
                    <a:pt x="1" y="24"/>
                  </a:cubicBezTo>
                  <a:cubicBezTo>
                    <a:pt x="9" y="24"/>
                    <a:pt x="14" y="25"/>
                    <a:pt x="16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4" name="Freeform 1063"/>
            <p:cNvSpPr>
              <a:spLocks/>
            </p:cNvSpPr>
            <p:nvPr userDrawn="1"/>
          </p:nvSpPr>
          <p:spPr bwMode="auto">
            <a:xfrm>
              <a:off x="7877176" y="833438"/>
              <a:ext cx="4763" cy="0"/>
            </a:xfrm>
            <a:custGeom>
              <a:avLst/>
              <a:gdLst>
                <a:gd name="T0" fmla="*/ 3 w 3"/>
                <a:gd name="T1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0" y="0"/>
                    <a:pt x="1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5" name="Freeform 1064"/>
            <p:cNvSpPr>
              <a:spLocks/>
            </p:cNvSpPr>
            <p:nvPr userDrawn="1"/>
          </p:nvSpPr>
          <p:spPr bwMode="auto">
            <a:xfrm>
              <a:off x="7586663" y="414338"/>
              <a:ext cx="285750" cy="255588"/>
            </a:xfrm>
            <a:custGeom>
              <a:avLst/>
              <a:gdLst>
                <a:gd name="T0" fmla="*/ 24 w 173"/>
                <a:gd name="T1" fmla="*/ 71 h 154"/>
                <a:gd name="T2" fmla="*/ 24 w 173"/>
                <a:gd name="T3" fmla="*/ 88 h 154"/>
                <a:gd name="T4" fmla="*/ 29 w 173"/>
                <a:gd name="T5" fmla="*/ 116 h 154"/>
                <a:gd name="T6" fmla="*/ 71 w 173"/>
                <a:gd name="T7" fmla="*/ 128 h 154"/>
                <a:gd name="T8" fmla="*/ 98 w 173"/>
                <a:gd name="T9" fmla="*/ 133 h 154"/>
                <a:gd name="T10" fmla="*/ 128 w 173"/>
                <a:gd name="T11" fmla="*/ 152 h 154"/>
                <a:gd name="T12" fmla="*/ 158 w 173"/>
                <a:gd name="T13" fmla="*/ 144 h 154"/>
                <a:gd name="T14" fmla="*/ 170 w 173"/>
                <a:gd name="T15" fmla="*/ 131 h 154"/>
                <a:gd name="T16" fmla="*/ 153 w 173"/>
                <a:gd name="T17" fmla="*/ 111 h 154"/>
                <a:gd name="T18" fmla="*/ 156 w 173"/>
                <a:gd name="T19" fmla="*/ 90 h 154"/>
                <a:gd name="T20" fmla="*/ 118 w 173"/>
                <a:gd name="T21" fmla="*/ 60 h 154"/>
                <a:gd name="T22" fmla="*/ 89 w 173"/>
                <a:gd name="T23" fmla="*/ 68 h 154"/>
                <a:gd name="T24" fmla="*/ 71 w 173"/>
                <a:gd name="T25" fmla="*/ 44 h 154"/>
                <a:gd name="T26" fmla="*/ 58 w 173"/>
                <a:gd name="T27" fmla="*/ 33 h 154"/>
                <a:gd name="T28" fmla="*/ 34 w 173"/>
                <a:gd name="T29" fmla="*/ 9 h 154"/>
                <a:gd name="T30" fmla="*/ 20 w 173"/>
                <a:gd name="T31" fmla="*/ 13 h 154"/>
                <a:gd name="T32" fmla="*/ 7 w 173"/>
                <a:gd name="T33" fmla="*/ 35 h 154"/>
                <a:gd name="T34" fmla="*/ 6 w 173"/>
                <a:gd name="T35" fmla="*/ 56 h 154"/>
                <a:gd name="T36" fmla="*/ 24 w 173"/>
                <a:gd name="T37" fmla="*/ 7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3" h="154">
                  <a:moveTo>
                    <a:pt x="24" y="71"/>
                  </a:moveTo>
                  <a:cubicBezTo>
                    <a:pt x="27" y="75"/>
                    <a:pt x="26" y="78"/>
                    <a:pt x="24" y="88"/>
                  </a:cubicBezTo>
                  <a:cubicBezTo>
                    <a:pt x="23" y="99"/>
                    <a:pt x="13" y="113"/>
                    <a:pt x="29" y="116"/>
                  </a:cubicBezTo>
                  <a:cubicBezTo>
                    <a:pt x="45" y="120"/>
                    <a:pt x="60" y="125"/>
                    <a:pt x="71" y="128"/>
                  </a:cubicBezTo>
                  <a:cubicBezTo>
                    <a:pt x="81" y="130"/>
                    <a:pt x="91" y="127"/>
                    <a:pt x="98" y="133"/>
                  </a:cubicBezTo>
                  <a:cubicBezTo>
                    <a:pt x="105" y="139"/>
                    <a:pt x="113" y="154"/>
                    <a:pt x="128" y="152"/>
                  </a:cubicBezTo>
                  <a:cubicBezTo>
                    <a:pt x="142" y="151"/>
                    <a:pt x="150" y="147"/>
                    <a:pt x="158" y="144"/>
                  </a:cubicBezTo>
                  <a:cubicBezTo>
                    <a:pt x="166" y="141"/>
                    <a:pt x="173" y="140"/>
                    <a:pt x="170" y="131"/>
                  </a:cubicBezTo>
                  <a:cubicBezTo>
                    <a:pt x="166" y="122"/>
                    <a:pt x="155" y="116"/>
                    <a:pt x="153" y="111"/>
                  </a:cubicBezTo>
                  <a:cubicBezTo>
                    <a:pt x="151" y="106"/>
                    <a:pt x="158" y="100"/>
                    <a:pt x="156" y="90"/>
                  </a:cubicBezTo>
                  <a:cubicBezTo>
                    <a:pt x="154" y="79"/>
                    <a:pt x="128" y="62"/>
                    <a:pt x="118" y="60"/>
                  </a:cubicBezTo>
                  <a:cubicBezTo>
                    <a:pt x="109" y="59"/>
                    <a:pt x="96" y="69"/>
                    <a:pt x="89" y="68"/>
                  </a:cubicBezTo>
                  <a:cubicBezTo>
                    <a:pt x="82" y="66"/>
                    <a:pt x="73" y="54"/>
                    <a:pt x="71" y="44"/>
                  </a:cubicBezTo>
                  <a:cubicBezTo>
                    <a:pt x="69" y="35"/>
                    <a:pt x="63" y="32"/>
                    <a:pt x="58" y="33"/>
                  </a:cubicBezTo>
                  <a:cubicBezTo>
                    <a:pt x="53" y="34"/>
                    <a:pt x="42" y="19"/>
                    <a:pt x="34" y="9"/>
                  </a:cubicBezTo>
                  <a:cubicBezTo>
                    <a:pt x="26" y="0"/>
                    <a:pt x="23" y="7"/>
                    <a:pt x="20" y="13"/>
                  </a:cubicBezTo>
                  <a:cubicBezTo>
                    <a:pt x="15" y="23"/>
                    <a:pt x="11" y="29"/>
                    <a:pt x="7" y="35"/>
                  </a:cubicBezTo>
                  <a:cubicBezTo>
                    <a:pt x="2" y="41"/>
                    <a:pt x="0" y="48"/>
                    <a:pt x="6" y="56"/>
                  </a:cubicBezTo>
                  <a:cubicBezTo>
                    <a:pt x="13" y="64"/>
                    <a:pt x="21" y="66"/>
                    <a:pt x="24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6" name="Freeform 1065"/>
            <p:cNvSpPr>
              <a:spLocks/>
            </p:cNvSpPr>
            <p:nvPr userDrawn="1"/>
          </p:nvSpPr>
          <p:spPr bwMode="auto">
            <a:xfrm>
              <a:off x="7321551" y="554038"/>
              <a:ext cx="46038" cy="31750"/>
            </a:xfrm>
            <a:custGeom>
              <a:avLst/>
              <a:gdLst>
                <a:gd name="T0" fmla="*/ 13 w 28"/>
                <a:gd name="T1" fmla="*/ 18 h 19"/>
                <a:gd name="T2" fmla="*/ 26 w 28"/>
                <a:gd name="T3" fmla="*/ 9 h 19"/>
                <a:gd name="T4" fmla="*/ 4 w 28"/>
                <a:gd name="T5" fmla="*/ 3 h 19"/>
                <a:gd name="T6" fmla="*/ 13 w 28"/>
                <a:gd name="T7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9">
                  <a:moveTo>
                    <a:pt x="13" y="18"/>
                  </a:moveTo>
                  <a:cubicBezTo>
                    <a:pt x="18" y="18"/>
                    <a:pt x="28" y="17"/>
                    <a:pt x="26" y="9"/>
                  </a:cubicBezTo>
                  <a:cubicBezTo>
                    <a:pt x="23" y="1"/>
                    <a:pt x="14" y="0"/>
                    <a:pt x="4" y="3"/>
                  </a:cubicBezTo>
                  <a:cubicBezTo>
                    <a:pt x="0" y="6"/>
                    <a:pt x="7" y="19"/>
                    <a:pt x="13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7" name="Freeform 1066"/>
            <p:cNvSpPr>
              <a:spLocks/>
            </p:cNvSpPr>
            <p:nvPr userDrawn="1"/>
          </p:nvSpPr>
          <p:spPr bwMode="auto">
            <a:xfrm>
              <a:off x="7523163" y="457200"/>
              <a:ext cx="33338" cy="25400"/>
            </a:xfrm>
            <a:custGeom>
              <a:avLst/>
              <a:gdLst>
                <a:gd name="T0" fmla="*/ 8 w 20"/>
                <a:gd name="T1" fmla="*/ 13 h 15"/>
                <a:gd name="T2" fmla="*/ 18 w 20"/>
                <a:gd name="T3" fmla="*/ 6 h 15"/>
                <a:gd name="T4" fmla="*/ 12 w 20"/>
                <a:gd name="T5" fmla="*/ 5 h 15"/>
                <a:gd name="T6" fmla="*/ 8 w 20"/>
                <a:gd name="T7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5">
                  <a:moveTo>
                    <a:pt x="8" y="13"/>
                  </a:moveTo>
                  <a:cubicBezTo>
                    <a:pt x="16" y="15"/>
                    <a:pt x="16" y="10"/>
                    <a:pt x="18" y="6"/>
                  </a:cubicBezTo>
                  <a:cubicBezTo>
                    <a:pt x="19" y="1"/>
                    <a:pt x="20" y="0"/>
                    <a:pt x="12" y="5"/>
                  </a:cubicBezTo>
                  <a:cubicBezTo>
                    <a:pt x="6" y="8"/>
                    <a:pt x="0" y="12"/>
                    <a:pt x="8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8" name="Freeform 1067"/>
            <p:cNvSpPr>
              <a:spLocks/>
            </p:cNvSpPr>
            <p:nvPr userDrawn="1"/>
          </p:nvSpPr>
          <p:spPr bwMode="auto">
            <a:xfrm>
              <a:off x="7739063" y="830263"/>
              <a:ext cx="4763" cy="12700"/>
            </a:xfrm>
            <a:custGeom>
              <a:avLst/>
              <a:gdLst>
                <a:gd name="T0" fmla="*/ 1 w 3"/>
                <a:gd name="T1" fmla="*/ 6 h 7"/>
                <a:gd name="T2" fmla="*/ 1 w 3"/>
                <a:gd name="T3" fmla="*/ 7 h 7"/>
                <a:gd name="T4" fmla="*/ 1 w 3"/>
                <a:gd name="T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7">
                  <a:moveTo>
                    <a:pt x="1" y="6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3" y="0"/>
                    <a:pt x="0" y="2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9" name="Freeform 1068"/>
            <p:cNvSpPr>
              <a:spLocks/>
            </p:cNvSpPr>
            <p:nvPr userDrawn="1"/>
          </p:nvSpPr>
          <p:spPr bwMode="auto">
            <a:xfrm>
              <a:off x="7737476" y="842963"/>
              <a:ext cx="12700" cy="26988"/>
            </a:xfrm>
            <a:custGeom>
              <a:avLst/>
              <a:gdLst>
                <a:gd name="T0" fmla="*/ 5 w 8"/>
                <a:gd name="T1" fmla="*/ 14 h 17"/>
                <a:gd name="T2" fmla="*/ 2 w 8"/>
                <a:gd name="T3" fmla="*/ 0 h 17"/>
                <a:gd name="T4" fmla="*/ 2 w 8"/>
                <a:gd name="T5" fmla="*/ 0 h 17"/>
                <a:gd name="T6" fmla="*/ 5 w 8"/>
                <a:gd name="T7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7">
                  <a:moveTo>
                    <a:pt x="5" y="14"/>
                  </a:moveTo>
                  <a:cubicBezTo>
                    <a:pt x="8" y="12"/>
                    <a:pt x="3" y="4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6"/>
                    <a:pt x="1" y="17"/>
                    <a:pt x="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0" name="Freeform 1069"/>
            <p:cNvSpPr>
              <a:spLocks/>
            </p:cNvSpPr>
            <p:nvPr userDrawn="1"/>
          </p:nvSpPr>
          <p:spPr bwMode="auto">
            <a:xfrm>
              <a:off x="7639051" y="1017588"/>
              <a:ext cx="26988" cy="47625"/>
            </a:xfrm>
            <a:custGeom>
              <a:avLst/>
              <a:gdLst>
                <a:gd name="T0" fmla="*/ 1 w 16"/>
                <a:gd name="T1" fmla="*/ 5 h 28"/>
                <a:gd name="T2" fmla="*/ 4 w 16"/>
                <a:gd name="T3" fmla="*/ 20 h 28"/>
                <a:gd name="T4" fmla="*/ 10 w 16"/>
                <a:gd name="T5" fmla="*/ 27 h 28"/>
                <a:gd name="T6" fmla="*/ 14 w 16"/>
                <a:gd name="T7" fmla="*/ 14 h 28"/>
                <a:gd name="T8" fmla="*/ 1 w 16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8">
                  <a:moveTo>
                    <a:pt x="1" y="5"/>
                  </a:moveTo>
                  <a:cubicBezTo>
                    <a:pt x="0" y="7"/>
                    <a:pt x="1" y="17"/>
                    <a:pt x="4" y="20"/>
                  </a:cubicBezTo>
                  <a:cubicBezTo>
                    <a:pt x="8" y="23"/>
                    <a:pt x="9" y="25"/>
                    <a:pt x="10" y="27"/>
                  </a:cubicBezTo>
                  <a:cubicBezTo>
                    <a:pt x="11" y="28"/>
                    <a:pt x="16" y="20"/>
                    <a:pt x="14" y="14"/>
                  </a:cubicBezTo>
                  <a:cubicBezTo>
                    <a:pt x="11" y="9"/>
                    <a:pt x="3" y="0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1" name="Freeform 1070"/>
            <p:cNvSpPr>
              <a:spLocks/>
            </p:cNvSpPr>
            <p:nvPr userDrawn="1"/>
          </p:nvSpPr>
          <p:spPr bwMode="auto">
            <a:xfrm>
              <a:off x="7672388" y="1222375"/>
              <a:ext cx="23813" cy="44450"/>
            </a:xfrm>
            <a:custGeom>
              <a:avLst/>
              <a:gdLst>
                <a:gd name="T0" fmla="*/ 5 w 14"/>
                <a:gd name="T1" fmla="*/ 1 h 27"/>
                <a:gd name="T2" fmla="*/ 2 w 14"/>
                <a:gd name="T3" fmla="*/ 9 h 27"/>
                <a:gd name="T4" fmla="*/ 2 w 14"/>
                <a:gd name="T5" fmla="*/ 19 h 27"/>
                <a:gd name="T6" fmla="*/ 8 w 14"/>
                <a:gd name="T7" fmla="*/ 25 h 27"/>
                <a:gd name="T8" fmla="*/ 11 w 14"/>
                <a:gd name="T9" fmla="*/ 27 h 27"/>
                <a:gd name="T10" fmla="*/ 10 w 14"/>
                <a:gd name="T11" fmla="*/ 24 h 27"/>
                <a:gd name="T12" fmla="*/ 5 w 14"/>
                <a:gd name="T13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7">
                  <a:moveTo>
                    <a:pt x="5" y="1"/>
                  </a:moveTo>
                  <a:cubicBezTo>
                    <a:pt x="4" y="0"/>
                    <a:pt x="4" y="7"/>
                    <a:pt x="2" y="9"/>
                  </a:cubicBezTo>
                  <a:cubicBezTo>
                    <a:pt x="0" y="13"/>
                    <a:pt x="0" y="13"/>
                    <a:pt x="2" y="19"/>
                  </a:cubicBezTo>
                  <a:cubicBezTo>
                    <a:pt x="4" y="26"/>
                    <a:pt x="4" y="24"/>
                    <a:pt x="8" y="25"/>
                  </a:cubicBezTo>
                  <a:cubicBezTo>
                    <a:pt x="10" y="25"/>
                    <a:pt x="11" y="26"/>
                    <a:pt x="11" y="27"/>
                  </a:cubicBezTo>
                  <a:cubicBezTo>
                    <a:pt x="11" y="26"/>
                    <a:pt x="11" y="25"/>
                    <a:pt x="10" y="24"/>
                  </a:cubicBezTo>
                  <a:cubicBezTo>
                    <a:pt x="5" y="14"/>
                    <a:pt x="14" y="7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2" name="Freeform 1071"/>
            <p:cNvSpPr>
              <a:spLocks/>
            </p:cNvSpPr>
            <p:nvPr userDrawn="1"/>
          </p:nvSpPr>
          <p:spPr bwMode="auto">
            <a:xfrm>
              <a:off x="7691438" y="1266825"/>
              <a:ext cx="3175" cy="4763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2" y="3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3" name="Freeform 1072"/>
            <p:cNvSpPr>
              <a:spLocks/>
            </p:cNvSpPr>
            <p:nvPr userDrawn="1"/>
          </p:nvSpPr>
          <p:spPr bwMode="auto">
            <a:xfrm>
              <a:off x="7762876" y="1055688"/>
              <a:ext cx="30163" cy="34925"/>
            </a:xfrm>
            <a:custGeom>
              <a:avLst/>
              <a:gdLst>
                <a:gd name="T0" fmla="*/ 16 w 19"/>
                <a:gd name="T1" fmla="*/ 11 h 21"/>
                <a:gd name="T2" fmla="*/ 8 w 19"/>
                <a:gd name="T3" fmla="*/ 3 h 21"/>
                <a:gd name="T4" fmla="*/ 0 w 19"/>
                <a:gd name="T5" fmla="*/ 9 h 21"/>
                <a:gd name="T6" fmla="*/ 12 w 19"/>
                <a:gd name="T7" fmla="*/ 21 h 21"/>
                <a:gd name="T8" fmla="*/ 16 w 19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1">
                  <a:moveTo>
                    <a:pt x="16" y="11"/>
                  </a:moveTo>
                  <a:cubicBezTo>
                    <a:pt x="12" y="6"/>
                    <a:pt x="10" y="0"/>
                    <a:pt x="8" y="3"/>
                  </a:cubicBezTo>
                  <a:cubicBezTo>
                    <a:pt x="6" y="5"/>
                    <a:pt x="0" y="5"/>
                    <a:pt x="0" y="9"/>
                  </a:cubicBezTo>
                  <a:cubicBezTo>
                    <a:pt x="2" y="17"/>
                    <a:pt x="7" y="21"/>
                    <a:pt x="12" y="21"/>
                  </a:cubicBezTo>
                  <a:cubicBezTo>
                    <a:pt x="16" y="21"/>
                    <a:pt x="19" y="16"/>
                    <a:pt x="1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4" name="Freeform 1073"/>
            <p:cNvSpPr>
              <a:spLocks/>
            </p:cNvSpPr>
            <p:nvPr userDrawn="1"/>
          </p:nvSpPr>
          <p:spPr bwMode="auto">
            <a:xfrm>
              <a:off x="7713663" y="1139825"/>
              <a:ext cx="14288" cy="22225"/>
            </a:xfrm>
            <a:custGeom>
              <a:avLst/>
              <a:gdLst>
                <a:gd name="T0" fmla="*/ 3 w 8"/>
                <a:gd name="T1" fmla="*/ 3 h 14"/>
                <a:gd name="T2" fmla="*/ 3 w 8"/>
                <a:gd name="T3" fmla="*/ 13 h 14"/>
                <a:gd name="T4" fmla="*/ 6 w 8"/>
                <a:gd name="T5" fmla="*/ 3 h 14"/>
                <a:gd name="T6" fmla="*/ 3 w 8"/>
                <a:gd name="T7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4">
                  <a:moveTo>
                    <a:pt x="3" y="3"/>
                  </a:moveTo>
                  <a:cubicBezTo>
                    <a:pt x="2" y="5"/>
                    <a:pt x="0" y="14"/>
                    <a:pt x="3" y="13"/>
                  </a:cubicBezTo>
                  <a:cubicBezTo>
                    <a:pt x="7" y="12"/>
                    <a:pt x="8" y="5"/>
                    <a:pt x="6" y="3"/>
                  </a:cubicBezTo>
                  <a:cubicBezTo>
                    <a:pt x="4" y="1"/>
                    <a:pt x="3" y="0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5" name="Freeform 1074"/>
            <p:cNvSpPr>
              <a:spLocks/>
            </p:cNvSpPr>
            <p:nvPr userDrawn="1"/>
          </p:nvSpPr>
          <p:spPr bwMode="auto">
            <a:xfrm>
              <a:off x="7751763" y="1100138"/>
              <a:ext cx="20638" cy="30163"/>
            </a:xfrm>
            <a:custGeom>
              <a:avLst/>
              <a:gdLst>
                <a:gd name="T0" fmla="*/ 2 w 12"/>
                <a:gd name="T1" fmla="*/ 3 h 18"/>
                <a:gd name="T2" fmla="*/ 9 w 12"/>
                <a:gd name="T3" fmla="*/ 15 h 18"/>
                <a:gd name="T4" fmla="*/ 10 w 12"/>
                <a:gd name="T5" fmla="*/ 5 h 18"/>
                <a:gd name="T6" fmla="*/ 2 w 12"/>
                <a:gd name="T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8">
                  <a:moveTo>
                    <a:pt x="2" y="3"/>
                  </a:moveTo>
                  <a:cubicBezTo>
                    <a:pt x="0" y="8"/>
                    <a:pt x="6" y="18"/>
                    <a:pt x="9" y="15"/>
                  </a:cubicBezTo>
                  <a:cubicBezTo>
                    <a:pt x="12" y="13"/>
                    <a:pt x="12" y="8"/>
                    <a:pt x="10" y="5"/>
                  </a:cubicBezTo>
                  <a:cubicBezTo>
                    <a:pt x="8" y="1"/>
                    <a:pt x="5" y="0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6" name="Freeform 1075"/>
            <p:cNvSpPr>
              <a:spLocks/>
            </p:cNvSpPr>
            <p:nvPr userDrawn="1"/>
          </p:nvSpPr>
          <p:spPr bwMode="auto">
            <a:xfrm>
              <a:off x="7616826" y="1119188"/>
              <a:ext cx="22225" cy="12700"/>
            </a:xfrm>
            <a:custGeom>
              <a:avLst/>
              <a:gdLst>
                <a:gd name="T0" fmla="*/ 3 w 14"/>
                <a:gd name="T1" fmla="*/ 0 h 8"/>
                <a:gd name="T2" fmla="*/ 8 w 14"/>
                <a:gd name="T3" fmla="*/ 6 h 8"/>
                <a:gd name="T4" fmla="*/ 3 w 14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8">
                  <a:moveTo>
                    <a:pt x="3" y="0"/>
                  </a:moveTo>
                  <a:cubicBezTo>
                    <a:pt x="0" y="7"/>
                    <a:pt x="2" y="8"/>
                    <a:pt x="8" y="6"/>
                  </a:cubicBezTo>
                  <a:cubicBezTo>
                    <a:pt x="14" y="4"/>
                    <a:pt x="9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7" name="Freeform 1076"/>
            <p:cNvSpPr>
              <a:spLocks/>
            </p:cNvSpPr>
            <p:nvPr userDrawn="1"/>
          </p:nvSpPr>
          <p:spPr bwMode="auto">
            <a:xfrm>
              <a:off x="7434263" y="1235075"/>
              <a:ext cx="66675" cy="57150"/>
            </a:xfrm>
            <a:custGeom>
              <a:avLst/>
              <a:gdLst>
                <a:gd name="T0" fmla="*/ 9 w 40"/>
                <a:gd name="T1" fmla="*/ 34 h 34"/>
                <a:gd name="T2" fmla="*/ 26 w 40"/>
                <a:gd name="T3" fmla="*/ 24 h 34"/>
                <a:gd name="T4" fmla="*/ 35 w 40"/>
                <a:gd name="T5" fmla="*/ 19 h 34"/>
                <a:gd name="T6" fmla="*/ 21 w 40"/>
                <a:gd name="T7" fmla="*/ 2 h 34"/>
                <a:gd name="T8" fmla="*/ 10 w 40"/>
                <a:gd name="T9" fmla="*/ 3 h 34"/>
                <a:gd name="T10" fmla="*/ 13 w 40"/>
                <a:gd name="T11" fmla="*/ 10 h 34"/>
                <a:gd name="T12" fmla="*/ 6 w 40"/>
                <a:gd name="T13" fmla="*/ 19 h 34"/>
                <a:gd name="T14" fmla="*/ 9 w 40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34">
                  <a:moveTo>
                    <a:pt x="9" y="34"/>
                  </a:moveTo>
                  <a:cubicBezTo>
                    <a:pt x="18" y="34"/>
                    <a:pt x="20" y="28"/>
                    <a:pt x="26" y="24"/>
                  </a:cubicBezTo>
                  <a:cubicBezTo>
                    <a:pt x="31" y="20"/>
                    <a:pt x="40" y="27"/>
                    <a:pt x="35" y="19"/>
                  </a:cubicBezTo>
                  <a:cubicBezTo>
                    <a:pt x="29" y="11"/>
                    <a:pt x="26" y="3"/>
                    <a:pt x="21" y="2"/>
                  </a:cubicBezTo>
                  <a:cubicBezTo>
                    <a:pt x="16" y="0"/>
                    <a:pt x="14" y="0"/>
                    <a:pt x="10" y="3"/>
                  </a:cubicBezTo>
                  <a:cubicBezTo>
                    <a:pt x="9" y="4"/>
                    <a:pt x="14" y="9"/>
                    <a:pt x="13" y="10"/>
                  </a:cubicBezTo>
                  <a:cubicBezTo>
                    <a:pt x="9" y="15"/>
                    <a:pt x="5" y="14"/>
                    <a:pt x="6" y="19"/>
                  </a:cubicBezTo>
                  <a:cubicBezTo>
                    <a:pt x="7" y="24"/>
                    <a:pt x="0" y="33"/>
                    <a:pt x="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8" name="Freeform 1077"/>
            <p:cNvSpPr>
              <a:spLocks/>
            </p:cNvSpPr>
            <p:nvPr userDrawn="1"/>
          </p:nvSpPr>
          <p:spPr bwMode="auto">
            <a:xfrm>
              <a:off x="7013576" y="976313"/>
              <a:ext cx="315913" cy="563563"/>
            </a:xfrm>
            <a:custGeom>
              <a:avLst/>
              <a:gdLst>
                <a:gd name="T0" fmla="*/ 19 w 191"/>
                <a:gd name="T1" fmla="*/ 180 h 340"/>
                <a:gd name="T2" fmla="*/ 19 w 191"/>
                <a:gd name="T3" fmla="*/ 199 h 340"/>
                <a:gd name="T4" fmla="*/ 27 w 191"/>
                <a:gd name="T5" fmla="*/ 211 h 340"/>
                <a:gd name="T6" fmla="*/ 19 w 191"/>
                <a:gd name="T7" fmla="*/ 228 h 340"/>
                <a:gd name="T8" fmla="*/ 15 w 191"/>
                <a:gd name="T9" fmla="*/ 253 h 340"/>
                <a:gd name="T10" fmla="*/ 18 w 191"/>
                <a:gd name="T11" fmla="*/ 260 h 340"/>
                <a:gd name="T12" fmla="*/ 11 w 191"/>
                <a:gd name="T13" fmla="*/ 269 h 340"/>
                <a:gd name="T14" fmla="*/ 11 w 191"/>
                <a:gd name="T15" fmla="*/ 293 h 340"/>
                <a:gd name="T16" fmla="*/ 36 w 191"/>
                <a:gd name="T17" fmla="*/ 298 h 340"/>
                <a:gd name="T18" fmla="*/ 56 w 191"/>
                <a:gd name="T19" fmla="*/ 314 h 340"/>
                <a:gd name="T20" fmla="*/ 82 w 191"/>
                <a:gd name="T21" fmla="*/ 332 h 340"/>
                <a:gd name="T22" fmla="*/ 119 w 191"/>
                <a:gd name="T23" fmla="*/ 328 h 340"/>
                <a:gd name="T24" fmla="*/ 108 w 191"/>
                <a:gd name="T25" fmla="*/ 298 h 340"/>
                <a:gd name="T26" fmla="*/ 78 w 191"/>
                <a:gd name="T27" fmla="*/ 273 h 340"/>
                <a:gd name="T28" fmla="*/ 74 w 191"/>
                <a:gd name="T29" fmla="*/ 226 h 340"/>
                <a:gd name="T30" fmla="*/ 81 w 191"/>
                <a:gd name="T31" fmla="*/ 196 h 340"/>
                <a:gd name="T32" fmla="*/ 81 w 191"/>
                <a:gd name="T33" fmla="*/ 174 h 340"/>
                <a:gd name="T34" fmla="*/ 86 w 191"/>
                <a:gd name="T35" fmla="*/ 140 h 340"/>
                <a:gd name="T36" fmla="*/ 97 w 191"/>
                <a:gd name="T37" fmla="*/ 124 h 340"/>
                <a:gd name="T38" fmla="*/ 119 w 191"/>
                <a:gd name="T39" fmla="*/ 100 h 340"/>
                <a:gd name="T40" fmla="*/ 139 w 191"/>
                <a:gd name="T41" fmla="*/ 73 h 340"/>
                <a:gd name="T42" fmla="*/ 170 w 191"/>
                <a:gd name="T43" fmla="*/ 44 h 340"/>
                <a:gd name="T44" fmla="*/ 189 w 191"/>
                <a:gd name="T45" fmla="*/ 27 h 340"/>
                <a:gd name="T46" fmla="*/ 171 w 191"/>
                <a:gd name="T47" fmla="*/ 1 h 340"/>
                <a:gd name="T48" fmla="*/ 142 w 191"/>
                <a:gd name="T49" fmla="*/ 13 h 340"/>
                <a:gd name="T50" fmla="*/ 122 w 191"/>
                <a:gd name="T51" fmla="*/ 39 h 340"/>
                <a:gd name="T52" fmla="*/ 86 w 191"/>
                <a:gd name="T53" fmla="*/ 48 h 340"/>
                <a:gd name="T54" fmla="*/ 62 w 191"/>
                <a:gd name="T55" fmla="*/ 68 h 340"/>
                <a:gd name="T56" fmla="*/ 55 w 191"/>
                <a:gd name="T57" fmla="*/ 99 h 340"/>
                <a:gd name="T58" fmla="*/ 37 w 191"/>
                <a:gd name="T59" fmla="*/ 117 h 340"/>
                <a:gd name="T60" fmla="*/ 35 w 191"/>
                <a:gd name="T61" fmla="*/ 134 h 340"/>
                <a:gd name="T62" fmla="*/ 30 w 191"/>
                <a:gd name="T63" fmla="*/ 159 h 340"/>
                <a:gd name="T64" fmla="*/ 19 w 191"/>
                <a:gd name="T65" fmla="*/ 18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1" h="340">
                  <a:moveTo>
                    <a:pt x="19" y="180"/>
                  </a:moveTo>
                  <a:cubicBezTo>
                    <a:pt x="16" y="185"/>
                    <a:pt x="12" y="196"/>
                    <a:pt x="19" y="199"/>
                  </a:cubicBezTo>
                  <a:cubicBezTo>
                    <a:pt x="26" y="203"/>
                    <a:pt x="31" y="203"/>
                    <a:pt x="27" y="211"/>
                  </a:cubicBezTo>
                  <a:cubicBezTo>
                    <a:pt x="22" y="219"/>
                    <a:pt x="22" y="220"/>
                    <a:pt x="19" y="228"/>
                  </a:cubicBezTo>
                  <a:cubicBezTo>
                    <a:pt x="16" y="236"/>
                    <a:pt x="12" y="248"/>
                    <a:pt x="15" y="253"/>
                  </a:cubicBezTo>
                  <a:cubicBezTo>
                    <a:pt x="18" y="258"/>
                    <a:pt x="24" y="258"/>
                    <a:pt x="18" y="260"/>
                  </a:cubicBezTo>
                  <a:cubicBezTo>
                    <a:pt x="13" y="262"/>
                    <a:pt x="11" y="262"/>
                    <a:pt x="11" y="269"/>
                  </a:cubicBezTo>
                  <a:cubicBezTo>
                    <a:pt x="10" y="276"/>
                    <a:pt x="0" y="287"/>
                    <a:pt x="11" y="293"/>
                  </a:cubicBezTo>
                  <a:cubicBezTo>
                    <a:pt x="23" y="299"/>
                    <a:pt x="27" y="287"/>
                    <a:pt x="36" y="298"/>
                  </a:cubicBezTo>
                  <a:cubicBezTo>
                    <a:pt x="44" y="310"/>
                    <a:pt x="49" y="310"/>
                    <a:pt x="56" y="314"/>
                  </a:cubicBezTo>
                  <a:cubicBezTo>
                    <a:pt x="63" y="319"/>
                    <a:pt x="70" y="328"/>
                    <a:pt x="82" y="332"/>
                  </a:cubicBezTo>
                  <a:cubicBezTo>
                    <a:pt x="95" y="336"/>
                    <a:pt x="115" y="340"/>
                    <a:pt x="119" y="328"/>
                  </a:cubicBezTo>
                  <a:cubicBezTo>
                    <a:pt x="123" y="316"/>
                    <a:pt x="123" y="307"/>
                    <a:pt x="108" y="298"/>
                  </a:cubicBezTo>
                  <a:cubicBezTo>
                    <a:pt x="93" y="289"/>
                    <a:pt x="83" y="289"/>
                    <a:pt x="78" y="273"/>
                  </a:cubicBezTo>
                  <a:cubicBezTo>
                    <a:pt x="72" y="256"/>
                    <a:pt x="72" y="237"/>
                    <a:pt x="74" y="226"/>
                  </a:cubicBezTo>
                  <a:cubicBezTo>
                    <a:pt x="77" y="214"/>
                    <a:pt x="79" y="208"/>
                    <a:pt x="81" y="196"/>
                  </a:cubicBezTo>
                  <a:cubicBezTo>
                    <a:pt x="83" y="183"/>
                    <a:pt x="78" y="186"/>
                    <a:pt x="81" y="174"/>
                  </a:cubicBezTo>
                  <a:cubicBezTo>
                    <a:pt x="83" y="163"/>
                    <a:pt x="79" y="146"/>
                    <a:pt x="86" y="140"/>
                  </a:cubicBezTo>
                  <a:cubicBezTo>
                    <a:pt x="93" y="134"/>
                    <a:pt x="92" y="134"/>
                    <a:pt x="97" y="124"/>
                  </a:cubicBezTo>
                  <a:cubicBezTo>
                    <a:pt x="101" y="113"/>
                    <a:pt x="110" y="113"/>
                    <a:pt x="119" y="100"/>
                  </a:cubicBezTo>
                  <a:cubicBezTo>
                    <a:pt x="129" y="87"/>
                    <a:pt x="118" y="86"/>
                    <a:pt x="139" y="73"/>
                  </a:cubicBezTo>
                  <a:cubicBezTo>
                    <a:pt x="159" y="61"/>
                    <a:pt x="166" y="48"/>
                    <a:pt x="170" y="44"/>
                  </a:cubicBezTo>
                  <a:cubicBezTo>
                    <a:pt x="175" y="40"/>
                    <a:pt x="191" y="40"/>
                    <a:pt x="189" y="27"/>
                  </a:cubicBezTo>
                  <a:cubicBezTo>
                    <a:pt x="186" y="15"/>
                    <a:pt x="179" y="2"/>
                    <a:pt x="171" y="1"/>
                  </a:cubicBezTo>
                  <a:cubicBezTo>
                    <a:pt x="163" y="0"/>
                    <a:pt x="144" y="3"/>
                    <a:pt x="142" y="13"/>
                  </a:cubicBezTo>
                  <a:cubicBezTo>
                    <a:pt x="138" y="27"/>
                    <a:pt x="141" y="33"/>
                    <a:pt x="122" y="39"/>
                  </a:cubicBezTo>
                  <a:cubicBezTo>
                    <a:pt x="103" y="45"/>
                    <a:pt x="98" y="38"/>
                    <a:pt x="86" y="48"/>
                  </a:cubicBezTo>
                  <a:cubicBezTo>
                    <a:pt x="73" y="57"/>
                    <a:pt x="72" y="50"/>
                    <a:pt x="62" y="68"/>
                  </a:cubicBezTo>
                  <a:cubicBezTo>
                    <a:pt x="53" y="86"/>
                    <a:pt x="57" y="88"/>
                    <a:pt x="55" y="99"/>
                  </a:cubicBezTo>
                  <a:cubicBezTo>
                    <a:pt x="53" y="109"/>
                    <a:pt x="44" y="109"/>
                    <a:pt x="37" y="117"/>
                  </a:cubicBezTo>
                  <a:cubicBezTo>
                    <a:pt x="30" y="125"/>
                    <a:pt x="31" y="124"/>
                    <a:pt x="35" y="134"/>
                  </a:cubicBezTo>
                  <a:cubicBezTo>
                    <a:pt x="38" y="144"/>
                    <a:pt x="35" y="151"/>
                    <a:pt x="30" y="159"/>
                  </a:cubicBezTo>
                  <a:cubicBezTo>
                    <a:pt x="26" y="168"/>
                    <a:pt x="21" y="175"/>
                    <a:pt x="19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9" name="Freeform 1078"/>
            <p:cNvSpPr>
              <a:spLocks/>
            </p:cNvSpPr>
            <p:nvPr userDrawn="1"/>
          </p:nvSpPr>
          <p:spPr bwMode="auto">
            <a:xfrm>
              <a:off x="6977063" y="1592263"/>
              <a:ext cx="84138" cy="71438"/>
            </a:xfrm>
            <a:custGeom>
              <a:avLst/>
              <a:gdLst>
                <a:gd name="T0" fmla="*/ 27 w 51"/>
                <a:gd name="T1" fmla="*/ 1 h 43"/>
                <a:gd name="T2" fmla="*/ 8 w 51"/>
                <a:gd name="T3" fmla="*/ 9 h 43"/>
                <a:gd name="T4" fmla="*/ 11 w 51"/>
                <a:gd name="T5" fmla="*/ 34 h 43"/>
                <a:gd name="T6" fmla="*/ 19 w 51"/>
                <a:gd name="T7" fmla="*/ 40 h 43"/>
                <a:gd name="T8" fmla="*/ 37 w 51"/>
                <a:gd name="T9" fmla="*/ 27 h 43"/>
                <a:gd name="T10" fmla="*/ 46 w 51"/>
                <a:gd name="T11" fmla="*/ 17 h 43"/>
                <a:gd name="T12" fmla="*/ 27 w 51"/>
                <a:gd name="T13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43">
                  <a:moveTo>
                    <a:pt x="27" y="1"/>
                  </a:moveTo>
                  <a:cubicBezTo>
                    <a:pt x="14" y="0"/>
                    <a:pt x="11" y="1"/>
                    <a:pt x="8" y="9"/>
                  </a:cubicBezTo>
                  <a:cubicBezTo>
                    <a:pt x="0" y="25"/>
                    <a:pt x="5" y="30"/>
                    <a:pt x="11" y="34"/>
                  </a:cubicBezTo>
                  <a:cubicBezTo>
                    <a:pt x="17" y="39"/>
                    <a:pt x="10" y="43"/>
                    <a:pt x="19" y="40"/>
                  </a:cubicBezTo>
                  <a:cubicBezTo>
                    <a:pt x="28" y="37"/>
                    <a:pt x="32" y="27"/>
                    <a:pt x="37" y="27"/>
                  </a:cubicBezTo>
                  <a:cubicBezTo>
                    <a:pt x="43" y="26"/>
                    <a:pt x="51" y="23"/>
                    <a:pt x="46" y="17"/>
                  </a:cubicBezTo>
                  <a:cubicBezTo>
                    <a:pt x="42" y="11"/>
                    <a:pt x="41" y="2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" name="Freeform 1079"/>
            <p:cNvSpPr>
              <a:spLocks/>
            </p:cNvSpPr>
            <p:nvPr userDrawn="1"/>
          </p:nvSpPr>
          <p:spPr bwMode="auto">
            <a:xfrm>
              <a:off x="7346951" y="700088"/>
              <a:ext cx="34925" cy="26988"/>
            </a:xfrm>
            <a:custGeom>
              <a:avLst/>
              <a:gdLst>
                <a:gd name="T0" fmla="*/ 2 w 21"/>
                <a:gd name="T1" fmla="*/ 10 h 17"/>
                <a:gd name="T2" fmla="*/ 11 w 21"/>
                <a:gd name="T3" fmla="*/ 16 h 17"/>
                <a:gd name="T4" fmla="*/ 19 w 21"/>
                <a:gd name="T5" fmla="*/ 4 h 17"/>
                <a:gd name="T6" fmla="*/ 3 w 21"/>
                <a:gd name="T7" fmla="*/ 7 h 17"/>
                <a:gd name="T8" fmla="*/ 2 w 21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7">
                  <a:moveTo>
                    <a:pt x="2" y="10"/>
                  </a:moveTo>
                  <a:cubicBezTo>
                    <a:pt x="4" y="13"/>
                    <a:pt x="5" y="17"/>
                    <a:pt x="11" y="16"/>
                  </a:cubicBezTo>
                  <a:cubicBezTo>
                    <a:pt x="17" y="16"/>
                    <a:pt x="21" y="7"/>
                    <a:pt x="19" y="4"/>
                  </a:cubicBezTo>
                  <a:cubicBezTo>
                    <a:pt x="18" y="0"/>
                    <a:pt x="11" y="7"/>
                    <a:pt x="3" y="7"/>
                  </a:cubicBezTo>
                  <a:cubicBezTo>
                    <a:pt x="0" y="7"/>
                    <a:pt x="1" y="6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1" name="Freeform 1080"/>
            <p:cNvSpPr>
              <a:spLocks/>
            </p:cNvSpPr>
            <p:nvPr userDrawn="1"/>
          </p:nvSpPr>
          <p:spPr bwMode="auto">
            <a:xfrm>
              <a:off x="6635751" y="561975"/>
              <a:ext cx="414338" cy="244475"/>
            </a:xfrm>
            <a:custGeom>
              <a:avLst/>
              <a:gdLst>
                <a:gd name="T0" fmla="*/ 30 w 250"/>
                <a:gd name="T1" fmla="*/ 134 h 147"/>
                <a:gd name="T2" fmla="*/ 65 w 250"/>
                <a:gd name="T3" fmla="*/ 144 h 147"/>
                <a:gd name="T4" fmla="*/ 98 w 250"/>
                <a:gd name="T5" fmla="*/ 145 h 147"/>
                <a:gd name="T6" fmla="*/ 115 w 250"/>
                <a:gd name="T7" fmla="*/ 125 h 147"/>
                <a:gd name="T8" fmla="*/ 147 w 250"/>
                <a:gd name="T9" fmla="*/ 120 h 147"/>
                <a:gd name="T10" fmla="*/ 179 w 250"/>
                <a:gd name="T11" fmla="*/ 113 h 147"/>
                <a:gd name="T12" fmla="*/ 211 w 250"/>
                <a:gd name="T13" fmla="*/ 118 h 147"/>
                <a:gd name="T14" fmla="*/ 225 w 250"/>
                <a:gd name="T15" fmla="*/ 106 h 147"/>
                <a:gd name="T16" fmla="*/ 234 w 250"/>
                <a:gd name="T17" fmla="*/ 81 h 147"/>
                <a:gd name="T18" fmla="*/ 233 w 250"/>
                <a:gd name="T19" fmla="*/ 58 h 147"/>
                <a:gd name="T20" fmla="*/ 234 w 250"/>
                <a:gd name="T21" fmla="*/ 41 h 147"/>
                <a:gd name="T22" fmla="*/ 241 w 250"/>
                <a:gd name="T23" fmla="*/ 33 h 147"/>
                <a:gd name="T24" fmla="*/ 244 w 250"/>
                <a:gd name="T25" fmla="*/ 23 h 147"/>
                <a:gd name="T26" fmla="*/ 235 w 250"/>
                <a:gd name="T27" fmla="*/ 13 h 147"/>
                <a:gd name="T28" fmla="*/ 209 w 250"/>
                <a:gd name="T29" fmla="*/ 3 h 147"/>
                <a:gd name="T30" fmla="*/ 189 w 250"/>
                <a:gd name="T31" fmla="*/ 11 h 147"/>
                <a:gd name="T32" fmla="*/ 159 w 250"/>
                <a:gd name="T33" fmla="*/ 9 h 147"/>
                <a:gd name="T34" fmla="*/ 145 w 250"/>
                <a:gd name="T35" fmla="*/ 19 h 147"/>
                <a:gd name="T36" fmla="*/ 138 w 250"/>
                <a:gd name="T37" fmla="*/ 34 h 147"/>
                <a:gd name="T38" fmla="*/ 133 w 250"/>
                <a:gd name="T39" fmla="*/ 47 h 147"/>
                <a:gd name="T40" fmla="*/ 130 w 250"/>
                <a:gd name="T41" fmla="*/ 54 h 147"/>
                <a:gd name="T42" fmla="*/ 123 w 250"/>
                <a:gd name="T43" fmla="*/ 59 h 147"/>
                <a:gd name="T44" fmla="*/ 103 w 250"/>
                <a:gd name="T45" fmla="*/ 76 h 147"/>
                <a:gd name="T46" fmla="*/ 84 w 250"/>
                <a:gd name="T47" fmla="*/ 77 h 147"/>
                <a:gd name="T48" fmla="*/ 64 w 250"/>
                <a:gd name="T49" fmla="*/ 83 h 147"/>
                <a:gd name="T50" fmla="*/ 54 w 250"/>
                <a:gd name="T51" fmla="*/ 82 h 147"/>
                <a:gd name="T52" fmla="*/ 15 w 250"/>
                <a:gd name="T53" fmla="*/ 83 h 147"/>
                <a:gd name="T54" fmla="*/ 3 w 250"/>
                <a:gd name="T55" fmla="*/ 109 h 147"/>
                <a:gd name="T56" fmla="*/ 30 w 250"/>
                <a:gd name="T57" fmla="*/ 13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0" h="147">
                  <a:moveTo>
                    <a:pt x="30" y="134"/>
                  </a:moveTo>
                  <a:cubicBezTo>
                    <a:pt x="42" y="137"/>
                    <a:pt x="48" y="142"/>
                    <a:pt x="65" y="144"/>
                  </a:cubicBezTo>
                  <a:cubicBezTo>
                    <a:pt x="82" y="147"/>
                    <a:pt x="91" y="145"/>
                    <a:pt x="98" y="145"/>
                  </a:cubicBezTo>
                  <a:cubicBezTo>
                    <a:pt x="106" y="146"/>
                    <a:pt x="106" y="132"/>
                    <a:pt x="115" y="125"/>
                  </a:cubicBezTo>
                  <a:cubicBezTo>
                    <a:pt x="125" y="118"/>
                    <a:pt x="135" y="124"/>
                    <a:pt x="147" y="120"/>
                  </a:cubicBezTo>
                  <a:cubicBezTo>
                    <a:pt x="159" y="117"/>
                    <a:pt x="164" y="111"/>
                    <a:pt x="179" y="113"/>
                  </a:cubicBezTo>
                  <a:cubicBezTo>
                    <a:pt x="195" y="115"/>
                    <a:pt x="205" y="123"/>
                    <a:pt x="211" y="118"/>
                  </a:cubicBezTo>
                  <a:cubicBezTo>
                    <a:pt x="218" y="114"/>
                    <a:pt x="219" y="113"/>
                    <a:pt x="225" y="106"/>
                  </a:cubicBezTo>
                  <a:cubicBezTo>
                    <a:pt x="231" y="99"/>
                    <a:pt x="232" y="93"/>
                    <a:pt x="234" y="81"/>
                  </a:cubicBezTo>
                  <a:cubicBezTo>
                    <a:pt x="236" y="69"/>
                    <a:pt x="229" y="66"/>
                    <a:pt x="233" y="58"/>
                  </a:cubicBezTo>
                  <a:cubicBezTo>
                    <a:pt x="238" y="50"/>
                    <a:pt x="234" y="44"/>
                    <a:pt x="234" y="41"/>
                  </a:cubicBezTo>
                  <a:cubicBezTo>
                    <a:pt x="234" y="38"/>
                    <a:pt x="235" y="36"/>
                    <a:pt x="241" y="33"/>
                  </a:cubicBezTo>
                  <a:cubicBezTo>
                    <a:pt x="247" y="30"/>
                    <a:pt x="250" y="27"/>
                    <a:pt x="244" y="23"/>
                  </a:cubicBezTo>
                  <a:cubicBezTo>
                    <a:pt x="239" y="19"/>
                    <a:pt x="244" y="18"/>
                    <a:pt x="235" y="13"/>
                  </a:cubicBezTo>
                  <a:cubicBezTo>
                    <a:pt x="225" y="8"/>
                    <a:pt x="220" y="0"/>
                    <a:pt x="209" y="3"/>
                  </a:cubicBezTo>
                  <a:cubicBezTo>
                    <a:pt x="197" y="5"/>
                    <a:pt x="204" y="10"/>
                    <a:pt x="189" y="11"/>
                  </a:cubicBezTo>
                  <a:cubicBezTo>
                    <a:pt x="175" y="12"/>
                    <a:pt x="170" y="2"/>
                    <a:pt x="159" y="9"/>
                  </a:cubicBezTo>
                  <a:cubicBezTo>
                    <a:pt x="148" y="16"/>
                    <a:pt x="154" y="19"/>
                    <a:pt x="145" y="19"/>
                  </a:cubicBezTo>
                  <a:cubicBezTo>
                    <a:pt x="137" y="18"/>
                    <a:pt x="135" y="32"/>
                    <a:pt x="138" y="34"/>
                  </a:cubicBezTo>
                  <a:cubicBezTo>
                    <a:pt x="140" y="36"/>
                    <a:pt x="138" y="45"/>
                    <a:pt x="133" y="47"/>
                  </a:cubicBezTo>
                  <a:cubicBezTo>
                    <a:pt x="128" y="50"/>
                    <a:pt x="133" y="51"/>
                    <a:pt x="130" y="54"/>
                  </a:cubicBezTo>
                  <a:cubicBezTo>
                    <a:pt x="127" y="58"/>
                    <a:pt x="127" y="54"/>
                    <a:pt x="123" y="59"/>
                  </a:cubicBezTo>
                  <a:cubicBezTo>
                    <a:pt x="119" y="65"/>
                    <a:pt x="111" y="74"/>
                    <a:pt x="103" y="76"/>
                  </a:cubicBezTo>
                  <a:cubicBezTo>
                    <a:pt x="95" y="77"/>
                    <a:pt x="91" y="75"/>
                    <a:pt x="84" y="77"/>
                  </a:cubicBezTo>
                  <a:cubicBezTo>
                    <a:pt x="77" y="79"/>
                    <a:pt x="75" y="79"/>
                    <a:pt x="64" y="83"/>
                  </a:cubicBezTo>
                  <a:cubicBezTo>
                    <a:pt x="54" y="86"/>
                    <a:pt x="61" y="86"/>
                    <a:pt x="54" y="82"/>
                  </a:cubicBezTo>
                  <a:cubicBezTo>
                    <a:pt x="45" y="77"/>
                    <a:pt x="26" y="77"/>
                    <a:pt x="15" y="83"/>
                  </a:cubicBezTo>
                  <a:cubicBezTo>
                    <a:pt x="5" y="89"/>
                    <a:pt x="0" y="100"/>
                    <a:pt x="3" y="109"/>
                  </a:cubicBezTo>
                  <a:cubicBezTo>
                    <a:pt x="6" y="117"/>
                    <a:pt x="18" y="131"/>
                    <a:pt x="30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2" name="Freeform 1081"/>
            <p:cNvSpPr>
              <a:spLocks/>
            </p:cNvSpPr>
            <p:nvPr userDrawn="1"/>
          </p:nvSpPr>
          <p:spPr bwMode="auto">
            <a:xfrm>
              <a:off x="6865938" y="533400"/>
              <a:ext cx="34925" cy="41275"/>
            </a:xfrm>
            <a:custGeom>
              <a:avLst/>
              <a:gdLst>
                <a:gd name="T0" fmla="*/ 9 w 21"/>
                <a:gd name="T1" fmla="*/ 24 h 25"/>
                <a:gd name="T2" fmla="*/ 15 w 21"/>
                <a:gd name="T3" fmla="*/ 14 h 25"/>
                <a:gd name="T4" fmla="*/ 19 w 21"/>
                <a:gd name="T5" fmla="*/ 2 h 25"/>
                <a:gd name="T6" fmla="*/ 8 w 21"/>
                <a:gd name="T7" fmla="*/ 6 h 25"/>
                <a:gd name="T8" fmla="*/ 2 w 21"/>
                <a:gd name="T9" fmla="*/ 11 h 25"/>
                <a:gd name="T10" fmla="*/ 9 w 21"/>
                <a:gd name="T11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5">
                  <a:moveTo>
                    <a:pt x="9" y="24"/>
                  </a:moveTo>
                  <a:cubicBezTo>
                    <a:pt x="11" y="24"/>
                    <a:pt x="12" y="16"/>
                    <a:pt x="15" y="14"/>
                  </a:cubicBezTo>
                  <a:cubicBezTo>
                    <a:pt x="18" y="11"/>
                    <a:pt x="21" y="3"/>
                    <a:pt x="19" y="2"/>
                  </a:cubicBezTo>
                  <a:cubicBezTo>
                    <a:pt x="16" y="0"/>
                    <a:pt x="12" y="5"/>
                    <a:pt x="8" y="6"/>
                  </a:cubicBezTo>
                  <a:cubicBezTo>
                    <a:pt x="3" y="8"/>
                    <a:pt x="0" y="7"/>
                    <a:pt x="2" y="11"/>
                  </a:cubicBezTo>
                  <a:cubicBezTo>
                    <a:pt x="5" y="15"/>
                    <a:pt x="7" y="25"/>
                    <a:pt x="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3" name="Freeform 1082"/>
            <p:cNvSpPr>
              <a:spLocks/>
            </p:cNvSpPr>
            <p:nvPr userDrawn="1"/>
          </p:nvSpPr>
          <p:spPr bwMode="auto">
            <a:xfrm>
              <a:off x="6985001" y="550863"/>
              <a:ext cx="12700" cy="1588"/>
            </a:xfrm>
            <a:custGeom>
              <a:avLst/>
              <a:gdLst>
                <a:gd name="T0" fmla="*/ 0 w 7"/>
                <a:gd name="T1" fmla="*/ 1 h 1"/>
                <a:gd name="T2" fmla="*/ 3 w 7"/>
                <a:gd name="T3" fmla="*/ 1 h 1"/>
                <a:gd name="T4" fmla="*/ 0 w 7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">
                  <a:moveTo>
                    <a:pt x="0" y="1"/>
                  </a:moveTo>
                  <a:cubicBezTo>
                    <a:pt x="1" y="1"/>
                    <a:pt x="2" y="1"/>
                    <a:pt x="3" y="1"/>
                  </a:cubicBezTo>
                  <a:cubicBezTo>
                    <a:pt x="7" y="1"/>
                    <a:pt x="3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4" name="Freeform 1083"/>
            <p:cNvSpPr>
              <a:spLocks/>
            </p:cNvSpPr>
            <p:nvPr userDrawn="1"/>
          </p:nvSpPr>
          <p:spPr bwMode="auto">
            <a:xfrm>
              <a:off x="6965951" y="546100"/>
              <a:ext cx="19050" cy="7938"/>
            </a:xfrm>
            <a:custGeom>
              <a:avLst/>
              <a:gdLst>
                <a:gd name="T0" fmla="*/ 4 w 12"/>
                <a:gd name="T1" fmla="*/ 3 h 5"/>
                <a:gd name="T2" fmla="*/ 10 w 12"/>
                <a:gd name="T3" fmla="*/ 4 h 5"/>
                <a:gd name="T4" fmla="*/ 12 w 12"/>
                <a:gd name="T5" fmla="*/ 4 h 5"/>
                <a:gd name="T6" fmla="*/ 7 w 12"/>
                <a:gd name="T7" fmla="*/ 1 h 5"/>
                <a:gd name="T8" fmla="*/ 4 w 12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">
                  <a:moveTo>
                    <a:pt x="4" y="3"/>
                  </a:moveTo>
                  <a:cubicBezTo>
                    <a:pt x="7" y="5"/>
                    <a:pt x="7" y="5"/>
                    <a:pt x="10" y="4"/>
                  </a:cubicBezTo>
                  <a:cubicBezTo>
                    <a:pt x="10" y="4"/>
                    <a:pt x="11" y="4"/>
                    <a:pt x="12" y="4"/>
                  </a:cubicBezTo>
                  <a:cubicBezTo>
                    <a:pt x="10" y="3"/>
                    <a:pt x="10" y="0"/>
                    <a:pt x="7" y="1"/>
                  </a:cubicBezTo>
                  <a:cubicBezTo>
                    <a:pt x="3" y="3"/>
                    <a:pt x="0" y="1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5" name="Freeform 1084"/>
            <p:cNvSpPr>
              <a:spLocks/>
            </p:cNvSpPr>
            <p:nvPr userDrawn="1"/>
          </p:nvSpPr>
          <p:spPr bwMode="auto">
            <a:xfrm>
              <a:off x="6746876" y="647700"/>
              <a:ext cx="26988" cy="25400"/>
            </a:xfrm>
            <a:custGeom>
              <a:avLst/>
              <a:gdLst>
                <a:gd name="T0" fmla="*/ 6 w 16"/>
                <a:gd name="T1" fmla="*/ 14 h 15"/>
                <a:gd name="T2" fmla="*/ 13 w 16"/>
                <a:gd name="T3" fmla="*/ 7 h 15"/>
                <a:gd name="T4" fmla="*/ 9 w 16"/>
                <a:gd name="T5" fmla="*/ 0 h 15"/>
                <a:gd name="T6" fmla="*/ 6 w 16"/>
                <a:gd name="T7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5">
                  <a:moveTo>
                    <a:pt x="6" y="14"/>
                  </a:moveTo>
                  <a:cubicBezTo>
                    <a:pt x="12" y="15"/>
                    <a:pt x="16" y="9"/>
                    <a:pt x="13" y="7"/>
                  </a:cubicBezTo>
                  <a:cubicBezTo>
                    <a:pt x="10" y="5"/>
                    <a:pt x="14" y="0"/>
                    <a:pt x="9" y="0"/>
                  </a:cubicBezTo>
                  <a:cubicBezTo>
                    <a:pt x="6" y="1"/>
                    <a:pt x="0" y="14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6" name="Freeform 1085"/>
            <p:cNvSpPr>
              <a:spLocks/>
            </p:cNvSpPr>
            <p:nvPr userDrawn="1"/>
          </p:nvSpPr>
          <p:spPr bwMode="auto">
            <a:xfrm>
              <a:off x="5981701" y="836613"/>
              <a:ext cx="241300" cy="322263"/>
            </a:xfrm>
            <a:custGeom>
              <a:avLst/>
              <a:gdLst>
                <a:gd name="T0" fmla="*/ 15 w 146"/>
                <a:gd name="T1" fmla="*/ 71 h 194"/>
                <a:gd name="T2" fmla="*/ 16 w 146"/>
                <a:gd name="T3" fmla="*/ 83 h 194"/>
                <a:gd name="T4" fmla="*/ 33 w 146"/>
                <a:gd name="T5" fmla="*/ 85 h 194"/>
                <a:gd name="T6" fmla="*/ 32 w 146"/>
                <a:gd name="T7" fmla="*/ 97 h 194"/>
                <a:gd name="T8" fmla="*/ 43 w 146"/>
                <a:gd name="T9" fmla="*/ 106 h 194"/>
                <a:gd name="T10" fmla="*/ 50 w 146"/>
                <a:gd name="T11" fmla="*/ 121 h 194"/>
                <a:gd name="T12" fmla="*/ 44 w 146"/>
                <a:gd name="T13" fmla="*/ 140 h 194"/>
                <a:gd name="T14" fmla="*/ 50 w 146"/>
                <a:gd name="T15" fmla="*/ 140 h 194"/>
                <a:gd name="T16" fmla="*/ 55 w 146"/>
                <a:gd name="T17" fmla="*/ 156 h 194"/>
                <a:gd name="T18" fmla="*/ 71 w 146"/>
                <a:gd name="T19" fmla="*/ 168 h 194"/>
                <a:gd name="T20" fmla="*/ 78 w 146"/>
                <a:gd name="T21" fmla="*/ 174 h 194"/>
                <a:gd name="T22" fmla="*/ 87 w 146"/>
                <a:gd name="T23" fmla="*/ 190 h 194"/>
                <a:gd name="T24" fmla="*/ 105 w 146"/>
                <a:gd name="T25" fmla="*/ 186 h 194"/>
                <a:gd name="T26" fmla="*/ 101 w 146"/>
                <a:gd name="T27" fmla="*/ 156 h 194"/>
                <a:gd name="T28" fmla="*/ 111 w 146"/>
                <a:gd name="T29" fmla="*/ 140 h 194"/>
                <a:gd name="T30" fmla="*/ 109 w 146"/>
                <a:gd name="T31" fmla="*/ 122 h 194"/>
                <a:gd name="T32" fmla="*/ 116 w 146"/>
                <a:gd name="T33" fmla="*/ 106 h 194"/>
                <a:gd name="T34" fmla="*/ 118 w 146"/>
                <a:gd name="T35" fmla="*/ 89 h 194"/>
                <a:gd name="T36" fmla="*/ 130 w 146"/>
                <a:gd name="T37" fmla="*/ 78 h 194"/>
                <a:gd name="T38" fmla="*/ 140 w 146"/>
                <a:gd name="T39" fmla="*/ 84 h 194"/>
                <a:gd name="T40" fmla="*/ 134 w 146"/>
                <a:gd name="T41" fmla="*/ 66 h 194"/>
                <a:gd name="T42" fmla="*/ 117 w 146"/>
                <a:gd name="T43" fmla="*/ 63 h 194"/>
                <a:gd name="T44" fmla="*/ 111 w 146"/>
                <a:gd name="T45" fmla="*/ 53 h 194"/>
                <a:gd name="T46" fmla="*/ 101 w 146"/>
                <a:gd name="T47" fmla="*/ 40 h 194"/>
                <a:gd name="T48" fmla="*/ 84 w 146"/>
                <a:gd name="T49" fmla="*/ 23 h 194"/>
                <a:gd name="T50" fmla="*/ 72 w 146"/>
                <a:gd name="T51" fmla="*/ 2 h 194"/>
                <a:gd name="T52" fmla="*/ 61 w 146"/>
                <a:gd name="T53" fmla="*/ 11 h 194"/>
                <a:gd name="T54" fmla="*/ 56 w 146"/>
                <a:gd name="T55" fmla="*/ 19 h 194"/>
                <a:gd name="T56" fmla="*/ 43 w 146"/>
                <a:gd name="T57" fmla="*/ 22 h 194"/>
                <a:gd name="T58" fmla="*/ 32 w 146"/>
                <a:gd name="T59" fmla="*/ 22 h 194"/>
                <a:gd name="T60" fmla="*/ 9 w 146"/>
                <a:gd name="T61" fmla="*/ 17 h 194"/>
                <a:gd name="T62" fmla="*/ 5 w 146"/>
                <a:gd name="T63" fmla="*/ 39 h 194"/>
                <a:gd name="T64" fmla="*/ 2 w 146"/>
                <a:gd name="T65" fmla="*/ 56 h 194"/>
                <a:gd name="T66" fmla="*/ 15 w 146"/>
                <a:gd name="T67" fmla="*/ 7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6" h="194">
                  <a:moveTo>
                    <a:pt x="15" y="71"/>
                  </a:moveTo>
                  <a:cubicBezTo>
                    <a:pt x="16" y="75"/>
                    <a:pt x="13" y="80"/>
                    <a:pt x="16" y="83"/>
                  </a:cubicBezTo>
                  <a:cubicBezTo>
                    <a:pt x="19" y="86"/>
                    <a:pt x="32" y="82"/>
                    <a:pt x="33" y="85"/>
                  </a:cubicBezTo>
                  <a:cubicBezTo>
                    <a:pt x="35" y="88"/>
                    <a:pt x="30" y="94"/>
                    <a:pt x="32" y="97"/>
                  </a:cubicBezTo>
                  <a:cubicBezTo>
                    <a:pt x="35" y="100"/>
                    <a:pt x="40" y="102"/>
                    <a:pt x="43" y="106"/>
                  </a:cubicBezTo>
                  <a:cubicBezTo>
                    <a:pt x="46" y="110"/>
                    <a:pt x="50" y="116"/>
                    <a:pt x="50" y="121"/>
                  </a:cubicBezTo>
                  <a:cubicBezTo>
                    <a:pt x="50" y="126"/>
                    <a:pt x="40" y="139"/>
                    <a:pt x="44" y="140"/>
                  </a:cubicBezTo>
                  <a:cubicBezTo>
                    <a:pt x="48" y="141"/>
                    <a:pt x="50" y="131"/>
                    <a:pt x="50" y="140"/>
                  </a:cubicBezTo>
                  <a:cubicBezTo>
                    <a:pt x="49" y="150"/>
                    <a:pt x="49" y="154"/>
                    <a:pt x="55" y="156"/>
                  </a:cubicBezTo>
                  <a:cubicBezTo>
                    <a:pt x="61" y="158"/>
                    <a:pt x="69" y="166"/>
                    <a:pt x="71" y="168"/>
                  </a:cubicBezTo>
                  <a:cubicBezTo>
                    <a:pt x="73" y="171"/>
                    <a:pt x="81" y="169"/>
                    <a:pt x="78" y="174"/>
                  </a:cubicBezTo>
                  <a:cubicBezTo>
                    <a:pt x="75" y="178"/>
                    <a:pt x="81" y="189"/>
                    <a:pt x="87" y="190"/>
                  </a:cubicBezTo>
                  <a:cubicBezTo>
                    <a:pt x="93" y="191"/>
                    <a:pt x="105" y="194"/>
                    <a:pt x="105" y="186"/>
                  </a:cubicBezTo>
                  <a:cubicBezTo>
                    <a:pt x="104" y="178"/>
                    <a:pt x="97" y="163"/>
                    <a:pt x="101" y="156"/>
                  </a:cubicBezTo>
                  <a:cubicBezTo>
                    <a:pt x="106" y="150"/>
                    <a:pt x="108" y="147"/>
                    <a:pt x="111" y="140"/>
                  </a:cubicBezTo>
                  <a:cubicBezTo>
                    <a:pt x="113" y="133"/>
                    <a:pt x="106" y="127"/>
                    <a:pt x="109" y="122"/>
                  </a:cubicBezTo>
                  <a:cubicBezTo>
                    <a:pt x="112" y="117"/>
                    <a:pt x="116" y="112"/>
                    <a:pt x="116" y="106"/>
                  </a:cubicBezTo>
                  <a:cubicBezTo>
                    <a:pt x="115" y="100"/>
                    <a:pt x="112" y="95"/>
                    <a:pt x="118" y="89"/>
                  </a:cubicBezTo>
                  <a:cubicBezTo>
                    <a:pt x="125" y="84"/>
                    <a:pt x="128" y="78"/>
                    <a:pt x="130" y="78"/>
                  </a:cubicBezTo>
                  <a:cubicBezTo>
                    <a:pt x="131" y="78"/>
                    <a:pt x="134" y="91"/>
                    <a:pt x="140" y="84"/>
                  </a:cubicBezTo>
                  <a:cubicBezTo>
                    <a:pt x="146" y="78"/>
                    <a:pt x="141" y="67"/>
                    <a:pt x="134" y="66"/>
                  </a:cubicBezTo>
                  <a:cubicBezTo>
                    <a:pt x="128" y="66"/>
                    <a:pt x="119" y="68"/>
                    <a:pt x="117" y="63"/>
                  </a:cubicBezTo>
                  <a:cubicBezTo>
                    <a:pt x="115" y="58"/>
                    <a:pt x="115" y="55"/>
                    <a:pt x="111" y="53"/>
                  </a:cubicBezTo>
                  <a:cubicBezTo>
                    <a:pt x="107" y="52"/>
                    <a:pt x="104" y="48"/>
                    <a:pt x="101" y="40"/>
                  </a:cubicBezTo>
                  <a:cubicBezTo>
                    <a:pt x="98" y="32"/>
                    <a:pt x="88" y="26"/>
                    <a:pt x="84" y="23"/>
                  </a:cubicBezTo>
                  <a:cubicBezTo>
                    <a:pt x="80" y="21"/>
                    <a:pt x="76" y="3"/>
                    <a:pt x="72" y="2"/>
                  </a:cubicBezTo>
                  <a:cubicBezTo>
                    <a:pt x="68" y="0"/>
                    <a:pt x="62" y="4"/>
                    <a:pt x="61" y="11"/>
                  </a:cubicBezTo>
                  <a:cubicBezTo>
                    <a:pt x="60" y="17"/>
                    <a:pt x="61" y="20"/>
                    <a:pt x="56" y="19"/>
                  </a:cubicBezTo>
                  <a:cubicBezTo>
                    <a:pt x="50" y="18"/>
                    <a:pt x="48" y="19"/>
                    <a:pt x="43" y="22"/>
                  </a:cubicBezTo>
                  <a:cubicBezTo>
                    <a:pt x="37" y="24"/>
                    <a:pt x="38" y="24"/>
                    <a:pt x="32" y="22"/>
                  </a:cubicBezTo>
                  <a:cubicBezTo>
                    <a:pt x="26" y="20"/>
                    <a:pt x="17" y="15"/>
                    <a:pt x="9" y="17"/>
                  </a:cubicBezTo>
                  <a:cubicBezTo>
                    <a:pt x="2" y="20"/>
                    <a:pt x="7" y="33"/>
                    <a:pt x="5" y="39"/>
                  </a:cubicBezTo>
                  <a:cubicBezTo>
                    <a:pt x="3" y="45"/>
                    <a:pt x="0" y="48"/>
                    <a:pt x="2" y="56"/>
                  </a:cubicBezTo>
                  <a:cubicBezTo>
                    <a:pt x="4" y="63"/>
                    <a:pt x="14" y="66"/>
                    <a:pt x="15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7" name="Freeform 1086"/>
            <p:cNvSpPr>
              <a:spLocks/>
            </p:cNvSpPr>
            <p:nvPr userDrawn="1"/>
          </p:nvSpPr>
          <p:spPr bwMode="auto">
            <a:xfrm>
              <a:off x="6129338" y="785813"/>
              <a:ext cx="190500" cy="146050"/>
            </a:xfrm>
            <a:custGeom>
              <a:avLst/>
              <a:gdLst>
                <a:gd name="T0" fmla="*/ 22 w 115"/>
                <a:gd name="T1" fmla="*/ 53 h 88"/>
                <a:gd name="T2" fmla="*/ 33 w 115"/>
                <a:gd name="T3" fmla="*/ 59 h 88"/>
                <a:gd name="T4" fmla="*/ 40 w 115"/>
                <a:gd name="T5" fmla="*/ 77 h 88"/>
                <a:gd name="T6" fmla="*/ 62 w 115"/>
                <a:gd name="T7" fmla="*/ 80 h 88"/>
                <a:gd name="T8" fmla="*/ 73 w 115"/>
                <a:gd name="T9" fmla="*/ 87 h 88"/>
                <a:gd name="T10" fmla="*/ 78 w 115"/>
                <a:gd name="T11" fmla="*/ 75 h 88"/>
                <a:gd name="T12" fmla="*/ 101 w 115"/>
                <a:gd name="T13" fmla="*/ 72 h 88"/>
                <a:gd name="T14" fmla="*/ 105 w 115"/>
                <a:gd name="T15" fmla="*/ 60 h 88"/>
                <a:gd name="T16" fmla="*/ 112 w 115"/>
                <a:gd name="T17" fmla="*/ 40 h 88"/>
                <a:gd name="T18" fmla="*/ 112 w 115"/>
                <a:gd name="T19" fmla="*/ 27 h 88"/>
                <a:gd name="T20" fmla="*/ 99 w 115"/>
                <a:gd name="T21" fmla="*/ 24 h 88"/>
                <a:gd name="T22" fmla="*/ 73 w 115"/>
                <a:gd name="T23" fmla="*/ 11 h 88"/>
                <a:gd name="T24" fmla="*/ 50 w 115"/>
                <a:gd name="T25" fmla="*/ 5 h 88"/>
                <a:gd name="T26" fmla="*/ 51 w 115"/>
                <a:gd name="T27" fmla="*/ 23 h 88"/>
                <a:gd name="T28" fmla="*/ 40 w 115"/>
                <a:gd name="T29" fmla="*/ 25 h 88"/>
                <a:gd name="T30" fmla="*/ 18 w 115"/>
                <a:gd name="T31" fmla="*/ 14 h 88"/>
                <a:gd name="T32" fmla="*/ 3 w 115"/>
                <a:gd name="T33" fmla="*/ 34 h 88"/>
                <a:gd name="T34" fmla="*/ 4 w 115"/>
                <a:gd name="T35" fmla="*/ 50 h 88"/>
                <a:gd name="T36" fmla="*/ 22 w 115"/>
                <a:gd name="T37" fmla="*/ 5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5" h="88">
                  <a:moveTo>
                    <a:pt x="22" y="53"/>
                  </a:moveTo>
                  <a:cubicBezTo>
                    <a:pt x="30" y="51"/>
                    <a:pt x="34" y="55"/>
                    <a:pt x="33" y="59"/>
                  </a:cubicBezTo>
                  <a:cubicBezTo>
                    <a:pt x="32" y="63"/>
                    <a:pt x="34" y="75"/>
                    <a:pt x="40" y="77"/>
                  </a:cubicBezTo>
                  <a:cubicBezTo>
                    <a:pt x="45" y="80"/>
                    <a:pt x="58" y="77"/>
                    <a:pt x="62" y="80"/>
                  </a:cubicBezTo>
                  <a:cubicBezTo>
                    <a:pt x="67" y="82"/>
                    <a:pt x="65" y="87"/>
                    <a:pt x="73" y="87"/>
                  </a:cubicBezTo>
                  <a:cubicBezTo>
                    <a:pt x="81" y="88"/>
                    <a:pt x="77" y="79"/>
                    <a:pt x="78" y="75"/>
                  </a:cubicBezTo>
                  <a:cubicBezTo>
                    <a:pt x="79" y="72"/>
                    <a:pt x="92" y="74"/>
                    <a:pt x="101" y="72"/>
                  </a:cubicBezTo>
                  <a:cubicBezTo>
                    <a:pt x="109" y="71"/>
                    <a:pt x="105" y="63"/>
                    <a:pt x="105" y="60"/>
                  </a:cubicBezTo>
                  <a:cubicBezTo>
                    <a:pt x="105" y="57"/>
                    <a:pt x="109" y="46"/>
                    <a:pt x="112" y="40"/>
                  </a:cubicBezTo>
                  <a:cubicBezTo>
                    <a:pt x="115" y="33"/>
                    <a:pt x="114" y="32"/>
                    <a:pt x="112" y="27"/>
                  </a:cubicBezTo>
                  <a:cubicBezTo>
                    <a:pt x="111" y="22"/>
                    <a:pt x="106" y="25"/>
                    <a:pt x="99" y="24"/>
                  </a:cubicBezTo>
                  <a:cubicBezTo>
                    <a:pt x="92" y="22"/>
                    <a:pt x="79" y="15"/>
                    <a:pt x="73" y="11"/>
                  </a:cubicBezTo>
                  <a:cubicBezTo>
                    <a:pt x="67" y="6"/>
                    <a:pt x="60" y="0"/>
                    <a:pt x="50" y="5"/>
                  </a:cubicBezTo>
                  <a:cubicBezTo>
                    <a:pt x="41" y="10"/>
                    <a:pt x="55" y="16"/>
                    <a:pt x="51" y="23"/>
                  </a:cubicBezTo>
                  <a:cubicBezTo>
                    <a:pt x="47" y="26"/>
                    <a:pt x="45" y="26"/>
                    <a:pt x="40" y="25"/>
                  </a:cubicBezTo>
                  <a:cubicBezTo>
                    <a:pt x="36" y="23"/>
                    <a:pt x="31" y="10"/>
                    <a:pt x="18" y="14"/>
                  </a:cubicBezTo>
                  <a:cubicBezTo>
                    <a:pt x="5" y="19"/>
                    <a:pt x="6" y="34"/>
                    <a:pt x="3" y="34"/>
                  </a:cubicBezTo>
                  <a:cubicBezTo>
                    <a:pt x="1" y="35"/>
                    <a:pt x="0" y="40"/>
                    <a:pt x="4" y="50"/>
                  </a:cubicBezTo>
                  <a:cubicBezTo>
                    <a:pt x="9" y="60"/>
                    <a:pt x="15" y="56"/>
                    <a:pt x="22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8" name="Freeform 1087"/>
            <p:cNvSpPr>
              <a:spLocks/>
            </p:cNvSpPr>
            <p:nvPr userDrawn="1"/>
          </p:nvSpPr>
          <p:spPr bwMode="auto">
            <a:xfrm>
              <a:off x="6208713" y="968375"/>
              <a:ext cx="93663" cy="131763"/>
            </a:xfrm>
            <a:custGeom>
              <a:avLst/>
              <a:gdLst>
                <a:gd name="T0" fmla="*/ 8 w 57"/>
                <a:gd name="T1" fmla="*/ 71 h 80"/>
                <a:gd name="T2" fmla="*/ 28 w 57"/>
                <a:gd name="T3" fmla="*/ 70 h 80"/>
                <a:gd name="T4" fmla="*/ 39 w 57"/>
                <a:gd name="T5" fmla="*/ 73 h 80"/>
                <a:gd name="T6" fmla="*/ 44 w 57"/>
                <a:gd name="T7" fmla="*/ 56 h 80"/>
                <a:gd name="T8" fmla="*/ 56 w 57"/>
                <a:gd name="T9" fmla="*/ 45 h 80"/>
                <a:gd name="T10" fmla="*/ 41 w 57"/>
                <a:gd name="T11" fmla="*/ 36 h 80"/>
                <a:gd name="T12" fmla="*/ 37 w 57"/>
                <a:gd name="T13" fmla="*/ 24 h 80"/>
                <a:gd name="T14" fmla="*/ 23 w 57"/>
                <a:gd name="T15" fmla="*/ 15 h 80"/>
                <a:gd name="T16" fmla="*/ 24 w 57"/>
                <a:gd name="T17" fmla="*/ 10 h 80"/>
                <a:gd name="T18" fmla="*/ 6 w 57"/>
                <a:gd name="T19" fmla="*/ 9 h 80"/>
                <a:gd name="T20" fmla="*/ 9 w 57"/>
                <a:gd name="T21" fmla="*/ 23 h 80"/>
                <a:gd name="T22" fmla="*/ 8 w 57"/>
                <a:gd name="T23" fmla="*/ 39 h 80"/>
                <a:gd name="T24" fmla="*/ 7 w 57"/>
                <a:gd name="T25" fmla="*/ 57 h 80"/>
                <a:gd name="T26" fmla="*/ 8 w 57"/>
                <a:gd name="T27" fmla="*/ 7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80">
                  <a:moveTo>
                    <a:pt x="8" y="71"/>
                  </a:moveTo>
                  <a:cubicBezTo>
                    <a:pt x="15" y="70"/>
                    <a:pt x="27" y="67"/>
                    <a:pt x="28" y="70"/>
                  </a:cubicBezTo>
                  <a:cubicBezTo>
                    <a:pt x="30" y="72"/>
                    <a:pt x="37" y="80"/>
                    <a:pt x="39" y="73"/>
                  </a:cubicBezTo>
                  <a:cubicBezTo>
                    <a:pt x="41" y="66"/>
                    <a:pt x="42" y="60"/>
                    <a:pt x="44" y="56"/>
                  </a:cubicBezTo>
                  <a:cubicBezTo>
                    <a:pt x="45" y="51"/>
                    <a:pt x="56" y="53"/>
                    <a:pt x="56" y="45"/>
                  </a:cubicBezTo>
                  <a:cubicBezTo>
                    <a:pt x="57" y="38"/>
                    <a:pt x="49" y="38"/>
                    <a:pt x="41" y="36"/>
                  </a:cubicBezTo>
                  <a:cubicBezTo>
                    <a:pt x="33" y="33"/>
                    <a:pt x="37" y="29"/>
                    <a:pt x="37" y="24"/>
                  </a:cubicBezTo>
                  <a:cubicBezTo>
                    <a:pt x="37" y="21"/>
                    <a:pt x="28" y="16"/>
                    <a:pt x="23" y="15"/>
                  </a:cubicBezTo>
                  <a:cubicBezTo>
                    <a:pt x="24" y="14"/>
                    <a:pt x="24" y="12"/>
                    <a:pt x="24" y="10"/>
                  </a:cubicBezTo>
                  <a:cubicBezTo>
                    <a:pt x="22" y="0"/>
                    <a:pt x="8" y="7"/>
                    <a:pt x="6" y="9"/>
                  </a:cubicBezTo>
                  <a:cubicBezTo>
                    <a:pt x="0" y="14"/>
                    <a:pt x="7" y="16"/>
                    <a:pt x="9" y="23"/>
                  </a:cubicBezTo>
                  <a:cubicBezTo>
                    <a:pt x="10" y="29"/>
                    <a:pt x="4" y="36"/>
                    <a:pt x="8" y="39"/>
                  </a:cubicBezTo>
                  <a:cubicBezTo>
                    <a:pt x="12" y="43"/>
                    <a:pt x="10" y="51"/>
                    <a:pt x="7" y="57"/>
                  </a:cubicBezTo>
                  <a:cubicBezTo>
                    <a:pt x="4" y="63"/>
                    <a:pt x="2" y="72"/>
                    <a:pt x="8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9" name="Freeform 1088"/>
            <p:cNvSpPr>
              <a:spLocks/>
            </p:cNvSpPr>
            <p:nvPr userDrawn="1"/>
          </p:nvSpPr>
          <p:spPr bwMode="auto">
            <a:xfrm>
              <a:off x="6348413" y="922338"/>
              <a:ext cx="61913" cy="28575"/>
            </a:xfrm>
            <a:custGeom>
              <a:avLst/>
              <a:gdLst>
                <a:gd name="T0" fmla="*/ 5 w 38"/>
                <a:gd name="T1" fmla="*/ 16 h 18"/>
                <a:gd name="T2" fmla="*/ 16 w 38"/>
                <a:gd name="T3" fmla="*/ 16 h 18"/>
                <a:gd name="T4" fmla="*/ 29 w 38"/>
                <a:gd name="T5" fmla="*/ 4 h 18"/>
                <a:gd name="T6" fmla="*/ 8 w 38"/>
                <a:gd name="T7" fmla="*/ 11 h 18"/>
                <a:gd name="T8" fmla="*/ 5 w 38"/>
                <a:gd name="T9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8">
                  <a:moveTo>
                    <a:pt x="5" y="16"/>
                  </a:moveTo>
                  <a:cubicBezTo>
                    <a:pt x="10" y="13"/>
                    <a:pt x="9" y="14"/>
                    <a:pt x="16" y="16"/>
                  </a:cubicBezTo>
                  <a:cubicBezTo>
                    <a:pt x="23" y="17"/>
                    <a:pt x="38" y="8"/>
                    <a:pt x="29" y="4"/>
                  </a:cubicBezTo>
                  <a:cubicBezTo>
                    <a:pt x="21" y="0"/>
                    <a:pt x="10" y="7"/>
                    <a:pt x="8" y="11"/>
                  </a:cubicBezTo>
                  <a:cubicBezTo>
                    <a:pt x="6" y="15"/>
                    <a:pt x="0" y="18"/>
                    <a:pt x="5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0" name="Freeform 1089"/>
            <p:cNvSpPr>
              <a:spLocks/>
            </p:cNvSpPr>
            <p:nvPr userDrawn="1"/>
          </p:nvSpPr>
          <p:spPr bwMode="auto">
            <a:xfrm>
              <a:off x="6396038" y="793750"/>
              <a:ext cx="50800" cy="39688"/>
            </a:xfrm>
            <a:custGeom>
              <a:avLst/>
              <a:gdLst>
                <a:gd name="T0" fmla="*/ 11 w 31"/>
                <a:gd name="T1" fmla="*/ 22 h 24"/>
                <a:gd name="T2" fmla="*/ 30 w 31"/>
                <a:gd name="T3" fmla="*/ 4 h 24"/>
                <a:gd name="T4" fmla="*/ 12 w 31"/>
                <a:gd name="T5" fmla="*/ 2 h 24"/>
                <a:gd name="T6" fmla="*/ 11 w 31"/>
                <a:gd name="T7" fmla="*/ 2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4">
                  <a:moveTo>
                    <a:pt x="11" y="22"/>
                  </a:moveTo>
                  <a:cubicBezTo>
                    <a:pt x="23" y="21"/>
                    <a:pt x="31" y="7"/>
                    <a:pt x="30" y="4"/>
                  </a:cubicBezTo>
                  <a:cubicBezTo>
                    <a:pt x="29" y="0"/>
                    <a:pt x="14" y="0"/>
                    <a:pt x="12" y="2"/>
                  </a:cubicBezTo>
                  <a:cubicBezTo>
                    <a:pt x="5" y="10"/>
                    <a:pt x="0" y="24"/>
                    <a:pt x="1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1" name="Freeform 1090"/>
            <p:cNvSpPr>
              <a:spLocks/>
            </p:cNvSpPr>
            <p:nvPr userDrawn="1"/>
          </p:nvSpPr>
          <p:spPr bwMode="auto">
            <a:xfrm>
              <a:off x="5981701" y="957263"/>
              <a:ext cx="3175" cy="7938"/>
            </a:xfrm>
            <a:custGeom>
              <a:avLst/>
              <a:gdLst>
                <a:gd name="T0" fmla="*/ 2 w 2"/>
                <a:gd name="T1" fmla="*/ 5 h 5"/>
                <a:gd name="T2" fmla="*/ 2 w 2"/>
                <a:gd name="T3" fmla="*/ 2 h 5"/>
                <a:gd name="T4" fmla="*/ 2 w 2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cubicBezTo>
                    <a:pt x="2" y="4"/>
                    <a:pt x="2" y="3"/>
                    <a:pt x="2" y="2"/>
                  </a:cubicBezTo>
                  <a:cubicBezTo>
                    <a:pt x="2" y="0"/>
                    <a:pt x="0" y="2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2" name="Freeform 1091"/>
            <p:cNvSpPr>
              <a:spLocks/>
            </p:cNvSpPr>
            <p:nvPr userDrawn="1"/>
          </p:nvSpPr>
          <p:spPr bwMode="auto">
            <a:xfrm>
              <a:off x="5976938" y="965200"/>
              <a:ext cx="46038" cy="65088"/>
            </a:xfrm>
            <a:custGeom>
              <a:avLst/>
              <a:gdLst>
                <a:gd name="T0" fmla="*/ 16 w 28"/>
                <a:gd name="T1" fmla="*/ 30 h 39"/>
                <a:gd name="T2" fmla="*/ 24 w 28"/>
                <a:gd name="T3" fmla="*/ 30 h 39"/>
                <a:gd name="T4" fmla="*/ 11 w 28"/>
                <a:gd name="T5" fmla="*/ 14 h 39"/>
                <a:gd name="T6" fmla="*/ 6 w 28"/>
                <a:gd name="T7" fmla="*/ 1 h 39"/>
                <a:gd name="T8" fmla="*/ 5 w 28"/>
                <a:gd name="T9" fmla="*/ 0 h 39"/>
                <a:gd name="T10" fmla="*/ 5 w 28"/>
                <a:gd name="T11" fmla="*/ 15 h 39"/>
                <a:gd name="T12" fmla="*/ 16 w 28"/>
                <a:gd name="T13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9">
                  <a:moveTo>
                    <a:pt x="16" y="30"/>
                  </a:moveTo>
                  <a:cubicBezTo>
                    <a:pt x="18" y="37"/>
                    <a:pt x="28" y="39"/>
                    <a:pt x="24" y="30"/>
                  </a:cubicBezTo>
                  <a:cubicBezTo>
                    <a:pt x="19" y="21"/>
                    <a:pt x="12" y="22"/>
                    <a:pt x="11" y="14"/>
                  </a:cubicBezTo>
                  <a:cubicBezTo>
                    <a:pt x="11" y="6"/>
                    <a:pt x="9" y="3"/>
                    <a:pt x="6" y="1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6" y="5"/>
                    <a:pt x="0" y="7"/>
                    <a:pt x="5" y="15"/>
                  </a:cubicBezTo>
                  <a:cubicBezTo>
                    <a:pt x="10" y="23"/>
                    <a:pt x="14" y="24"/>
                    <a:pt x="16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3" name="Freeform 1092"/>
            <p:cNvSpPr>
              <a:spLocks/>
            </p:cNvSpPr>
            <p:nvPr userDrawn="1"/>
          </p:nvSpPr>
          <p:spPr bwMode="auto">
            <a:xfrm>
              <a:off x="7154863" y="4811713"/>
              <a:ext cx="249238" cy="477838"/>
            </a:xfrm>
            <a:custGeom>
              <a:avLst/>
              <a:gdLst>
                <a:gd name="T0" fmla="*/ 142 w 151"/>
                <a:gd name="T1" fmla="*/ 48 h 288"/>
                <a:gd name="T2" fmla="*/ 146 w 151"/>
                <a:gd name="T3" fmla="*/ 25 h 288"/>
                <a:gd name="T4" fmla="*/ 135 w 151"/>
                <a:gd name="T5" fmla="*/ 10 h 288"/>
                <a:gd name="T6" fmla="*/ 120 w 151"/>
                <a:gd name="T7" fmla="*/ 9 h 288"/>
                <a:gd name="T8" fmla="*/ 110 w 151"/>
                <a:gd name="T9" fmla="*/ 49 h 288"/>
                <a:gd name="T10" fmla="*/ 95 w 151"/>
                <a:gd name="T11" fmla="*/ 59 h 288"/>
                <a:gd name="T12" fmla="*/ 84 w 151"/>
                <a:gd name="T13" fmla="*/ 70 h 288"/>
                <a:gd name="T14" fmla="*/ 75 w 151"/>
                <a:gd name="T15" fmla="*/ 72 h 288"/>
                <a:gd name="T16" fmla="*/ 72 w 151"/>
                <a:gd name="T17" fmla="*/ 79 h 288"/>
                <a:gd name="T18" fmla="*/ 54 w 151"/>
                <a:gd name="T19" fmla="*/ 75 h 288"/>
                <a:gd name="T20" fmla="*/ 40 w 151"/>
                <a:gd name="T21" fmla="*/ 89 h 288"/>
                <a:gd name="T22" fmla="*/ 30 w 151"/>
                <a:gd name="T23" fmla="*/ 102 h 288"/>
                <a:gd name="T24" fmla="*/ 25 w 151"/>
                <a:gd name="T25" fmla="*/ 113 h 288"/>
                <a:gd name="T26" fmla="*/ 30 w 151"/>
                <a:gd name="T27" fmla="*/ 133 h 288"/>
                <a:gd name="T28" fmla="*/ 25 w 151"/>
                <a:gd name="T29" fmla="*/ 153 h 288"/>
                <a:gd name="T30" fmla="*/ 16 w 151"/>
                <a:gd name="T31" fmla="*/ 180 h 288"/>
                <a:gd name="T32" fmla="*/ 7 w 151"/>
                <a:gd name="T33" fmla="*/ 194 h 288"/>
                <a:gd name="T34" fmla="*/ 1 w 151"/>
                <a:gd name="T35" fmla="*/ 218 h 288"/>
                <a:gd name="T36" fmla="*/ 10 w 151"/>
                <a:gd name="T37" fmla="*/ 239 h 288"/>
                <a:gd name="T38" fmla="*/ 22 w 151"/>
                <a:gd name="T39" fmla="*/ 283 h 288"/>
                <a:gd name="T40" fmla="*/ 52 w 151"/>
                <a:gd name="T41" fmla="*/ 280 h 288"/>
                <a:gd name="T42" fmla="*/ 67 w 151"/>
                <a:gd name="T43" fmla="*/ 268 h 288"/>
                <a:gd name="T44" fmla="*/ 81 w 151"/>
                <a:gd name="T45" fmla="*/ 252 h 288"/>
                <a:gd name="T46" fmla="*/ 91 w 151"/>
                <a:gd name="T47" fmla="*/ 216 h 288"/>
                <a:gd name="T48" fmla="*/ 106 w 151"/>
                <a:gd name="T49" fmla="*/ 192 h 288"/>
                <a:gd name="T50" fmla="*/ 113 w 151"/>
                <a:gd name="T51" fmla="*/ 173 h 288"/>
                <a:gd name="T52" fmla="*/ 125 w 151"/>
                <a:gd name="T53" fmla="*/ 157 h 288"/>
                <a:gd name="T54" fmla="*/ 124 w 151"/>
                <a:gd name="T55" fmla="*/ 132 h 288"/>
                <a:gd name="T56" fmla="*/ 128 w 151"/>
                <a:gd name="T57" fmla="*/ 108 h 288"/>
                <a:gd name="T58" fmla="*/ 133 w 151"/>
                <a:gd name="T59" fmla="*/ 93 h 288"/>
                <a:gd name="T60" fmla="*/ 146 w 151"/>
                <a:gd name="T61" fmla="*/ 87 h 288"/>
                <a:gd name="T62" fmla="*/ 145 w 151"/>
                <a:gd name="T63" fmla="*/ 74 h 288"/>
                <a:gd name="T64" fmla="*/ 142 w 151"/>
                <a:gd name="T65" fmla="*/ 4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1" h="288">
                  <a:moveTo>
                    <a:pt x="142" y="48"/>
                  </a:moveTo>
                  <a:cubicBezTo>
                    <a:pt x="143" y="38"/>
                    <a:pt x="148" y="33"/>
                    <a:pt x="146" y="25"/>
                  </a:cubicBezTo>
                  <a:cubicBezTo>
                    <a:pt x="143" y="18"/>
                    <a:pt x="137" y="16"/>
                    <a:pt x="135" y="10"/>
                  </a:cubicBezTo>
                  <a:cubicBezTo>
                    <a:pt x="132" y="3"/>
                    <a:pt x="121" y="0"/>
                    <a:pt x="120" y="9"/>
                  </a:cubicBezTo>
                  <a:cubicBezTo>
                    <a:pt x="118" y="33"/>
                    <a:pt x="116" y="42"/>
                    <a:pt x="110" y="49"/>
                  </a:cubicBezTo>
                  <a:cubicBezTo>
                    <a:pt x="104" y="56"/>
                    <a:pt x="100" y="58"/>
                    <a:pt x="95" y="59"/>
                  </a:cubicBezTo>
                  <a:cubicBezTo>
                    <a:pt x="90" y="60"/>
                    <a:pt x="86" y="67"/>
                    <a:pt x="84" y="70"/>
                  </a:cubicBezTo>
                  <a:cubicBezTo>
                    <a:pt x="82" y="73"/>
                    <a:pt x="77" y="70"/>
                    <a:pt x="75" y="72"/>
                  </a:cubicBezTo>
                  <a:cubicBezTo>
                    <a:pt x="73" y="73"/>
                    <a:pt x="78" y="78"/>
                    <a:pt x="72" y="79"/>
                  </a:cubicBezTo>
                  <a:cubicBezTo>
                    <a:pt x="65" y="80"/>
                    <a:pt x="59" y="72"/>
                    <a:pt x="54" y="75"/>
                  </a:cubicBezTo>
                  <a:cubicBezTo>
                    <a:pt x="50" y="77"/>
                    <a:pt x="42" y="84"/>
                    <a:pt x="40" y="89"/>
                  </a:cubicBezTo>
                  <a:cubicBezTo>
                    <a:pt x="37" y="94"/>
                    <a:pt x="34" y="96"/>
                    <a:pt x="30" y="102"/>
                  </a:cubicBezTo>
                  <a:cubicBezTo>
                    <a:pt x="26" y="107"/>
                    <a:pt x="22" y="105"/>
                    <a:pt x="25" y="113"/>
                  </a:cubicBezTo>
                  <a:cubicBezTo>
                    <a:pt x="28" y="122"/>
                    <a:pt x="27" y="126"/>
                    <a:pt x="30" y="133"/>
                  </a:cubicBezTo>
                  <a:cubicBezTo>
                    <a:pt x="33" y="139"/>
                    <a:pt x="30" y="138"/>
                    <a:pt x="25" y="153"/>
                  </a:cubicBezTo>
                  <a:cubicBezTo>
                    <a:pt x="20" y="168"/>
                    <a:pt x="20" y="175"/>
                    <a:pt x="16" y="180"/>
                  </a:cubicBezTo>
                  <a:cubicBezTo>
                    <a:pt x="11" y="185"/>
                    <a:pt x="10" y="184"/>
                    <a:pt x="7" y="194"/>
                  </a:cubicBezTo>
                  <a:cubicBezTo>
                    <a:pt x="3" y="204"/>
                    <a:pt x="0" y="206"/>
                    <a:pt x="1" y="218"/>
                  </a:cubicBezTo>
                  <a:cubicBezTo>
                    <a:pt x="2" y="229"/>
                    <a:pt x="10" y="230"/>
                    <a:pt x="10" y="239"/>
                  </a:cubicBezTo>
                  <a:cubicBezTo>
                    <a:pt x="10" y="249"/>
                    <a:pt x="1" y="278"/>
                    <a:pt x="22" y="283"/>
                  </a:cubicBezTo>
                  <a:cubicBezTo>
                    <a:pt x="42" y="288"/>
                    <a:pt x="47" y="284"/>
                    <a:pt x="52" y="280"/>
                  </a:cubicBezTo>
                  <a:cubicBezTo>
                    <a:pt x="57" y="276"/>
                    <a:pt x="62" y="271"/>
                    <a:pt x="67" y="268"/>
                  </a:cubicBezTo>
                  <a:cubicBezTo>
                    <a:pt x="72" y="265"/>
                    <a:pt x="76" y="262"/>
                    <a:pt x="81" y="252"/>
                  </a:cubicBezTo>
                  <a:cubicBezTo>
                    <a:pt x="86" y="241"/>
                    <a:pt x="87" y="225"/>
                    <a:pt x="91" y="216"/>
                  </a:cubicBezTo>
                  <a:cubicBezTo>
                    <a:pt x="95" y="207"/>
                    <a:pt x="102" y="196"/>
                    <a:pt x="106" y="192"/>
                  </a:cubicBezTo>
                  <a:cubicBezTo>
                    <a:pt x="109" y="189"/>
                    <a:pt x="112" y="180"/>
                    <a:pt x="113" y="173"/>
                  </a:cubicBezTo>
                  <a:cubicBezTo>
                    <a:pt x="115" y="166"/>
                    <a:pt x="122" y="162"/>
                    <a:pt x="125" y="157"/>
                  </a:cubicBezTo>
                  <a:cubicBezTo>
                    <a:pt x="128" y="151"/>
                    <a:pt x="121" y="139"/>
                    <a:pt x="124" y="132"/>
                  </a:cubicBezTo>
                  <a:cubicBezTo>
                    <a:pt x="126" y="124"/>
                    <a:pt x="128" y="111"/>
                    <a:pt x="128" y="108"/>
                  </a:cubicBezTo>
                  <a:cubicBezTo>
                    <a:pt x="128" y="105"/>
                    <a:pt x="131" y="97"/>
                    <a:pt x="133" y="93"/>
                  </a:cubicBezTo>
                  <a:cubicBezTo>
                    <a:pt x="135" y="89"/>
                    <a:pt x="141" y="89"/>
                    <a:pt x="146" y="87"/>
                  </a:cubicBezTo>
                  <a:cubicBezTo>
                    <a:pt x="151" y="85"/>
                    <a:pt x="147" y="78"/>
                    <a:pt x="145" y="74"/>
                  </a:cubicBezTo>
                  <a:cubicBezTo>
                    <a:pt x="144" y="70"/>
                    <a:pt x="142" y="59"/>
                    <a:pt x="142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4" name="Freeform 1093"/>
            <p:cNvSpPr>
              <a:spLocks/>
            </p:cNvSpPr>
            <p:nvPr userDrawn="1"/>
          </p:nvSpPr>
          <p:spPr bwMode="auto">
            <a:xfrm>
              <a:off x="7164388" y="4802188"/>
              <a:ext cx="31750" cy="25400"/>
            </a:xfrm>
            <a:custGeom>
              <a:avLst/>
              <a:gdLst>
                <a:gd name="T0" fmla="*/ 19 w 19"/>
                <a:gd name="T1" fmla="*/ 5 h 15"/>
                <a:gd name="T2" fmla="*/ 7 w 19"/>
                <a:gd name="T3" fmla="*/ 0 h 15"/>
                <a:gd name="T4" fmla="*/ 5 w 19"/>
                <a:gd name="T5" fmla="*/ 13 h 15"/>
                <a:gd name="T6" fmla="*/ 19 w 19"/>
                <a:gd name="T7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5">
                  <a:moveTo>
                    <a:pt x="19" y="5"/>
                  </a:moveTo>
                  <a:cubicBezTo>
                    <a:pt x="18" y="0"/>
                    <a:pt x="13" y="0"/>
                    <a:pt x="7" y="0"/>
                  </a:cubicBezTo>
                  <a:cubicBezTo>
                    <a:pt x="5" y="5"/>
                    <a:pt x="0" y="12"/>
                    <a:pt x="5" y="13"/>
                  </a:cubicBezTo>
                  <a:cubicBezTo>
                    <a:pt x="9" y="15"/>
                    <a:pt x="19" y="10"/>
                    <a:pt x="1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5" name="Freeform 1094"/>
            <p:cNvSpPr>
              <a:spLocks/>
            </p:cNvSpPr>
            <p:nvPr userDrawn="1"/>
          </p:nvSpPr>
          <p:spPr bwMode="auto">
            <a:xfrm>
              <a:off x="7212013" y="4819650"/>
              <a:ext cx="14288" cy="15875"/>
            </a:xfrm>
            <a:custGeom>
              <a:avLst/>
              <a:gdLst>
                <a:gd name="T0" fmla="*/ 4 w 8"/>
                <a:gd name="T1" fmla="*/ 2 h 9"/>
                <a:gd name="T2" fmla="*/ 8 w 8"/>
                <a:gd name="T3" fmla="*/ 6 h 9"/>
                <a:gd name="T4" fmla="*/ 7 w 8"/>
                <a:gd name="T5" fmla="*/ 0 h 9"/>
                <a:gd name="T6" fmla="*/ 2 w 8"/>
                <a:gd name="T7" fmla="*/ 1 h 9"/>
                <a:gd name="T8" fmla="*/ 4 w 8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4" y="2"/>
                  </a:moveTo>
                  <a:cubicBezTo>
                    <a:pt x="6" y="3"/>
                    <a:pt x="8" y="9"/>
                    <a:pt x="8" y="6"/>
                  </a:cubicBezTo>
                  <a:cubicBezTo>
                    <a:pt x="8" y="4"/>
                    <a:pt x="8" y="1"/>
                    <a:pt x="7" y="0"/>
                  </a:cubicBezTo>
                  <a:cubicBezTo>
                    <a:pt x="6" y="0"/>
                    <a:pt x="4" y="0"/>
                    <a:pt x="2" y="1"/>
                  </a:cubicBezTo>
                  <a:cubicBezTo>
                    <a:pt x="0" y="3"/>
                    <a:pt x="2" y="1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6" name="Freeform 1095"/>
            <p:cNvSpPr>
              <a:spLocks/>
            </p:cNvSpPr>
            <p:nvPr userDrawn="1"/>
          </p:nvSpPr>
          <p:spPr bwMode="auto">
            <a:xfrm>
              <a:off x="7270751" y="4737100"/>
              <a:ext cx="7938" cy="4763"/>
            </a:xfrm>
            <a:custGeom>
              <a:avLst/>
              <a:gdLst>
                <a:gd name="T0" fmla="*/ 5 w 5"/>
                <a:gd name="T1" fmla="*/ 0 h 3"/>
                <a:gd name="T2" fmla="*/ 1 w 5"/>
                <a:gd name="T3" fmla="*/ 3 h 3"/>
                <a:gd name="T4" fmla="*/ 5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3" y="1"/>
                    <a:pt x="0" y="1"/>
                    <a:pt x="1" y="3"/>
                  </a:cubicBezTo>
                  <a:cubicBezTo>
                    <a:pt x="2" y="3"/>
                    <a:pt x="4" y="2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7" name="Freeform 1096"/>
            <p:cNvSpPr>
              <a:spLocks/>
            </p:cNvSpPr>
            <p:nvPr userDrawn="1"/>
          </p:nvSpPr>
          <p:spPr bwMode="auto">
            <a:xfrm>
              <a:off x="7278688" y="4730750"/>
              <a:ext cx="11113" cy="6350"/>
            </a:xfrm>
            <a:custGeom>
              <a:avLst/>
              <a:gdLst>
                <a:gd name="T0" fmla="*/ 7 w 7"/>
                <a:gd name="T1" fmla="*/ 1 h 4"/>
                <a:gd name="T2" fmla="*/ 4 w 7"/>
                <a:gd name="T3" fmla="*/ 0 h 4"/>
                <a:gd name="T4" fmla="*/ 0 w 7"/>
                <a:gd name="T5" fmla="*/ 4 h 4"/>
                <a:gd name="T6" fmla="*/ 5 w 7"/>
                <a:gd name="T7" fmla="*/ 2 h 4"/>
                <a:gd name="T8" fmla="*/ 7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7" y="1"/>
                  </a:moveTo>
                  <a:cubicBezTo>
                    <a:pt x="6" y="1"/>
                    <a:pt x="5" y="0"/>
                    <a:pt x="4" y="0"/>
                  </a:cubicBezTo>
                  <a:cubicBezTo>
                    <a:pt x="3" y="0"/>
                    <a:pt x="2" y="2"/>
                    <a:pt x="0" y="4"/>
                  </a:cubicBezTo>
                  <a:cubicBezTo>
                    <a:pt x="2" y="3"/>
                    <a:pt x="4" y="3"/>
                    <a:pt x="5" y="2"/>
                  </a:cubicBezTo>
                  <a:cubicBezTo>
                    <a:pt x="6" y="2"/>
                    <a:pt x="7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8" name="Freeform 1097"/>
            <p:cNvSpPr>
              <a:spLocks/>
            </p:cNvSpPr>
            <p:nvPr userDrawn="1"/>
          </p:nvSpPr>
          <p:spPr bwMode="auto">
            <a:xfrm>
              <a:off x="7289801" y="4729163"/>
              <a:ext cx="4763" cy="7938"/>
            </a:xfrm>
            <a:custGeom>
              <a:avLst/>
              <a:gdLst>
                <a:gd name="T0" fmla="*/ 3 w 3"/>
                <a:gd name="T1" fmla="*/ 3 h 5"/>
                <a:gd name="T2" fmla="*/ 0 w 3"/>
                <a:gd name="T3" fmla="*/ 2 h 5"/>
                <a:gd name="T4" fmla="*/ 3 w 3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">
                  <a:moveTo>
                    <a:pt x="3" y="3"/>
                  </a:moveTo>
                  <a:cubicBezTo>
                    <a:pt x="2" y="0"/>
                    <a:pt x="1" y="2"/>
                    <a:pt x="0" y="2"/>
                  </a:cubicBezTo>
                  <a:cubicBezTo>
                    <a:pt x="2" y="4"/>
                    <a:pt x="3" y="5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9" name="Freeform 1098"/>
            <p:cNvSpPr>
              <a:spLocks/>
            </p:cNvSpPr>
            <p:nvPr userDrawn="1"/>
          </p:nvSpPr>
          <p:spPr bwMode="auto">
            <a:xfrm>
              <a:off x="7615238" y="5078413"/>
              <a:ext cx="26988" cy="36513"/>
            </a:xfrm>
            <a:custGeom>
              <a:avLst/>
              <a:gdLst>
                <a:gd name="T0" fmla="*/ 12 w 17"/>
                <a:gd name="T1" fmla="*/ 0 h 22"/>
                <a:gd name="T2" fmla="*/ 2 w 17"/>
                <a:gd name="T3" fmla="*/ 3 h 22"/>
                <a:gd name="T4" fmla="*/ 5 w 17"/>
                <a:gd name="T5" fmla="*/ 20 h 22"/>
                <a:gd name="T6" fmla="*/ 10 w 17"/>
                <a:gd name="T7" fmla="*/ 16 h 22"/>
                <a:gd name="T8" fmla="*/ 16 w 17"/>
                <a:gd name="T9" fmla="*/ 10 h 22"/>
                <a:gd name="T10" fmla="*/ 12 w 17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2">
                  <a:moveTo>
                    <a:pt x="12" y="0"/>
                  </a:moveTo>
                  <a:cubicBezTo>
                    <a:pt x="8" y="0"/>
                    <a:pt x="3" y="1"/>
                    <a:pt x="2" y="3"/>
                  </a:cubicBezTo>
                  <a:cubicBezTo>
                    <a:pt x="0" y="10"/>
                    <a:pt x="2" y="18"/>
                    <a:pt x="5" y="20"/>
                  </a:cubicBezTo>
                  <a:cubicBezTo>
                    <a:pt x="9" y="22"/>
                    <a:pt x="9" y="20"/>
                    <a:pt x="10" y="16"/>
                  </a:cubicBezTo>
                  <a:cubicBezTo>
                    <a:pt x="10" y="13"/>
                    <a:pt x="15" y="12"/>
                    <a:pt x="16" y="10"/>
                  </a:cubicBezTo>
                  <a:cubicBezTo>
                    <a:pt x="16" y="7"/>
                    <a:pt x="17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0" name="Freeform 1099"/>
            <p:cNvSpPr>
              <a:spLocks/>
            </p:cNvSpPr>
            <p:nvPr userDrawn="1"/>
          </p:nvSpPr>
          <p:spPr bwMode="auto">
            <a:xfrm>
              <a:off x="7562851" y="5114925"/>
              <a:ext cx="14288" cy="12700"/>
            </a:xfrm>
            <a:custGeom>
              <a:avLst/>
              <a:gdLst>
                <a:gd name="T0" fmla="*/ 0 w 8"/>
                <a:gd name="T1" fmla="*/ 0 h 7"/>
                <a:gd name="T2" fmla="*/ 0 w 8"/>
                <a:gd name="T3" fmla="*/ 1 h 7"/>
                <a:gd name="T4" fmla="*/ 3 w 8"/>
                <a:gd name="T5" fmla="*/ 6 h 7"/>
                <a:gd name="T6" fmla="*/ 4 w 8"/>
                <a:gd name="T7" fmla="*/ 7 h 7"/>
                <a:gd name="T8" fmla="*/ 6 w 8"/>
                <a:gd name="T9" fmla="*/ 3 h 7"/>
                <a:gd name="T10" fmla="*/ 0 w 8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5"/>
                    <a:pt x="0" y="4"/>
                    <a:pt x="3" y="6"/>
                  </a:cubicBezTo>
                  <a:cubicBezTo>
                    <a:pt x="3" y="6"/>
                    <a:pt x="4" y="7"/>
                    <a:pt x="4" y="7"/>
                  </a:cubicBezTo>
                  <a:cubicBezTo>
                    <a:pt x="6" y="6"/>
                    <a:pt x="8" y="5"/>
                    <a:pt x="6" y="3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1" name="Freeform 1100"/>
            <p:cNvSpPr>
              <a:spLocks/>
            </p:cNvSpPr>
            <p:nvPr userDrawn="1"/>
          </p:nvSpPr>
          <p:spPr bwMode="auto">
            <a:xfrm>
              <a:off x="7564438" y="5127625"/>
              <a:ext cx="7938" cy="6350"/>
            </a:xfrm>
            <a:custGeom>
              <a:avLst/>
              <a:gdLst>
                <a:gd name="T0" fmla="*/ 0 w 4"/>
                <a:gd name="T1" fmla="*/ 2 h 4"/>
                <a:gd name="T2" fmla="*/ 3 w 4"/>
                <a:gd name="T3" fmla="*/ 0 h 4"/>
                <a:gd name="T4" fmla="*/ 0 w 4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cubicBezTo>
                    <a:pt x="0" y="4"/>
                    <a:pt x="4" y="2"/>
                    <a:pt x="3" y="0"/>
                  </a:cubicBezTo>
                  <a:cubicBezTo>
                    <a:pt x="2" y="1"/>
                    <a:pt x="1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2" name="Freeform 1101"/>
            <p:cNvSpPr>
              <a:spLocks/>
            </p:cNvSpPr>
            <p:nvPr userDrawn="1"/>
          </p:nvSpPr>
          <p:spPr bwMode="auto">
            <a:xfrm>
              <a:off x="7559676" y="5113338"/>
              <a:ext cx="3175" cy="1588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1"/>
                    <a:pt x="2" y="1"/>
                  </a:cubicBezTo>
                  <a:cubicBezTo>
                    <a:pt x="1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3" name="Freeform 1102"/>
            <p:cNvSpPr>
              <a:spLocks/>
            </p:cNvSpPr>
            <p:nvPr userDrawn="1"/>
          </p:nvSpPr>
          <p:spPr bwMode="auto">
            <a:xfrm>
              <a:off x="7232651" y="4838700"/>
              <a:ext cx="15875" cy="25400"/>
            </a:xfrm>
            <a:custGeom>
              <a:avLst/>
              <a:gdLst>
                <a:gd name="T0" fmla="*/ 8 w 10"/>
                <a:gd name="T1" fmla="*/ 14 h 15"/>
                <a:gd name="T2" fmla="*/ 8 w 10"/>
                <a:gd name="T3" fmla="*/ 4 h 15"/>
                <a:gd name="T4" fmla="*/ 1 w 10"/>
                <a:gd name="T5" fmla="*/ 3 h 15"/>
                <a:gd name="T6" fmla="*/ 8 w 10"/>
                <a:gd name="T7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5">
                  <a:moveTo>
                    <a:pt x="8" y="14"/>
                  </a:moveTo>
                  <a:cubicBezTo>
                    <a:pt x="10" y="12"/>
                    <a:pt x="8" y="5"/>
                    <a:pt x="8" y="4"/>
                  </a:cubicBezTo>
                  <a:cubicBezTo>
                    <a:pt x="8" y="2"/>
                    <a:pt x="2" y="0"/>
                    <a:pt x="1" y="3"/>
                  </a:cubicBezTo>
                  <a:cubicBezTo>
                    <a:pt x="0" y="7"/>
                    <a:pt x="6" y="15"/>
                    <a:pt x="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4" name="Freeform 1103"/>
            <p:cNvSpPr>
              <a:spLocks/>
            </p:cNvSpPr>
            <p:nvPr userDrawn="1"/>
          </p:nvSpPr>
          <p:spPr bwMode="auto">
            <a:xfrm>
              <a:off x="7572376" y="4576763"/>
              <a:ext cx="23813" cy="14288"/>
            </a:xfrm>
            <a:custGeom>
              <a:avLst/>
              <a:gdLst>
                <a:gd name="T0" fmla="*/ 10 w 15"/>
                <a:gd name="T1" fmla="*/ 4 h 9"/>
                <a:gd name="T2" fmla="*/ 5 w 15"/>
                <a:gd name="T3" fmla="*/ 2 h 9"/>
                <a:gd name="T4" fmla="*/ 5 w 15"/>
                <a:gd name="T5" fmla="*/ 8 h 9"/>
                <a:gd name="T6" fmla="*/ 15 w 15"/>
                <a:gd name="T7" fmla="*/ 5 h 9"/>
                <a:gd name="T8" fmla="*/ 10 w 15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10" y="4"/>
                  </a:moveTo>
                  <a:cubicBezTo>
                    <a:pt x="7" y="4"/>
                    <a:pt x="7" y="0"/>
                    <a:pt x="5" y="2"/>
                  </a:cubicBezTo>
                  <a:cubicBezTo>
                    <a:pt x="3" y="6"/>
                    <a:pt x="0" y="9"/>
                    <a:pt x="5" y="8"/>
                  </a:cubicBezTo>
                  <a:cubicBezTo>
                    <a:pt x="10" y="8"/>
                    <a:pt x="15" y="9"/>
                    <a:pt x="15" y="5"/>
                  </a:cubicBezTo>
                  <a:cubicBezTo>
                    <a:pt x="15" y="2"/>
                    <a:pt x="12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5" name="Freeform 1104"/>
            <p:cNvSpPr>
              <a:spLocks/>
            </p:cNvSpPr>
            <p:nvPr userDrawn="1"/>
          </p:nvSpPr>
          <p:spPr bwMode="auto">
            <a:xfrm>
              <a:off x="7516813" y="3998913"/>
              <a:ext cx="49213" cy="33338"/>
            </a:xfrm>
            <a:custGeom>
              <a:avLst/>
              <a:gdLst>
                <a:gd name="T0" fmla="*/ 24 w 30"/>
                <a:gd name="T1" fmla="*/ 3 h 20"/>
                <a:gd name="T2" fmla="*/ 10 w 30"/>
                <a:gd name="T3" fmla="*/ 13 h 20"/>
                <a:gd name="T4" fmla="*/ 4 w 30"/>
                <a:gd name="T5" fmla="*/ 7 h 20"/>
                <a:gd name="T6" fmla="*/ 3 w 30"/>
                <a:gd name="T7" fmla="*/ 10 h 20"/>
                <a:gd name="T8" fmla="*/ 6 w 30"/>
                <a:gd name="T9" fmla="*/ 19 h 20"/>
                <a:gd name="T10" fmla="*/ 16 w 30"/>
                <a:gd name="T11" fmla="*/ 13 h 20"/>
                <a:gd name="T12" fmla="*/ 24 w 30"/>
                <a:gd name="T13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0">
                  <a:moveTo>
                    <a:pt x="24" y="3"/>
                  </a:moveTo>
                  <a:cubicBezTo>
                    <a:pt x="19" y="0"/>
                    <a:pt x="14" y="13"/>
                    <a:pt x="10" y="13"/>
                  </a:cubicBezTo>
                  <a:cubicBezTo>
                    <a:pt x="6" y="13"/>
                    <a:pt x="5" y="5"/>
                    <a:pt x="4" y="7"/>
                  </a:cubicBezTo>
                  <a:cubicBezTo>
                    <a:pt x="2" y="9"/>
                    <a:pt x="2" y="7"/>
                    <a:pt x="3" y="10"/>
                  </a:cubicBezTo>
                  <a:cubicBezTo>
                    <a:pt x="5" y="13"/>
                    <a:pt x="0" y="20"/>
                    <a:pt x="6" y="19"/>
                  </a:cubicBezTo>
                  <a:cubicBezTo>
                    <a:pt x="11" y="19"/>
                    <a:pt x="12" y="14"/>
                    <a:pt x="16" y="13"/>
                  </a:cubicBezTo>
                  <a:cubicBezTo>
                    <a:pt x="20" y="11"/>
                    <a:pt x="30" y="5"/>
                    <a:pt x="2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6" name="Freeform 1105"/>
            <p:cNvSpPr>
              <a:spLocks/>
            </p:cNvSpPr>
            <p:nvPr userDrawn="1"/>
          </p:nvSpPr>
          <p:spPr bwMode="auto">
            <a:xfrm>
              <a:off x="6045201" y="4294188"/>
              <a:ext cx="14288" cy="30163"/>
            </a:xfrm>
            <a:custGeom>
              <a:avLst/>
              <a:gdLst>
                <a:gd name="T0" fmla="*/ 2 w 9"/>
                <a:gd name="T1" fmla="*/ 3 h 18"/>
                <a:gd name="T2" fmla="*/ 1 w 9"/>
                <a:gd name="T3" fmla="*/ 9 h 18"/>
                <a:gd name="T4" fmla="*/ 0 w 9"/>
                <a:gd name="T5" fmla="*/ 10 h 18"/>
                <a:gd name="T6" fmla="*/ 3 w 9"/>
                <a:gd name="T7" fmla="*/ 11 h 18"/>
                <a:gd name="T8" fmla="*/ 6 w 9"/>
                <a:gd name="T9" fmla="*/ 16 h 18"/>
                <a:gd name="T10" fmla="*/ 8 w 9"/>
                <a:gd name="T11" fmla="*/ 9 h 18"/>
                <a:gd name="T12" fmla="*/ 2 w 9"/>
                <a:gd name="T1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8">
                  <a:moveTo>
                    <a:pt x="2" y="3"/>
                  </a:moveTo>
                  <a:cubicBezTo>
                    <a:pt x="1" y="6"/>
                    <a:pt x="3" y="8"/>
                    <a:pt x="1" y="9"/>
                  </a:cubicBezTo>
                  <a:cubicBezTo>
                    <a:pt x="1" y="10"/>
                    <a:pt x="0" y="10"/>
                    <a:pt x="0" y="10"/>
                  </a:cubicBezTo>
                  <a:cubicBezTo>
                    <a:pt x="0" y="10"/>
                    <a:pt x="1" y="10"/>
                    <a:pt x="3" y="11"/>
                  </a:cubicBezTo>
                  <a:cubicBezTo>
                    <a:pt x="7" y="13"/>
                    <a:pt x="5" y="18"/>
                    <a:pt x="6" y="16"/>
                  </a:cubicBezTo>
                  <a:cubicBezTo>
                    <a:pt x="8" y="14"/>
                    <a:pt x="9" y="11"/>
                    <a:pt x="8" y="9"/>
                  </a:cubicBezTo>
                  <a:cubicBezTo>
                    <a:pt x="8" y="7"/>
                    <a:pt x="3" y="0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7" name="Freeform 1106"/>
            <p:cNvSpPr>
              <a:spLocks/>
            </p:cNvSpPr>
            <p:nvPr userDrawn="1"/>
          </p:nvSpPr>
          <p:spPr bwMode="auto">
            <a:xfrm>
              <a:off x="5980113" y="4416425"/>
              <a:ext cx="12700" cy="7938"/>
            </a:xfrm>
            <a:custGeom>
              <a:avLst/>
              <a:gdLst>
                <a:gd name="T0" fmla="*/ 8 w 8"/>
                <a:gd name="T1" fmla="*/ 2 h 5"/>
                <a:gd name="T2" fmla="*/ 6 w 8"/>
                <a:gd name="T3" fmla="*/ 1 h 5"/>
                <a:gd name="T4" fmla="*/ 3 w 8"/>
                <a:gd name="T5" fmla="*/ 1 h 5"/>
                <a:gd name="T6" fmla="*/ 7 w 8"/>
                <a:gd name="T7" fmla="*/ 3 h 5"/>
                <a:gd name="T8" fmla="*/ 7 w 8"/>
                <a:gd name="T9" fmla="*/ 4 h 5"/>
                <a:gd name="T10" fmla="*/ 8 w 8"/>
                <a:gd name="T11" fmla="*/ 3 h 5"/>
                <a:gd name="T12" fmla="*/ 8 w 8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8" y="2"/>
                  </a:moveTo>
                  <a:cubicBezTo>
                    <a:pt x="8" y="0"/>
                    <a:pt x="7" y="0"/>
                    <a:pt x="6" y="1"/>
                  </a:cubicBezTo>
                  <a:cubicBezTo>
                    <a:pt x="5" y="1"/>
                    <a:pt x="4" y="0"/>
                    <a:pt x="3" y="1"/>
                  </a:cubicBezTo>
                  <a:cubicBezTo>
                    <a:pt x="0" y="2"/>
                    <a:pt x="4" y="4"/>
                    <a:pt x="7" y="3"/>
                  </a:cubicBezTo>
                  <a:cubicBezTo>
                    <a:pt x="7" y="3"/>
                    <a:pt x="7" y="3"/>
                    <a:pt x="7" y="4"/>
                  </a:cubicBezTo>
                  <a:cubicBezTo>
                    <a:pt x="8" y="5"/>
                    <a:pt x="8" y="4"/>
                    <a:pt x="8" y="3"/>
                  </a:cubicBezTo>
                  <a:cubicBezTo>
                    <a:pt x="8" y="2"/>
                    <a:pt x="8" y="2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8" name="Freeform 1107"/>
            <p:cNvSpPr>
              <a:spLocks/>
            </p:cNvSpPr>
            <p:nvPr userDrawn="1"/>
          </p:nvSpPr>
          <p:spPr bwMode="auto">
            <a:xfrm>
              <a:off x="9417051" y="5349875"/>
              <a:ext cx="3175" cy="3175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2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0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9" name="Freeform 1108"/>
            <p:cNvSpPr>
              <a:spLocks/>
            </p:cNvSpPr>
            <p:nvPr userDrawn="1"/>
          </p:nvSpPr>
          <p:spPr bwMode="auto">
            <a:xfrm>
              <a:off x="9420226" y="4800600"/>
              <a:ext cx="1312863" cy="1168400"/>
            </a:xfrm>
            <a:custGeom>
              <a:avLst/>
              <a:gdLst>
                <a:gd name="T0" fmla="*/ 752 w 793"/>
                <a:gd name="T1" fmla="*/ 267 h 705"/>
                <a:gd name="T2" fmla="*/ 701 w 793"/>
                <a:gd name="T3" fmla="*/ 189 h 705"/>
                <a:gd name="T4" fmla="*/ 663 w 793"/>
                <a:gd name="T5" fmla="*/ 115 h 705"/>
                <a:gd name="T6" fmla="*/ 629 w 793"/>
                <a:gd name="T7" fmla="*/ 58 h 705"/>
                <a:gd name="T8" fmla="*/ 604 w 793"/>
                <a:gd name="T9" fmla="*/ 0 h 705"/>
                <a:gd name="T10" fmla="*/ 587 w 793"/>
                <a:gd name="T11" fmla="*/ 75 h 705"/>
                <a:gd name="T12" fmla="*/ 552 w 793"/>
                <a:gd name="T13" fmla="*/ 146 h 705"/>
                <a:gd name="T14" fmla="*/ 489 w 793"/>
                <a:gd name="T15" fmla="*/ 102 h 705"/>
                <a:gd name="T16" fmla="*/ 478 w 793"/>
                <a:gd name="T17" fmla="*/ 56 h 705"/>
                <a:gd name="T18" fmla="*/ 455 w 793"/>
                <a:gd name="T19" fmla="*/ 20 h 705"/>
                <a:gd name="T20" fmla="*/ 408 w 793"/>
                <a:gd name="T21" fmla="*/ 11 h 705"/>
                <a:gd name="T22" fmla="*/ 376 w 793"/>
                <a:gd name="T23" fmla="*/ 25 h 705"/>
                <a:gd name="T24" fmla="*/ 342 w 793"/>
                <a:gd name="T25" fmla="*/ 88 h 705"/>
                <a:gd name="T26" fmla="*/ 298 w 793"/>
                <a:gd name="T27" fmla="*/ 67 h 705"/>
                <a:gd name="T28" fmla="*/ 262 w 793"/>
                <a:gd name="T29" fmla="*/ 82 h 705"/>
                <a:gd name="T30" fmla="*/ 242 w 793"/>
                <a:gd name="T31" fmla="*/ 116 h 705"/>
                <a:gd name="T32" fmla="*/ 226 w 793"/>
                <a:gd name="T33" fmla="*/ 144 h 705"/>
                <a:gd name="T34" fmla="*/ 196 w 793"/>
                <a:gd name="T35" fmla="*/ 146 h 705"/>
                <a:gd name="T36" fmla="*/ 136 w 793"/>
                <a:gd name="T37" fmla="*/ 192 h 705"/>
                <a:gd name="T38" fmla="*/ 72 w 793"/>
                <a:gd name="T39" fmla="*/ 207 h 705"/>
                <a:gd name="T40" fmla="*/ 31 w 793"/>
                <a:gd name="T41" fmla="*/ 244 h 705"/>
                <a:gd name="T42" fmla="*/ 19 w 793"/>
                <a:gd name="T43" fmla="*/ 272 h 705"/>
                <a:gd name="T44" fmla="*/ 8 w 793"/>
                <a:gd name="T45" fmla="*/ 322 h 705"/>
                <a:gd name="T46" fmla="*/ 8 w 793"/>
                <a:gd name="T47" fmla="*/ 329 h 705"/>
                <a:gd name="T48" fmla="*/ 8 w 793"/>
                <a:gd name="T49" fmla="*/ 340 h 705"/>
                <a:gd name="T50" fmla="*/ 0 w 793"/>
                <a:gd name="T51" fmla="*/ 333 h 705"/>
                <a:gd name="T52" fmla="*/ 4 w 793"/>
                <a:gd name="T53" fmla="*/ 341 h 705"/>
                <a:gd name="T54" fmla="*/ 4 w 793"/>
                <a:gd name="T55" fmla="*/ 347 h 705"/>
                <a:gd name="T56" fmla="*/ 22 w 793"/>
                <a:gd name="T57" fmla="*/ 438 h 705"/>
                <a:gd name="T58" fmla="*/ 2 w 793"/>
                <a:gd name="T59" fmla="*/ 510 h 705"/>
                <a:gd name="T60" fmla="*/ 56 w 793"/>
                <a:gd name="T61" fmla="*/ 540 h 705"/>
                <a:gd name="T62" fmla="*/ 157 w 793"/>
                <a:gd name="T63" fmla="*/ 522 h 705"/>
                <a:gd name="T64" fmla="*/ 242 w 793"/>
                <a:gd name="T65" fmla="*/ 481 h 705"/>
                <a:gd name="T66" fmla="*/ 345 w 793"/>
                <a:gd name="T67" fmla="*/ 483 h 705"/>
                <a:gd name="T68" fmla="*/ 395 w 793"/>
                <a:gd name="T69" fmla="*/ 565 h 705"/>
                <a:gd name="T70" fmla="*/ 450 w 793"/>
                <a:gd name="T71" fmla="*/ 530 h 705"/>
                <a:gd name="T72" fmla="*/ 418 w 793"/>
                <a:gd name="T73" fmla="*/ 568 h 705"/>
                <a:gd name="T74" fmla="*/ 449 w 793"/>
                <a:gd name="T75" fmla="*/ 558 h 705"/>
                <a:gd name="T76" fmla="*/ 443 w 793"/>
                <a:gd name="T77" fmla="*/ 582 h 705"/>
                <a:gd name="T78" fmla="*/ 495 w 793"/>
                <a:gd name="T79" fmla="*/ 666 h 705"/>
                <a:gd name="T80" fmla="*/ 562 w 793"/>
                <a:gd name="T81" fmla="*/ 670 h 705"/>
                <a:gd name="T82" fmla="*/ 578 w 793"/>
                <a:gd name="T83" fmla="*/ 695 h 705"/>
                <a:gd name="T84" fmla="*/ 661 w 793"/>
                <a:gd name="T85" fmla="*/ 641 h 705"/>
                <a:gd name="T86" fmla="*/ 706 w 793"/>
                <a:gd name="T87" fmla="*/ 543 h 705"/>
                <a:gd name="T88" fmla="*/ 758 w 793"/>
                <a:gd name="T89" fmla="*/ 487 h 705"/>
                <a:gd name="T90" fmla="*/ 782 w 793"/>
                <a:gd name="T91" fmla="*/ 385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93" h="705">
                  <a:moveTo>
                    <a:pt x="784" y="324"/>
                  </a:moveTo>
                  <a:cubicBezTo>
                    <a:pt x="775" y="307"/>
                    <a:pt x="765" y="302"/>
                    <a:pt x="755" y="294"/>
                  </a:cubicBezTo>
                  <a:cubicBezTo>
                    <a:pt x="744" y="285"/>
                    <a:pt x="751" y="278"/>
                    <a:pt x="752" y="267"/>
                  </a:cubicBezTo>
                  <a:cubicBezTo>
                    <a:pt x="753" y="257"/>
                    <a:pt x="734" y="251"/>
                    <a:pt x="732" y="251"/>
                  </a:cubicBezTo>
                  <a:cubicBezTo>
                    <a:pt x="731" y="251"/>
                    <a:pt x="723" y="242"/>
                    <a:pt x="720" y="227"/>
                  </a:cubicBezTo>
                  <a:cubicBezTo>
                    <a:pt x="717" y="213"/>
                    <a:pt x="713" y="196"/>
                    <a:pt x="701" y="189"/>
                  </a:cubicBezTo>
                  <a:cubicBezTo>
                    <a:pt x="689" y="182"/>
                    <a:pt x="673" y="194"/>
                    <a:pt x="675" y="173"/>
                  </a:cubicBezTo>
                  <a:cubicBezTo>
                    <a:pt x="677" y="153"/>
                    <a:pt x="676" y="160"/>
                    <a:pt x="667" y="147"/>
                  </a:cubicBezTo>
                  <a:cubicBezTo>
                    <a:pt x="658" y="133"/>
                    <a:pt x="663" y="128"/>
                    <a:pt x="663" y="115"/>
                  </a:cubicBezTo>
                  <a:cubicBezTo>
                    <a:pt x="664" y="102"/>
                    <a:pt x="669" y="91"/>
                    <a:pt x="661" y="81"/>
                  </a:cubicBezTo>
                  <a:cubicBezTo>
                    <a:pt x="653" y="70"/>
                    <a:pt x="643" y="64"/>
                    <a:pt x="637" y="67"/>
                  </a:cubicBezTo>
                  <a:cubicBezTo>
                    <a:pt x="632" y="69"/>
                    <a:pt x="629" y="71"/>
                    <a:pt x="629" y="58"/>
                  </a:cubicBezTo>
                  <a:cubicBezTo>
                    <a:pt x="629" y="44"/>
                    <a:pt x="623" y="23"/>
                    <a:pt x="620" y="12"/>
                  </a:cubicBezTo>
                  <a:cubicBezTo>
                    <a:pt x="619" y="7"/>
                    <a:pt x="613" y="2"/>
                    <a:pt x="607" y="2"/>
                  </a:cubicBezTo>
                  <a:cubicBezTo>
                    <a:pt x="607" y="1"/>
                    <a:pt x="605" y="1"/>
                    <a:pt x="604" y="0"/>
                  </a:cubicBezTo>
                  <a:cubicBezTo>
                    <a:pt x="604" y="1"/>
                    <a:pt x="605" y="2"/>
                    <a:pt x="605" y="3"/>
                  </a:cubicBezTo>
                  <a:cubicBezTo>
                    <a:pt x="599" y="4"/>
                    <a:pt x="594" y="11"/>
                    <a:pt x="592" y="26"/>
                  </a:cubicBezTo>
                  <a:cubicBezTo>
                    <a:pt x="588" y="59"/>
                    <a:pt x="586" y="68"/>
                    <a:pt x="587" y="75"/>
                  </a:cubicBezTo>
                  <a:cubicBezTo>
                    <a:pt x="587" y="82"/>
                    <a:pt x="584" y="90"/>
                    <a:pt x="580" y="101"/>
                  </a:cubicBezTo>
                  <a:cubicBezTo>
                    <a:pt x="575" y="111"/>
                    <a:pt x="578" y="125"/>
                    <a:pt x="572" y="133"/>
                  </a:cubicBezTo>
                  <a:cubicBezTo>
                    <a:pt x="566" y="141"/>
                    <a:pt x="559" y="146"/>
                    <a:pt x="552" y="146"/>
                  </a:cubicBezTo>
                  <a:cubicBezTo>
                    <a:pt x="545" y="145"/>
                    <a:pt x="541" y="145"/>
                    <a:pt x="534" y="134"/>
                  </a:cubicBezTo>
                  <a:cubicBezTo>
                    <a:pt x="527" y="123"/>
                    <a:pt x="521" y="121"/>
                    <a:pt x="510" y="117"/>
                  </a:cubicBezTo>
                  <a:cubicBezTo>
                    <a:pt x="498" y="112"/>
                    <a:pt x="496" y="112"/>
                    <a:pt x="489" y="102"/>
                  </a:cubicBezTo>
                  <a:cubicBezTo>
                    <a:pt x="483" y="93"/>
                    <a:pt x="465" y="95"/>
                    <a:pt x="463" y="90"/>
                  </a:cubicBezTo>
                  <a:cubicBezTo>
                    <a:pt x="462" y="84"/>
                    <a:pt x="479" y="75"/>
                    <a:pt x="480" y="67"/>
                  </a:cubicBezTo>
                  <a:cubicBezTo>
                    <a:pt x="480" y="59"/>
                    <a:pt x="471" y="58"/>
                    <a:pt x="478" y="56"/>
                  </a:cubicBezTo>
                  <a:cubicBezTo>
                    <a:pt x="485" y="54"/>
                    <a:pt x="496" y="42"/>
                    <a:pt x="498" y="37"/>
                  </a:cubicBezTo>
                  <a:cubicBezTo>
                    <a:pt x="500" y="33"/>
                    <a:pt x="502" y="24"/>
                    <a:pt x="482" y="31"/>
                  </a:cubicBezTo>
                  <a:cubicBezTo>
                    <a:pt x="462" y="38"/>
                    <a:pt x="464" y="26"/>
                    <a:pt x="455" y="20"/>
                  </a:cubicBezTo>
                  <a:cubicBezTo>
                    <a:pt x="446" y="15"/>
                    <a:pt x="432" y="19"/>
                    <a:pt x="427" y="13"/>
                  </a:cubicBezTo>
                  <a:cubicBezTo>
                    <a:pt x="421" y="7"/>
                    <a:pt x="414" y="10"/>
                    <a:pt x="407" y="10"/>
                  </a:cubicBezTo>
                  <a:cubicBezTo>
                    <a:pt x="400" y="9"/>
                    <a:pt x="404" y="10"/>
                    <a:pt x="408" y="11"/>
                  </a:cubicBezTo>
                  <a:cubicBezTo>
                    <a:pt x="411" y="12"/>
                    <a:pt x="414" y="16"/>
                    <a:pt x="411" y="21"/>
                  </a:cubicBezTo>
                  <a:cubicBezTo>
                    <a:pt x="408" y="26"/>
                    <a:pt x="409" y="31"/>
                    <a:pt x="402" y="29"/>
                  </a:cubicBezTo>
                  <a:cubicBezTo>
                    <a:pt x="395" y="27"/>
                    <a:pt x="386" y="14"/>
                    <a:pt x="376" y="25"/>
                  </a:cubicBezTo>
                  <a:cubicBezTo>
                    <a:pt x="366" y="37"/>
                    <a:pt x="367" y="49"/>
                    <a:pt x="362" y="57"/>
                  </a:cubicBezTo>
                  <a:cubicBezTo>
                    <a:pt x="356" y="64"/>
                    <a:pt x="338" y="69"/>
                    <a:pt x="338" y="73"/>
                  </a:cubicBezTo>
                  <a:cubicBezTo>
                    <a:pt x="339" y="76"/>
                    <a:pt x="350" y="87"/>
                    <a:pt x="342" y="88"/>
                  </a:cubicBezTo>
                  <a:cubicBezTo>
                    <a:pt x="335" y="89"/>
                    <a:pt x="332" y="83"/>
                    <a:pt x="326" y="86"/>
                  </a:cubicBezTo>
                  <a:cubicBezTo>
                    <a:pt x="320" y="88"/>
                    <a:pt x="324" y="85"/>
                    <a:pt x="319" y="81"/>
                  </a:cubicBezTo>
                  <a:cubicBezTo>
                    <a:pt x="309" y="75"/>
                    <a:pt x="307" y="67"/>
                    <a:pt x="298" y="67"/>
                  </a:cubicBezTo>
                  <a:cubicBezTo>
                    <a:pt x="289" y="68"/>
                    <a:pt x="281" y="65"/>
                    <a:pt x="276" y="70"/>
                  </a:cubicBezTo>
                  <a:cubicBezTo>
                    <a:pt x="272" y="75"/>
                    <a:pt x="271" y="78"/>
                    <a:pt x="268" y="77"/>
                  </a:cubicBezTo>
                  <a:cubicBezTo>
                    <a:pt x="264" y="75"/>
                    <a:pt x="262" y="77"/>
                    <a:pt x="262" y="82"/>
                  </a:cubicBezTo>
                  <a:cubicBezTo>
                    <a:pt x="262" y="86"/>
                    <a:pt x="257" y="93"/>
                    <a:pt x="252" y="96"/>
                  </a:cubicBezTo>
                  <a:cubicBezTo>
                    <a:pt x="247" y="98"/>
                    <a:pt x="238" y="102"/>
                    <a:pt x="240" y="107"/>
                  </a:cubicBezTo>
                  <a:cubicBezTo>
                    <a:pt x="242" y="112"/>
                    <a:pt x="246" y="114"/>
                    <a:pt x="242" y="116"/>
                  </a:cubicBezTo>
                  <a:cubicBezTo>
                    <a:pt x="238" y="117"/>
                    <a:pt x="234" y="117"/>
                    <a:pt x="230" y="116"/>
                  </a:cubicBezTo>
                  <a:cubicBezTo>
                    <a:pt x="226" y="115"/>
                    <a:pt x="228" y="114"/>
                    <a:pt x="229" y="122"/>
                  </a:cubicBezTo>
                  <a:cubicBezTo>
                    <a:pt x="229" y="130"/>
                    <a:pt x="232" y="143"/>
                    <a:pt x="226" y="144"/>
                  </a:cubicBezTo>
                  <a:cubicBezTo>
                    <a:pt x="219" y="144"/>
                    <a:pt x="215" y="125"/>
                    <a:pt x="212" y="122"/>
                  </a:cubicBezTo>
                  <a:cubicBezTo>
                    <a:pt x="210" y="119"/>
                    <a:pt x="209" y="128"/>
                    <a:pt x="203" y="134"/>
                  </a:cubicBezTo>
                  <a:cubicBezTo>
                    <a:pt x="197" y="139"/>
                    <a:pt x="197" y="139"/>
                    <a:pt x="196" y="146"/>
                  </a:cubicBezTo>
                  <a:cubicBezTo>
                    <a:pt x="195" y="153"/>
                    <a:pt x="191" y="155"/>
                    <a:pt x="185" y="160"/>
                  </a:cubicBezTo>
                  <a:cubicBezTo>
                    <a:pt x="178" y="166"/>
                    <a:pt x="181" y="185"/>
                    <a:pt x="171" y="187"/>
                  </a:cubicBezTo>
                  <a:cubicBezTo>
                    <a:pt x="161" y="188"/>
                    <a:pt x="146" y="192"/>
                    <a:pt x="136" y="192"/>
                  </a:cubicBezTo>
                  <a:cubicBezTo>
                    <a:pt x="126" y="192"/>
                    <a:pt x="119" y="198"/>
                    <a:pt x="110" y="198"/>
                  </a:cubicBezTo>
                  <a:cubicBezTo>
                    <a:pt x="101" y="199"/>
                    <a:pt x="99" y="210"/>
                    <a:pt x="93" y="210"/>
                  </a:cubicBezTo>
                  <a:cubicBezTo>
                    <a:pt x="86" y="209"/>
                    <a:pt x="80" y="202"/>
                    <a:pt x="72" y="207"/>
                  </a:cubicBezTo>
                  <a:cubicBezTo>
                    <a:pt x="63" y="212"/>
                    <a:pt x="55" y="211"/>
                    <a:pt x="48" y="215"/>
                  </a:cubicBezTo>
                  <a:cubicBezTo>
                    <a:pt x="41" y="220"/>
                    <a:pt x="38" y="227"/>
                    <a:pt x="36" y="231"/>
                  </a:cubicBezTo>
                  <a:cubicBezTo>
                    <a:pt x="33" y="234"/>
                    <a:pt x="36" y="243"/>
                    <a:pt x="31" y="244"/>
                  </a:cubicBezTo>
                  <a:cubicBezTo>
                    <a:pt x="26" y="245"/>
                    <a:pt x="22" y="234"/>
                    <a:pt x="22" y="231"/>
                  </a:cubicBezTo>
                  <a:cubicBezTo>
                    <a:pt x="23" y="228"/>
                    <a:pt x="15" y="229"/>
                    <a:pt x="14" y="242"/>
                  </a:cubicBezTo>
                  <a:cubicBezTo>
                    <a:pt x="12" y="255"/>
                    <a:pt x="24" y="265"/>
                    <a:pt x="19" y="272"/>
                  </a:cubicBezTo>
                  <a:cubicBezTo>
                    <a:pt x="14" y="280"/>
                    <a:pt x="8" y="271"/>
                    <a:pt x="8" y="289"/>
                  </a:cubicBezTo>
                  <a:cubicBezTo>
                    <a:pt x="8" y="307"/>
                    <a:pt x="6" y="312"/>
                    <a:pt x="8" y="319"/>
                  </a:cubicBezTo>
                  <a:cubicBezTo>
                    <a:pt x="8" y="320"/>
                    <a:pt x="8" y="321"/>
                    <a:pt x="8" y="322"/>
                  </a:cubicBezTo>
                  <a:cubicBezTo>
                    <a:pt x="8" y="322"/>
                    <a:pt x="7" y="321"/>
                    <a:pt x="6" y="321"/>
                  </a:cubicBezTo>
                  <a:cubicBezTo>
                    <a:pt x="6" y="325"/>
                    <a:pt x="5" y="326"/>
                    <a:pt x="6" y="327"/>
                  </a:cubicBezTo>
                  <a:cubicBezTo>
                    <a:pt x="7" y="329"/>
                    <a:pt x="6" y="329"/>
                    <a:pt x="8" y="329"/>
                  </a:cubicBezTo>
                  <a:cubicBezTo>
                    <a:pt x="8" y="329"/>
                    <a:pt x="10" y="331"/>
                    <a:pt x="12" y="332"/>
                  </a:cubicBezTo>
                  <a:cubicBezTo>
                    <a:pt x="14" y="337"/>
                    <a:pt x="16" y="341"/>
                    <a:pt x="14" y="341"/>
                  </a:cubicBezTo>
                  <a:cubicBezTo>
                    <a:pt x="12" y="342"/>
                    <a:pt x="10" y="341"/>
                    <a:pt x="8" y="340"/>
                  </a:cubicBezTo>
                  <a:cubicBezTo>
                    <a:pt x="9" y="340"/>
                    <a:pt x="11" y="339"/>
                    <a:pt x="11" y="339"/>
                  </a:cubicBezTo>
                  <a:cubicBezTo>
                    <a:pt x="6" y="333"/>
                    <a:pt x="2" y="333"/>
                    <a:pt x="0" y="333"/>
                  </a:cubicBezTo>
                  <a:cubicBezTo>
                    <a:pt x="0" y="333"/>
                    <a:pt x="0" y="333"/>
                    <a:pt x="0" y="333"/>
                  </a:cubicBezTo>
                  <a:cubicBezTo>
                    <a:pt x="0" y="336"/>
                    <a:pt x="2" y="338"/>
                    <a:pt x="3" y="340"/>
                  </a:cubicBezTo>
                  <a:cubicBezTo>
                    <a:pt x="3" y="340"/>
                    <a:pt x="2" y="341"/>
                    <a:pt x="2" y="342"/>
                  </a:cubicBezTo>
                  <a:cubicBezTo>
                    <a:pt x="2" y="342"/>
                    <a:pt x="3" y="341"/>
                    <a:pt x="4" y="341"/>
                  </a:cubicBezTo>
                  <a:cubicBezTo>
                    <a:pt x="5" y="342"/>
                    <a:pt x="6" y="343"/>
                    <a:pt x="6" y="343"/>
                  </a:cubicBezTo>
                  <a:cubicBezTo>
                    <a:pt x="7" y="344"/>
                    <a:pt x="5" y="348"/>
                    <a:pt x="7" y="347"/>
                  </a:cubicBezTo>
                  <a:cubicBezTo>
                    <a:pt x="7" y="348"/>
                    <a:pt x="5" y="347"/>
                    <a:pt x="4" y="347"/>
                  </a:cubicBezTo>
                  <a:cubicBezTo>
                    <a:pt x="4" y="355"/>
                    <a:pt x="6" y="369"/>
                    <a:pt x="9" y="380"/>
                  </a:cubicBezTo>
                  <a:cubicBezTo>
                    <a:pt x="12" y="391"/>
                    <a:pt x="20" y="395"/>
                    <a:pt x="21" y="404"/>
                  </a:cubicBezTo>
                  <a:cubicBezTo>
                    <a:pt x="21" y="413"/>
                    <a:pt x="23" y="425"/>
                    <a:pt x="22" y="438"/>
                  </a:cubicBezTo>
                  <a:cubicBezTo>
                    <a:pt x="21" y="450"/>
                    <a:pt x="15" y="465"/>
                    <a:pt x="15" y="473"/>
                  </a:cubicBezTo>
                  <a:cubicBezTo>
                    <a:pt x="14" y="480"/>
                    <a:pt x="21" y="495"/>
                    <a:pt x="15" y="501"/>
                  </a:cubicBezTo>
                  <a:cubicBezTo>
                    <a:pt x="9" y="508"/>
                    <a:pt x="3" y="503"/>
                    <a:pt x="2" y="510"/>
                  </a:cubicBezTo>
                  <a:cubicBezTo>
                    <a:pt x="2" y="518"/>
                    <a:pt x="2" y="523"/>
                    <a:pt x="9" y="526"/>
                  </a:cubicBezTo>
                  <a:cubicBezTo>
                    <a:pt x="15" y="529"/>
                    <a:pt x="17" y="540"/>
                    <a:pt x="23" y="542"/>
                  </a:cubicBezTo>
                  <a:cubicBezTo>
                    <a:pt x="29" y="544"/>
                    <a:pt x="45" y="546"/>
                    <a:pt x="56" y="540"/>
                  </a:cubicBezTo>
                  <a:cubicBezTo>
                    <a:pt x="67" y="534"/>
                    <a:pt x="70" y="538"/>
                    <a:pt x="77" y="534"/>
                  </a:cubicBezTo>
                  <a:cubicBezTo>
                    <a:pt x="85" y="529"/>
                    <a:pt x="105" y="519"/>
                    <a:pt x="119" y="521"/>
                  </a:cubicBezTo>
                  <a:cubicBezTo>
                    <a:pt x="132" y="523"/>
                    <a:pt x="140" y="530"/>
                    <a:pt x="157" y="522"/>
                  </a:cubicBezTo>
                  <a:cubicBezTo>
                    <a:pt x="174" y="514"/>
                    <a:pt x="174" y="498"/>
                    <a:pt x="187" y="494"/>
                  </a:cubicBezTo>
                  <a:cubicBezTo>
                    <a:pt x="200" y="490"/>
                    <a:pt x="205" y="493"/>
                    <a:pt x="215" y="490"/>
                  </a:cubicBezTo>
                  <a:cubicBezTo>
                    <a:pt x="225" y="487"/>
                    <a:pt x="231" y="481"/>
                    <a:pt x="242" y="481"/>
                  </a:cubicBezTo>
                  <a:cubicBezTo>
                    <a:pt x="252" y="481"/>
                    <a:pt x="262" y="486"/>
                    <a:pt x="274" y="481"/>
                  </a:cubicBezTo>
                  <a:cubicBezTo>
                    <a:pt x="286" y="475"/>
                    <a:pt x="291" y="466"/>
                    <a:pt x="312" y="469"/>
                  </a:cubicBezTo>
                  <a:cubicBezTo>
                    <a:pt x="333" y="472"/>
                    <a:pt x="330" y="480"/>
                    <a:pt x="345" y="483"/>
                  </a:cubicBezTo>
                  <a:cubicBezTo>
                    <a:pt x="359" y="486"/>
                    <a:pt x="371" y="494"/>
                    <a:pt x="374" y="505"/>
                  </a:cubicBezTo>
                  <a:cubicBezTo>
                    <a:pt x="378" y="515"/>
                    <a:pt x="396" y="520"/>
                    <a:pt x="396" y="537"/>
                  </a:cubicBezTo>
                  <a:cubicBezTo>
                    <a:pt x="397" y="555"/>
                    <a:pt x="387" y="565"/>
                    <a:pt x="395" y="565"/>
                  </a:cubicBezTo>
                  <a:cubicBezTo>
                    <a:pt x="403" y="565"/>
                    <a:pt x="408" y="553"/>
                    <a:pt x="415" y="546"/>
                  </a:cubicBezTo>
                  <a:cubicBezTo>
                    <a:pt x="421" y="539"/>
                    <a:pt x="425" y="530"/>
                    <a:pt x="434" y="522"/>
                  </a:cubicBezTo>
                  <a:cubicBezTo>
                    <a:pt x="443" y="514"/>
                    <a:pt x="461" y="516"/>
                    <a:pt x="450" y="530"/>
                  </a:cubicBezTo>
                  <a:cubicBezTo>
                    <a:pt x="440" y="545"/>
                    <a:pt x="437" y="555"/>
                    <a:pt x="435" y="558"/>
                  </a:cubicBezTo>
                  <a:cubicBezTo>
                    <a:pt x="433" y="561"/>
                    <a:pt x="426" y="559"/>
                    <a:pt x="421" y="560"/>
                  </a:cubicBezTo>
                  <a:cubicBezTo>
                    <a:pt x="416" y="561"/>
                    <a:pt x="417" y="566"/>
                    <a:pt x="418" y="568"/>
                  </a:cubicBezTo>
                  <a:cubicBezTo>
                    <a:pt x="419" y="570"/>
                    <a:pt x="423" y="568"/>
                    <a:pt x="430" y="568"/>
                  </a:cubicBezTo>
                  <a:cubicBezTo>
                    <a:pt x="438" y="568"/>
                    <a:pt x="440" y="565"/>
                    <a:pt x="444" y="559"/>
                  </a:cubicBezTo>
                  <a:cubicBezTo>
                    <a:pt x="447" y="552"/>
                    <a:pt x="450" y="549"/>
                    <a:pt x="449" y="558"/>
                  </a:cubicBezTo>
                  <a:cubicBezTo>
                    <a:pt x="448" y="566"/>
                    <a:pt x="445" y="567"/>
                    <a:pt x="443" y="571"/>
                  </a:cubicBezTo>
                  <a:cubicBezTo>
                    <a:pt x="441" y="575"/>
                    <a:pt x="444" y="577"/>
                    <a:pt x="440" y="580"/>
                  </a:cubicBezTo>
                  <a:cubicBezTo>
                    <a:pt x="436" y="582"/>
                    <a:pt x="436" y="581"/>
                    <a:pt x="443" y="582"/>
                  </a:cubicBezTo>
                  <a:cubicBezTo>
                    <a:pt x="450" y="584"/>
                    <a:pt x="461" y="575"/>
                    <a:pt x="463" y="586"/>
                  </a:cubicBezTo>
                  <a:cubicBezTo>
                    <a:pt x="465" y="596"/>
                    <a:pt x="463" y="608"/>
                    <a:pt x="458" y="619"/>
                  </a:cubicBezTo>
                  <a:cubicBezTo>
                    <a:pt x="452" y="629"/>
                    <a:pt x="474" y="652"/>
                    <a:pt x="495" y="666"/>
                  </a:cubicBezTo>
                  <a:cubicBezTo>
                    <a:pt x="516" y="680"/>
                    <a:pt x="538" y="687"/>
                    <a:pt x="544" y="681"/>
                  </a:cubicBezTo>
                  <a:cubicBezTo>
                    <a:pt x="551" y="675"/>
                    <a:pt x="543" y="661"/>
                    <a:pt x="550" y="662"/>
                  </a:cubicBezTo>
                  <a:cubicBezTo>
                    <a:pt x="556" y="662"/>
                    <a:pt x="564" y="666"/>
                    <a:pt x="562" y="670"/>
                  </a:cubicBezTo>
                  <a:cubicBezTo>
                    <a:pt x="560" y="674"/>
                    <a:pt x="553" y="679"/>
                    <a:pt x="555" y="680"/>
                  </a:cubicBezTo>
                  <a:cubicBezTo>
                    <a:pt x="558" y="682"/>
                    <a:pt x="568" y="681"/>
                    <a:pt x="571" y="687"/>
                  </a:cubicBezTo>
                  <a:cubicBezTo>
                    <a:pt x="574" y="693"/>
                    <a:pt x="569" y="705"/>
                    <a:pt x="578" y="695"/>
                  </a:cubicBezTo>
                  <a:cubicBezTo>
                    <a:pt x="587" y="684"/>
                    <a:pt x="593" y="677"/>
                    <a:pt x="605" y="673"/>
                  </a:cubicBezTo>
                  <a:cubicBezTo>
                    <a:pt x="616" y="669"/>
                    <a:pt x="627" y="670"/>
                    <a:pt x="637" y="668"/>
                  </a:cubicBezTo>
                  <a:cubicBezTo>
                    <a:pt x="643" y="666"/>
                    <a:pt x="653" y="658"/>
                    <a:pt x="661" y="641"/>
                  </a:cubicBezTo>
                  <a:cubicBezTo>
                    <a:pt x="665" y="633"/>
                    <a:pt x="666" y="621"/>
                    <a:pt x="672" y="609"/>
                  </a:cubicBezTo>
                  <a:cubicBezTo>
                    <a:pt x="678" y="595"/>
                    <a:pt x="687" y="587"/>
                    <a:pt x="692" y="578"/>
                  </a:cubicBezTo>
                  <a:cubicBezTo>
                    <a:pt x="701" y="563"/>
                    <a:pt x="701" y="550"/>
                    <a:pt x="706" y="543"/>
                  </a:cubicBezTo>
                  <a:cubicBezTo>
                    <a:pt x="714" y="534"/>
                    <a:pt x="723" y="525"/>
                    <a:pt x="732" y="519"/>
                  </a:cubicBezTo>
                  <a:cubicBezTo>
                    <a:pt x="740" y="512"/>
                    <a:pt x="740" y="504"/>
                    <a:pt x="745" y="500"/>
                  </a:cubicBezTo>
                  <a:cubicBezTo>
                    <a:pt x="749" y="496"/>
                    <a:pt x="757" y="492"/>
                    <a:pt x="758" y="487"/>
                  </a:cubicBezTo>
                  <a:cubicBezTo>
                    <a:pt x="758" y="482"/>
                    <a:pt x="756" y="468"/>
                    <a:pt x="759" y="459"/>
                  </a:cubicBezTo>
                  <a:cubicBezTo>
                    <a:pt x="763" y="450"/>
                    <a:pt x="768" y="437"/>
                    <a:pt x="776" y="426"/>
                  </a:cubicBezTo>
                  <a:cubicBezTo>
                    <a:pt x="783" y="415"/>
                    <a:pt x="785" y="394"/>
                    <a:pt x="782" y="385"/>
                  </a:cubicBezTo>
                  <a:cubicBezTo>
                    <a:pt x="779" y="376"/>
                    <a:pt x="786" y="365"/>
                    <a:pt x="785" y="353"/>
                  </a:cubicBezTo>
                  <a:cubicBezTo>
                    <a:pt x="785" y="340"/>
                    <a:pt x="793" y="340"/>
                    <a:pt x="784" y="3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0" name="Freeform 1109"/>
            <p:cNvSpPr>
              <a:spLocks/>
            </p:cNvSpPr>
            <p:nvPr userDrawn="1"/>
          </p:nvSpPr>
          <p:spPr bwMode="auto">
            <a:xfrm>
              <a:off x="10007601" y="4806950"/>
              <a:ext cx="66675" cy="36513"/>
            </a:xfrm>
            <a:custGeom>
              <a:avLst/>
              <a:gdLst>
                <a:gd name="T0" fmla="*/ 33 w 40"/>
                <a:gd name="T1" fmla="*/ 3 h 22"/>
                <a:gd name="T2" fmla="*/ 15 w 40"/>
                <a:gd name="T3" fmla="*/ 2 h 22"/>
                <a:gd name="T4" fmla="*/ 4 w 40"/>
                <a:gd name="T5" fmla="*/ 19 h 22"/>
                <a:gd name="T6" fmla="*/ 20 w 40"/>
                <a:gd name="T7" fmla="*/ 17 h 22"/>
                <a:gd name="T8" fmla="*/ 31 w 40"/>
                <a:gd name="T9" fmla="*/ 15 h 22"/>
                <a:gd name="T10" fmla="*/ 34 w 40"/>
                <a:gd name="T11" fmla="*/ 12 h 22"/>
                <a:gd name="T12" fmla="*/ 33 w 40"/>
                <a:gd name="T13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2">
                  <a:moveTo>
                    <a:pt x="33" y="3"/>
                  </a:moveTo>
                  <a:cubicBezTo>
                    <a:pt x="26" y="2"/>
                    <a:pt x="19" y="0"/>
                    <a:pt x="15" y="2"/>
                  </a:cubicBezTo>
                  <a:cubicBezTo>
                    <a:pt x="8" y="5"/>
                    <a:pt x="0" y="15"/>
                    <a:pt x="4" y="19"/>
                  </a:cubicBezTo>
                  <a:cubicBezTo>
                    <a:pt x="9" y="22"/>
                    <a:pt x="16" y="17"/>
                    <a:pt x="20" y="17"/>
                  </a:cubicBezTo>
                  <a:cubicBezTo>
                    <a:pt x="23" y="17"/>
                    <a:pt x="27" y="15"/>
                    <a:pt x="31" y="15"/>
                  </a:cubicBezTo>
                  <a:cubicBezTo>
                    <a:pt x="35" y="15"/>
                    <a:pt x="35" y="17"/>
                    <a:pt x="34" y="12"/>
                  </a:cubicBezTo>
                  <a:cubicBezTo>
                    <a:pt x="33" y="8"/>
                    <a:pt x="40" y="4"/>
                    <a:pt x="3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1" name="Freeform 1110"/>
            <p:cNvSpPr>
              <a:spLocks/>
            </p:cNvSpPr>
            <p:nvPr userDrawn="1"/>
          </p:nvSpPr>
          <p:spPr bwMode="auto">
            <a:xfrm>
              <a:off x="10267951" y="6027738"/>
              <a:ext cx="136525" cy="153988"/>
            </a:xfrm>
            <a:custGeom>
              <a:avLst/>
              <a:gdLst>
                <a:gd name="T0" fmla="*/ 67 w 82"/>
                <a:gd name="T1" fmla="*/ 8 h 93"/>
                <a:gd name="T2" fmla="*/ 45 w 82"/>
                <a:gd name="T3" fmla="*/ 12 h 93"/>
                <a:gd name="T4" fmla="*/ 24 w 82"/>
                <a:gd name="T5" fmla="*/ 11 h 93"/>
                <a:gd name="T6" fmla="*/ 12 w 82"/>
                <a:gd name="T7" fmla="*/ 4 h 93"/>
                <a:gd name="T8" fmla="*/ 18 w 82"/>
                <a:gd name="T9" fmla="*/ 28 h 93"/>
                <a:gd name="T10" fmla="*/ 13 w 82"/>
                <a:gd name="T11" fmla="*/ 46 h 93"/>
                <a:gd name="T12" fmla="*/ 3 w 82"/>
                <a:gd name="T13" fmla="*/ 58 h 93"/>
                <a:gd name="T14" fmla="*/ 4 w 82"/>
                <a:gd name="T15" fmla="*/ 75 h 93"/>
                <a:gd name="T16" fmla="*/ 18 w 82"/>
                <a:gd name="T17" fmla="*/ 87 h 93"/>
                <a:gd name="T18" fmla="*/ 26 w 82"/>
                <a:gd name="T19" fmla="*/ 89 h 93"/>
                <a:gd name="T20" fmla="*/ 38 w 82"/>
                <a:gd name="T21" fmla="*/ 88 h 93"/>
                <a:gd name="T22" fmla="*/ 49 w 82"/>
                <a:gd name="T23" fmla="*/ 79 h 93"/>
                <a:gd name="T24" fmla="*/ 61 w 82"/>
                <a:gd name="T25" fmla="*/ 74 h 93"/>
                <a:gd name="T26" fmla="*/ 65 w 82"/>
                <a:gd name="T27" fmla="*/ 53 h 93"/>
                <a:gd name="T28" fmla="*/ 72 w 82"/>
                <a:gd name="T29" fmla="*/ 49 h 93"/>
                <a:gd name="T30" fmla="*/ 71 w 82"/>
                <a:gd name="T31" fmla="*/ 31 h 93"/>
                <a:gd name="T32" fmla="*/ 80 w 82"/>
                <a:gd name="T33" fmla="*/ 21 h 93"/>
                <a:gd name="T34" fmla="*/ 67 w 82"/>
                <a:gd name="T35" fmla="*/ 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" h="93">
                  <a:moveTo>
                    <a:pt x="67" y="8"/>
                  </a:moveTo>
                  <a:cubicBezTo>
                    <a:pt x="57" y="12"/>
                    <a:pt x="54" y="13"/>
                    <a:pt x="45" y="12"/>
                  </a:cubicBezTo>
                  <a:cubicBezTo>
                    <a:pt x="36" y="11"/>
                    <a:pt x="30" y="15"/>
                    <a:pt x="24" y="11"/>
                  </a:cubicBezTo>
                  <a:cubicBezTo>
                    <a:pt x="18" y="7"/>
                    <a:pt x="13" y="0"/>
                    <a:pt x="12" y="4"/>
                  </a:cubicBezTo>
                  <a:cubicBezTo>
                    <a:pt x="11" y="17"/>
                    <a:pt x="19" y="21"/>
                    <a:pt x="18" y="28"/>
                  </a:cubicBezTo>
                  <a:cubicBezTo>
                    <a:pt x="18" y="35"/>
                    <a:pt x="16" y="41"/>
                    <a:pt x="13" y="46"/>
                  </a:cubicBezTo>
                  <a:cubicBezTo>
                    <a:pt x="10" y="50"/>
                    <a:pt x="3" y="52"/>
                    <a:pt x="3" y="58"/>
                  </a:cubicBezTo>
                  <a:cubicBezTo>
                    <a:pt x="3" y="64"/>
                    <a:pt x="0" y="69"/>
                    <a:pt x="4" y="75"/>
                  </a:cubicBezTo>
                  <a:cubicBezTo>
                    <a:pt x="7" y="81"/>
                    <a:pt x="14" y="84"/>
                    <a:pt x="18" y="87"/>
                  </a:cubicBezTo>
                  <a:cubicBezTo>
                    <a:pt x="21" y="89"/>
                    <a:pt x="22" y="88"/>
                    <a:pt x="26" y="89"/>
                  </a:cubicBezTo>
                  <a:cubicBezTo>
                    <a:pt x="30" y="91"/>
                    <a:pt x="35" y="93"/>
                    <a:pt x="38" y="88"/>
                  </a:cubicBezTo>
                  <a:cubicBezTo>
                    <a:pt x="42" y="83"/>
                    <a:pt x="46" y="78"/>
                    <a:pt x="49" y="79"/>
                  </a:cubicBezTo>
                  <a:cubicBezTo>
                    <a:pt x="52" y="80"/>
                    <a:pt x="61" y="80"/>
                    <a:pt x="61" y="74"/>
                  </a:cubicBezTo>
                  <a:cubicBezTo>
                    <a:pt x="61" y="68"/>
                    <a:pt x="61" y="55"/>
                    <a:pt x="65" y="53"/>
                  </a:cubicBezTo>
                  <a:cubicBezTo>
                    <a:pt x="69" y="51"/>
                    <a:pt x="72" y="53"/>
                    <a:pt x="72" y="49"/>
                  </a:cubicBezTo>
                  <a:cubicBezTo>
                    <a:pt x="73" y="45"/>
                    <a:pt x="66" y="35"/>
                    <a:pt x="71" y="31"/>
                  </a:cubicBezTo>
                  <a:cubicBezTo>
                    <a:pt x="76" y="27"/>
                    <a:pt x="82" y="30"/>
                    <a:pt x="80" y="21"/>
                  </a:cubicBezTo>
                  <a:cubicBezTo>
                    <a:pt x="79" y="13"/>
                    <a:pt x="78" y="3"/>
                    <a:pt x="6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2" name="Freeform 1111"/>
            <p:cNvSpPr>
              <a:spLocks/>
            </p:cNvSpPr>
            <p:nvPr userDrawn="1"/>
          </p:nvSpPr>
          <p:spPr bwMode="auto">
            <a:xfrm>
              <a:off x="10269538" y="5970588"/>
              <a:ext cx="20638" cy="22225"/>
            </a:xfrm>
            <a:custGeom>
              <a:avLst/>
              <a:gdLst>
                <a:gd name="T0" fmla="*/ 7 w 12"/>
                <a:gd name="T1" fmla="*/ 5 h 13"/>
                <a:gd name="T2" fmla="*/ 2 w 12"/>
                <a:gd name="T3" fmla="*/ 3 h 13"/>
                <a:gd name="T4" fmla="*/ 7 w 12"/>
                <a:gd name="T5" fmla="*/ 13 h 13"/>
                <a:gd name="T6" fmla="*/ 7 w 12"/>
                <a:gd name="T7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3">
                  <a:moveTo>
                    <a:pt x="7" y="5"/>
                  </a:moveTo>
                  <a:cubicBezTo>
                    <a:pt x="4" y="2"/>
                    <a:pt x="3" y="0"/>
                    <a:pt x="2" y="3"/>
                  </a:cubicBezTo>
                  <a:cubicBezTo>
                    <a:pt x="0" y="7"/>
                    <a:pt x="5" y="10"/>
                    <a:pt x="7" y="13"/>
                  </a:cubicBezTo>
                  <a:cubicBezTo>
                    <a:pt x="10" y="8"/>
                    <a:pt x="12" y="10"/>
                    <a:pt x="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3" name="Freeform 1112"/>
            <p:cNvSpPr>
              <a:spLocks/>
            </p:cNvSpPr>
            <p:nvPr userDrawn="1"/>
          </p:nvSpPr>
          <p:spPr bwMode="auto">
            <a:xfrm>
              <a:off x="10274301" y="5992813"/>
              <a:ext cx="9525" cy="9525"/>
            </a:xfrm>
            <a:custGeom>
              <a:avLst/>
              <a:gdLst>
                <a:gd name="T0" fmla="*/ 5 w 6"/>
                <a:gd name="T1" fmla="*/ 1 h 6"/>
                <a:gd name="T2" fmla="*/ 4 w 6"/>
                <a:gd name="T3" fmla="*/ 0 h 6"/>
                <a:gd name="T4" fmla="*/ 4 w 6"/>
                <a:gd name="T5" fmla="*/ 0 h 6"/>
                <a:gd name="T6" fmla="*/ 5 w 6"/>
                <a:gd name="T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6"/>
                    <a:pt x="6" y="4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4" name="Freeform 1113"/>
            <p:cNvSpPr>
              <a:spLocks/>
            </p:cNvSpPr>
            <p:nvPr userDrawn="1"/>
          </p:nvSpPr>
          <p:spPr bwMode="auto">
            <a:xfrm>
              <a:off x="10394951" y="5995988"/>
              <a:ext cx="26988" cy="23813"/>
            </a:xfrm>
            <a:custGeom>
              <a:avLst/>
              <a:gdLst>
                <a:gd name="T0" fmla="*/ 9 w 16"/>
                <a:gd name="T1" fmla="*/ 4 h 14"/>
                <a:gd name="T2" fmla="*/ 2 w 16"/>
                <a:gd name="T3" fmla="*/ 8 h 14"/>
                <a:gd name="T4" fmla="*/ 4 w 16"/>
                <a:gd name="T5" fmla="*/ 11 h 14"/>
                <a:gd name="T6" fmla="*/ 3 w 16"/>
                <a:gd name="T7" fmla="*/ 11 h 14"/>
                <a:gd name="T8" fmla="*/ 5 w 16"/>
                <a:gd name="T9" fmla="*/ 14 h 14"/>
                <a:gd name="T10" fmla="*/ 4 w 16"/>
                <a:gd name="T11" fmla="*/ 11 h 14"/>
                <a:gd name="T12" fmla="*/ 13 w 16"/>
                <a:gd name="T13" fmla="*/ 13 h 14"/>
                <a:gd name="T14" fmla="*/ 13 w 16"/>
                <a:gd name="T15" fmla="*/ 3 h 14"/>
                <a:gd name="T16" fmla="*/ 9 w 16"/>
                <a:gd name="T17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4">
                  <a:moveTo>
                    <a:pt x="9" y="4"/>
                  </a:moveTo>
                  <a:cubicBezTo>
                    <a:pt x="8" y="8"/>
                    <a:pt x="1" y="6"/>
                    <a:pt x="2" y="8"/>
                  </a:cubicBezTo>
                  <a:cubicBezTo>
                    <a:pt x="2" y="9"/>
                    <a:pt x="3" y="10"/>
                    <a:pt x="4" y="11"/>
                  </a:cubicBezTo>
                  <a:cubicBezTo>
                    <a:pt x="4" y="11"/>
                    <a:pt x="3" y="11"/>
                    <a:pt x="3" y="11"/>
                  </a:cubicBezTo>
                  <a:cubicBezTo>
                    <a:pt x="0" y="13"/>
                    <a:pt x="1" y="14"/>
                    <a:pt x="5" y="14"/>
                  </a:cubicBezTo>
                  <a:cubicBezTo>
                    <a:pt x="5" y="13"/>
                    <a:pt x="4" y="12"/>
                    <a:pt x="4" y="11"/>
                  </a:cubicBezTo>
                  <a:cubicBezTo>
                    <a:pt x="7" y="13"/>
                    <a:pt x="11" y="14"/>
                    <a:pt x="13" y="13"/>
                  </a:cubicBezTo>
                  <a:cubicBezTo>
                    <a:pt x="16" y="11"/>
                    <a:pt x="15" y="6"/>
                    <a:pt x="13" y="3"/>
                  </a:cubicBezTo>
                  <a:cubicBezTo>
                    <a:pt x="10" y="0"/>
                    <a:pt x="11" y="2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5" name="Freeform 1114"/>
            <p:cNvSpPr>
              <a:spLocks/>
            </p:cNvSpPr>
            <p:nvPr userDrawn="1"/>
          </p:nvSpPr>
          <p:spPr bwMode="auto">
            <a:xfrm>
              <a:off x="10404476" y="6019800"/>
              <a:ext cx="14288" cy="12700"/>
            </a:xfrm>
            <a:custGeom>
              <a:avLst/>
              <a:gdLst>
                <a:gd name="T0" fmla="*/ 4 w 9"/>
                <a:gd name="T1" fmla="*/ 7 h 8"/>
                <a:gd name="T2" fmla="*/ 7 w 9"/>
                <a:gd name="T3" fmla="*/ 2 h 8"/>
                <a:gd name="T4" fmla="*/ 0 w 9"/>
                <a:gd name="T5" fmla="*/ 0 h 8"/>
                <a:gd name="T6" fmla="*/ 0 w 9"/>
                <a:gd name="T7" fmla="*/ 0 h 8"/>
                <a:gd name="T8" fmla="*/ 4 w 9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4" y="7"/>
                  </a:moveTo>
                  <a:cubicBezTo>
                    <a:pt x="7" y="8"/>
                    <a:pt x="9" y="2"/>
                    <a:pt x="7" y="2"/>
                  </a:cubicBezTo>
                  <a:cubicBezTo>
                    <a:pt x="5" y="2"/>
                    <a:pt x="5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3" y="7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6" name="Freeform 1115"/>
            <p:cNvSpPr>
              <a:spLocks/>
            </p:cNvSpPr>
            <p:nvPr userDrawn="1"/>
          </p:nvSpPr>
          <p:spPr bwMode="auto">
            <a:xfrm>
              <a:off x="10290176" y="6003925"/>
              <a:ext cx="28575" cy="19050"/>
            </a:xfrm>
            <a:custGeom>
              <a:avLst/>
              <a:gdLst>
                <a:gd name="T0" fmla="*/ 14 w 18"/>
                <a:gd name="T1" fmla="*/ 10 h 11"/>
                <a:gd name="T2" fmla="*/ 12 w 18"/>
                <a:gd name="T3" fmla="*/ 1 h 11"/>
                <a:gd name="T4" fmla="*/ 2 w 18"/>
                <a:gd name="T5" fmla="*/ 3 h 11"/>
                <a:gd name="T6" fmla="*/ 5 w 18"/>
                <a:gd name="T7" fmla="*/ 5 h 11"/>
                <a:gd name="T8" fmla="*/ 14 w 18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1">
                  <a:moveTo>
                    <a:pt x="14" y="10"/>
                  </a:moveTo>
                  <a:cubicBezTo>
                    <a:pt x="16" y="9"/>
                    <a:pt x="18" y="1"/>
                    <a:pt x="12" y="1"/>
                  </a:cubicBezTo>
                  <a:cubicBezTo>
                    <a:pt x="6" y="0"/>
                    <a:pt x="3" y="2"/>
                    <a:pt x="2" y="3"/>
                  </a:cubicBezTo>
                  <a:cubicBezTo>
                    <a:pt x="0" y="4"/>
                    <a:pt x="0" y="5"/>
                    <a:pt x="5" y="5"/>
                  </a:cubicBezTo>
                  <a:cubicBezTo>
                    <a:pt x="9" y="5"/>
                    <a:pt x="12" y="11"/>
                    <a:pt x="1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7" name="Freeform 1116"/>
            <p:cNvSpPr>
              <a:spLocks/>
            </p:cNvSpPr>
            <p:nvPr userDrawn="1"/>
          </p:nvSpPr>
          <p:spPr bwMode="auto">
            <a:xfrm>
              <a:off x="10218738" y="4899025"/>
              <a:ext cx="20638" cy="34925"/>
            </a:xfrm>
            <a:custGeom>
              <a:avLst/>
              <a:gdLst>
                <a:gd name="T0" fmla="*/ 9 w 13"/>
                <a:gd name="T1" fmla="*/ 2 h 21"/>
                <a:gd name="T2" fmla="*/ 2 w 13"/>
                <a:gd name="T3" fmla="*/ 2 h 21"/>
                <a:gd name="T4" fmla="*/ 0 w 13"/>
                <a:gd name="T5" fmla="*/ 12 h 21"/>
                <a:gd name="T6" fmla="*/ 11 w 13"/>
                <a:gd name="T7" fmla="*/ 21 h 21"/>
                <a:gd name="T8" fmla="*/ 11 w 13"/>
                <a:gd name="T9" fmla="*/ 15 h 21"/>
                <a:gd name="T10" fmla="*/ 8 w 13"/>
                <a:gd name="T11" fmla="*/ 8 h 21"/>
                <a:gd name="T12" fmla="*/ 9 w 13"/>
                <a:gd name="T13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1">
                  <a:moveTo>
                    <a:pt x="9" y="2"/>
                  </a:moveTo>
                  <a:cubicBezTo>
                    <a:pt x="7" y="2"/>
                    <a:pt x="4" y="0"/>
                    <a:pt x="2" y="2"/>
                  </a:cubicBezTo>
                  <a:cubicBezTo>
                    <a:pt x="0" y="5"/>
                    <a:pt x="0" y="10"/>
                    <a:pt x="0" y="12"/>
                  </a:cubicBezTo>
                  <a:cubicBezTo>
                    <a:pt x="0" y="14"/>
                    <a:pt x="8" y="21"/>
                    <a:pt x="11" y="21"/>
                  </a:cubicBezTo>
                  <a:cubicBezTo>
                    <a:pt x="13" y="21"/>
                    <a:pt x="12" y="16"/>
                    <a:pt x="11" y="15"/>
                  </a:cubicBezTo>
                  <a:cubicBezTo>
                    <a:pt x="10" y="14"/>
                    <a:pt x="8" y="10"/>
                    <a:pt x="8" y="8"/>
                  </a:cubicBezTo>
                  <a:cubicBezTo>
                    <a:pt x="8" y="5"/>
                    <a:pt x="11" y="2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" name="Freeform 1117"/>
            <p:cNvSpPr>
              <a:spLocks/>
            </p:cNvSpPr>
            <p:nvPr userDrawn="1"/>
          </p:nvSpPr>
          <p:spPr bwMode="auto">
            <a:xfrm>
              <a:off x="10306051" y="5002213"/>
              <a:ext cx="22225" cy="9525"/>
            </a:xfrm>
            <a:custGeom>
              <a:avLst/>
              <a:gdLst>
                <a:gd name="T0" fmla="*/ 8 w 13"/>
                <a:gd name="T1" fmla="*/ 3 h 5"/>
                <a:gd name="T2" fmla="*/ 11 w 13"/>
                <a:gd name="T3" fmla="*/ 3 h 5"/>
                <a:gd name="T4" fmla="*/ 7 w 13"/>
                <a:gd name="T5" fmla="*/ 3 h 5"/>
                <a:gd name="T6" fmla="*/ 3 w 13"/>
                <a:gd name="T7" fmla="*/ 4 h 5"/>
                <a:gd name="T8" fmla="*/ 8 w 13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8" y="3"/>
                  </a:moveTo>
                  <a:cubicBezTo>
                    <a:pt x="11" y="2"/>
                    <a:pt x="13" y="5"/>
                    <a:pt x="11" y="3"/>
                  </a:cubicBezTo>
                  <a:cubicBezTo>
                    <a:pt x="9" y="0"/>
                    <a:pt x="9" y="1"/>
                    <a:pt x="7" y="3"/>
                  </a:cubicBezTo>
                  <a:cubicBezTo>
                    <a:pt x="4" y="5"/>
                    <a:pt x="0" y="2"/>
                    <a:pt x="3" y="4"/>
                  </a:cubicBezTo>
                  <a:cubicBezTo>
                    <a:pt x="5" y="5"/>
                    <a:pt x="6" y="4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9" name="Freeform 1118"/>
            <p:cNvSpPr>
              <a:spLocks/>
            </p:cNvSpPr>
            <p:nvPr userDrawn="1"/>
          </p:nvSpPr>
          <p:spPr bwMode="auto">
            <a:xfrm>
              <a:off x="10234613" y="4806950"/>
              <a:ext cx="6350" cy="6350"/>
            </a:xfrm>
            <a:custGeom>
              <a:avLst/>
              <a:gdLst>
                <a:gd name="T0" fmla="*/ 0 w 4"/>
                <a:gd name="T1" fmla="*/ 1 h 4"/>
                <a:gd name="T2" fmla="*/ 1 w 4"/>
                <a:gd name="T3" fmla="*/ 4 h 4"/>
                <a:gd name="T4" fmla="*/ 3 w 4"/>
                <a:gd name="T5" fmla="*/ 2 h 4"/>
                <a:gd name="T6" fmla="*/ 0 w 4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3"/>
                    <a:pt x="2" y="3"/>
                    <a:pt x="3" y="2"/>
                  </a:cubicBezTo>
                  <a:cubicBezTo>
                    <a:pt x="4" y="1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0" name="Freeform 1119"/>
            <p:cNvSpPr>
              <a:spLocks/>
            </p:cNvSpPr>
            <p:nvPr userDrawn="1"/>
          </p:nvSpPr>
          <p:spPr bwMode="auto">
            <a:xfrm>
              <a:off x="10234613" y="4813300"/>
              <a:ext cx="4763" cy="9525"/>
            </a:xfrm>
            <a:custGeom>
              <a:avLst/>
              <a:gdLst>
                <a:gd name="T0" fmla="*/ 1 w 3"/>
                <a:gd name="T1" fmla="*/ 2 h 5"/>
                <a:gd name="T2" fmla="*/ 2 w 3"/>
                <a:gd name="T3" fmla="*/ 3 h 5"/>
                <a:gd name="T4" fmla="*/ 1 w 3"/>
                <a:gd name="T5" fmla="*/ 0 h 5"/>
                <a:gd name="T6" fmla="*/ 1 w 3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1" y="2"/>
                  </a:moveTo>
                  <a:cubicBezTo>
                    <a:pt x="1" y="4"/>
                    <a:pt x="1" y="5"/>
                    <a:pt x="2" y="3"/>
                  </a:cubicBezTo>
                  <a:cubicBezTo>
                    <a:pt x="3" y="2"/>
                    <a:pt x="2" y="1"/>
                    <a:pt x="1" y="0"/>
                  </a:cubicBezTo>
                  <a:cubicBezTo>
                    <a:pt x="0" y="1"/>
                    <a:pt x="1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1" name="Freeform 1120"/>
            <p:cNvSpPr>
              <a:spLocks/>
            </p:cNvSpPr>
            <p:nvPr userDrawn="1"/>
          </p:nvSpPr>
          <p:spPr bwMode="auto">
            <a:xfrm>
              <a:off x="10417176" y="4787900"/>
              <a:ext cx="7938" cy="12700"/>
            </a:xfrm>
            <a:custGeom>
              <a:avLst/>
              <a:gdLst>
                <a:gd name="T0" fmla="*/ 3 w 5"/>
                <a:gd name="T1" fmla="*/ 5 h 8"/>
                <a:gd name="T2" fmla="*/ 2 w 5"/>
                <a:gd name="T3" fmla="*/ 8 h 8"/>
                <a:gd name="T4" fmla="*/ 2 w 5"/>
                <a:gd name="T5" fmla="*/ 8 h 8"/>
                <a:gd name="T6" fmla="*/ 3 w 5"/>
                <a:gd name="T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8">
                  <a:moveTo>
                    <a:pt x="3" y="5"/>
                  </a:moveTo>
                  <a:cubicBezTo>
                    <a:pt x="5" y="0"/>
                    <a:pt x="0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6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2" name="Freeform 1121"/>
            <p:cNvSpPr>
              <a:spLocks/>
            </p:cNvSpPr>
            <p:nvPr userDrawn="1"/>
          </p:nvSpPr>
          <p:spPr bwMode="auto">
            <a:xfrm>
              <a:off x="9421813" y="5324475"/>
              <a:ext cx="9525" cy="7938"/>
            </a:xfrm>
            <a:custGeom>
              <a:avLst/>
              <a:gdLst>
                <a:gd name="T0" fmla="*/ 1 w 6"/>
                <a:gd name="T1" fmla="*/ 4 h 5"/>
                <a:gd name="T2" fmla="*/ 5 w 6"/>
                <a:gd name="T3" fmla="*/ 5 h 5"/>
                <a:gd name="T4" fmla="*/ 6 w 6"/>
                <a:gd name="T5" fmla="*/ 1 h 5"/>
                <a:gd name="T6" fmla="*/ 1 w 6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1" y="4"/>
                  </a:moveTo>
                  <a:cubicBezTo>
                    <a:pt x="2" y="5"/>
                    <a:pt x="3" y="5"/>
                    <a:pt x="5" y="5"/>
                  </a:cubicBezTo>
                  <a:cubicBezTo>
                    <a:pt x="6" y="4"/>
                    <a:pt x="6" y="3"/>
                    <a:pt x="6" y="1"/>
                  </a:cubicBezTo>
                  <a:cubicBezTo>
                    <a:pt x="6" y="0"/>
                    <a:pt x="0" y="3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3" name="Freeform 1122"/>
            <p:cNvSpPr>
              <a:spLocks/>
            </p:cNvSpPr>
            <p:nvPr userDrawn="1"/>
          </p:nvSpPr>
          <p:spPr bwMode="auto">
            <a:xfrm>
              <a:off x="9401176" y="5327650"/>
              <a:ext cx="15875" cy="22225"/>
            </a:xfrm>
            <a:custGeom>
              <a:avLst/>
              <a:gdLst>
                <a:gd name="T0" fmla="*/ 4 w 9"/>
                <a:gd name="T1" fmla="*/ 1 h 13"/>
                <a:gd name="T2" fmla="*/ 3 w 9"/>
                <a:gd name="T3" fmla="*/ 2 h 13"/>
                <a:gd name="T4" fmla="*/ 2 w 9"/>
                <a:gd name="T5" fmla="*/ 12 h 13"/>
                <a:gd name="T6" fmla="*/ 9 w 9"/>
                <a:gd name="T7" fmla="*/ 7 h 13"/>
                <a:gd name="T8" fmla="*/ 4 w 9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4" y="1"/>
                  </a:moveTo>
                  <a:cubicBezTo>
                    <a:pt x="3" y="1"/>
                    <a:pt x="3" y="0"/>
                    <a:pt x="3" y="2"/>
                  </a:cubicBezTo>
                  <a:cubicBezTo>
                    <a:pt x="2" y="6"/>
                    <a:pt x="0" y="11"/>
                    <a:pt x="2" y="12"/>
                  </a:cubicBezTo>
                  <a:cubicBezTo>
                    <a:pt x="3" y="13"/>
                    <a:pt x="9" y="11"/>
                    <a:pt x="9" y="7"/>
                  </a:cubicBezTo>
                  <a:cubicBezTo>
                    <a:pt x="9" y="4"/>
                    <a:pt x="5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4" name="Freeform 1123"/>
            <p:cNvSpPr>
              <a:spLocks/>
            </p:cNvSpPr>
            <p:nvPr userDrawn="1"/>
          </p:nvSpPr>
          <p:spPr bwMode="auto">
            <a:xfrm>
              <a:off x="10061576" y="4440238"/>
              <a:ext cx="646113" cy="361950"/>
            </a:xfrm>
            <a:custGeom>
              <a:avLst/>
              <a:gdLst>
                <a:gd name="T0" fmla="*/ 363 w 390"/>
                <a:gd name="T1" fmla="*/ 188 h 218"/>
                <a:gd name="T2" fmla="*/ 347 w 390"/>
                <a:gd name="T3" fmla="*/ 166 h 218"/>
                <a:gd name="T4" fmla="*/ 326 w 390"/>
                <a:gd name="T5" fmla="*/ 137 h 218"/>
                <a:gd name="T6" fmla="*/ 301 w 390"/>
                <a:gd name="T7" fmla="*/ 106 h 218"/>
                <a:gd name="T8" fmla="*/ 270 w 390"/>
                <a:gd name="T9" fmla="*/ 72 h 218"/>
                <a:gd name="T10" fmla="*/ 200 w 390"/>
                <a:gd name="T11" fmla="*/ 53 h 218"/>
                <a:gd name="T12" fmla="*/ 164 w 390"/>
                <a:gd name="T13" fmla="*/ 32 h 218"/>
                <a:gd name="T14" fmla="*/ 124 w 390"/>
                <a:gd name="T15" fmla="*/ 36 h 218"/>
                <a:gd name="T16" fmla="*/ 104 w 390"/>
                <a:gd name="T17" fmla="*/ 54 h 218"/>
                <a:gd name="T18" fmla="*/ 63 w 390"/>
                <a:gd name="T19" fmla="*/ 40 h 218"/>
                <a:gd name="T20" fmla="*/ 69 w 390"/>
                <a:gd name="T21" fmla="*/ 11 h 218"/>
                <a:gd name="T22" fmla="*/ 16 w 390"/>
                <a:gd name="T23" fmla="*/ 3 h 218"/>
                <a:gd name="T24" fmla="*/ 9 w 390"/>
                <a:gd name="T25" fmla="*/ 24 h 218"/>
                <a:gd name="T26" fmla="*/ 13 w 390"/>
                <a:gd name="T27" fmla="*/ 27 h 218"/>
                <a:gd name="T28" fmla="*/ 27 w 390"/>
                <a:gd name="T29" fmla="*/ 43 h 218"/>
                <a:gd name="T30" fmla="*/ 53 w 390"/>
                <a:gd name="T31" fmla="*/ 37 h 218"/>
                <a:gd name="T32" fmla="*/ 57 w 390"/>
                <a:gd name="T33" fmla="*/ 42 h 218"/>
                <a:gd name="T34" fmla="*/ 54 w 390"/>
                <a:gd name="T35" fmla="*/ 48 h 218"/>
                <a:gd name="T36" fmla="*/ 39 w 390"/>
                <a:gd name="T37" fmla="*/ 52 h 218"/>
                <a:gd name="T38" fmla="*/ 21 w 390"/>
                <a:gd name="T39" fmla="*/ 58 h 218"/>
                <a:gd name="T40" fmla="*/ 32 w 390"/>
                <a:gd name="T41" fmla="*/ 71 h 218"/>
                <a:gd name="T42" fmla="*/ 49 w 390"/>
                <a:gd name="T43" fmla="*/ 70 h 218"/>
                <a:gd name="T44" fmla="*/ 52 w 390"/>
                <a:gd name="T45" fmla="*/ 61 h 218"/>
                <a:gd name="T46" fmla="*/ 69 w 390"/>
                <a:gd name="T47" fmla="*/ 72 h 218"/>
                <a:gd name="T48" fmla="*/ 91 w 390"/>
                <a:gd name="T49" fmla="*/ 89 h 218"/>
                <a:gd name="T50" fmla="*/ 143 w 390"/>
                <a:gd name="T51" fmla="*/ 108 h 218"/>
                <a:gd name="T52" fmla="*/ 155 w 390"/>
                <a:gd name="T53" fmla="*/ 134 h 218"/>
                <a:gd name="T54" fmla="*/ 160 w 390"/>
                <a:gd name="T55" fmla="*/ 155 h 218"/>
                <a:gd name="T56" fmla="*/ 184 w 390"/>
                <a:gd name="T57" fmla="*/ 164 h 218"/>
                <a:gd name="T58" fmla="*/ 201 w 390"/>
                <a:gd name="T59" fmla="*/ 178 h 218"/>
                <a:gd name="T60" fmla="*/ 242 w 390"/>
                <a:gd name="T61" fmla="*/ 182 h 218"/>
                <a:gd name="T62" fmla="*/ 248 w 390"/>
                <a:gd name="T63" fmla="*/ 168 h 218"/>
                <a:gd name="T64" fmla="*/ 270 w 390"/>
                <a:gd name="T65" fmla="*/ 162 h 218"/>
                <a:gd name="T66" fmla="*/ 288 w 390"/>
                <a:gd name="T67" fmla="*/ 158 h 218"/>
                <a:gd name="T68" fmla="*/ 307 w 390"/>
                <a:gd name="T69" fmla="*/ 182 h 218"/>
                <a:gd name="T70" fmla="*/ 347 w 390"/>
                <a:gd name="T71" fmla="*/ 202 h 218"/>
                <a:gd name="T72" fmla="*/ 389 w 390"/>
                <a:gd name="T73" fmla="*/ 211 h 218"/>
                <a:gd name="T74" fmla="*/ 371 w 390"/>
                <a:gd name="T75" fmla="*/ 20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0" h="218">
                  <a:moveTo>
                    <a:pt x="371" y="191"/>
                  </a:moveTo>
                  <a:cubicBezTo>
                    <a:pt x="366" y="192"/>
                    <a:pt x="363" y="193"/>
                    <a:pt x="363" y="188"/>
                  </a:cubicBezTo>
                  <a:cubicBezTo>
                    <a:pt x="363" y="182"/>
                    <a:pt x="363" y="184"/>
                    <a:pt x="356" y="183"/>
                  </a:cubicBezTo>
                  <a:cubicBezTo>
                    <a:pt x="349" y="183"/>
                    <a:pt x="352" y="174"/>
                    <a:pt x="347" y="166"/>
                  </a:cubicBezTo>
                  <a:cubicBezTo>
                    <a:pt x="342" y="158"/>
                    <a:pt x="336" y="155"/>
                    <a:pt x="330" y="150"/>
                  </a:cubicBezTo>
                  <a:cubicBezTo>
                    <a:pt x="325" y="144"/>
                    <a:pt x="316" y="142"/>
                    <a:pt x="326" y="137"/>
                  </a:cubicBezTo>
                  <a:cubicBezTo>
                    <a:pt x="337" y="133"/>
                    <a:pt x="341" y="115"/>
                    <a:pt x="330" y="112"/>
                  </a:cubicBezTo>
                  <a:cubicBezTo>
                    <a:pt x="319" y="109"/>
                    <a:pt x="305" y="108"/>
                    <a:pt x="301" y="106"/>
                  </a:cubicBezTo>
                  <a:cubicBezTo>
                    <a:pt x="298" y="104"/>
                    <a:pt x="303" y="94"/>
                    <a:pt x="297" y="87"/>
                  </a:cubicBezTo>
                  <a:cubicBezTo>
                    <a:pt x="291" y="80"/>
                    <a:pt x="287" y="77"/>
                    <a:pt x="270" y="72"/>
                  </a:cubicBezTo>
                  <a:cubicBezTo>
                    <a:pt x="253" y="67"/>
                    <a:pt x="233" y="60"/>
                    <a:pt x="225" y="56"/>
                  </a:cubicBezTo>
                  <a:cubicBezTo>
                    <a:pt x="217" y="52"/>
                    <a:pt x="209" y="55"/>
                    <a:pt x="200" y="53"/>
                  </a:cubicBezTo>
                  <a:cubicBezTo>
                    <a:pt x="191" y="52"/>
                    <a:pt x="187" y="44"/>
                    <a:pt x="182" y="42"/>
                  </a:cubicBezTo>
                  <a:cubicBezTo>
                    <a:pt x="177" y="40"/>
                    <a:pt x="171" y="36"/>
                    <a:pt x="164" y="32"/>
                  </a:cubicBezTo>
                  <a:cubicBezTo>
                    <a:pt x="157" y="28"/>
                    <a:pt x="151" y="35"/>
                    <a:pt x="142" y="31"/>
                  </a:cubicBezTo>
                  <a:cubicBezTo>
                    <a:pt x="133" y="28"/>
                    <a:pt x="127" y="29"/>
                    <a:pt x="124" y="36"/>
                  </a:cubicBezTo>
                  <a:cubicBezTo>
                    <a:pt x="121" y="43"/>
                    <a:pt x="118" y="45"/>
                    <a:pt x="112" y="47"/>
                  </a:cubicBezTo>
                  <a:cubicBezTo>
                    <a:pt x="106" y="48"/>
                    <a:pt x="107" y="48"/>
                    <a:pt x="104" y="54"/>
                  </a:cubicBezTo>
                  <a:cubicBezTo>
                    <a:pt x="101" y="59"/>
                    <a:pt x="96" y="67"/>
                    <a:pt x="82" y="56"/>
                  </a:cubicBezTo>
                  <a:cubicBezTo>
                    <a:pt x="69" y="45"/>
                    <a:pt x="62" y="46"/>
                    <a:pt x="63" y="40"/>
                  </a:cubicBezTo>
                  <a:cubicBezTo>
                    <a:pt x="64" y="33"/>
                    <a:pt x="66" y="29"/>
                    <a:pt x="66" y="24"/>
                  </a:cubicBezTo>
                  <a:cubicBezTo>
                    <a:pt x="66" y="19"/>
                    <a:pt x="74" y="21"/>
                    <a:pt x="69" y="11"/>
                  </a:cubicBezTo>
                  <a:cubicBezTo>
                    <a:pt x="64" y="1"/>
                    <a:pt x="41" y="1"/>
                    <a:pt x="35" y="1"/>
                  </a:cubicBezTo>
                  <a:cubicBezTo>
                    <a:pt x="29" y="1"/>
                    <a:pt x="19" y="0"/>
                    <a:pt x="16" y="3"/>
                  </a:cubicBezTo>
                  <a:cubicBezTo>
                    <a:pt x="12" y="7"/>
                    <a:pt x="11" y="8"/>
                    <a:pt x="8" y="10"/>
                  </a:cubicBezTo>
                  <a:cubicBezTo>
                    <a:pt x="5" y="12"/>
                    <a:pt x="13" y="21"/>
                    <a:pt x="9" y="24"/>
                  </a:cubicBezTo>
                  <a:cubicBezTo>
                    <a:pt x="5" y="26"/>
                    <a:pt x="0" y="23"/>
                    <a:pt x="2" y="25"/>
                  </a:cubicBezTo>
                  <a:cubicBezTo>
                    <a:pt x="4" y="27"/>
                    <a:pt x="7" y="24"/>
                    <a:pt x="13" y="27"/>
                  </a:cubicBezTo>
                  <a:cubicBezTo>
                    <a:pt x="18" y="30"/>
                    <a:pt x="17" y="31"/>
                    <a:pt x="18" y="36"/>
                  </a:cubicBezTo>
                  <a:cubicBezTo>
                    <a:pt x="20" y="41"/>
                    <a:pt x="21" y="42"/>
                    <a:pt x="27" y="43"/>
                  </a:cubicBezTo>
                  <a:cubicBezTo>
                    <a:pt x="34" y="43"/>
                    <a:pt x="43" y="42"/>
                    <a:pt x="45" y="41"/>
                  </a:cubicBezTo>
                  <a:cubicBezTo>
                    <a:pt x="48" y="40"/>
                    <a:pt x="51" y="37"/>
                    <a:pt x="53" y="37"/>
                  </a:cubicBezTo>
                  <a:cubicBezTo>
                    <a:pt x="55" y="36"/>
                    <a:pt x="56" y="40"/>
                    <a:pt x="57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7" y="42"/>
                    <a:pt x="56" y="42"/>
                    <a:pt x="55" y="43"/>
                  </a:cubicBezTo>
                  <a:cubicBezTo>
                    <a:pt x="53" y="45"/>
                    <a:pt x="58" y="48"/>
                    <a:pt x="54" y="48"/>
                  </a:cubicBezTo>
                  <a:cubicBezTo>
                    <a:pt x="51" y="47"/>
                    <a:pt x="48" y="48"/>
                    <a:pt x="44" y="50"/>
                  </a:cubicBezTo>
                  <a:cubicBezTo>
                    <a:pt x="41" y="51"/>
                    <a:pt x="44" y="51"/>
                    <a:pt x="39" y="52"/>
                  </a:cubicBezTo>
                  <a:cubicBezTo>
                    <a:pt x="34" y="52"/>
                    <a:pt x="26" y="51"/>
                    <a:pt x="25" y="52"/>
                  </a:cubicBezTo>
                  <a:cubicBezTo>
                    <a:pt x="23" y="53"/>
                    <a:pt x="17" y="56"/>
                    <a:pt x="21" y="58"/>
                  </a:cubicBezTo>
                  <a:cubicBezTo>
                    <a:pt x="24" y="60"/>
                    <a:pt x="31" y="61"/>
                    <a:pt x="32" y="64"/>
                  </a:cubicBezTo>
                  <a:cubicBezTo>
                    <a:pt x="33" y="67"/>
                    <a:pt x="32" y="68"/>
                    <a:pt x="32" y="71"/>
                  </a:cubicBezTo>
                  <a:cubicBezTo>
                    <a:pt x="33" y="73"/>
                    <a:pt x="35" y="77"/>
                    <a:pt x="39" y="78"/>
                  </a:cubicBezTo>
                  <a:cubicBezTo>
                    <a:pt x="43" y="79"/>
                    <a:pt x="45" y="77"/>
                    <a:pt x="49" y="70"/>
                  </a:cubicBezTo>
                  <a:cubicBezTo>
                    <a:pt x="53" y="65"/>
                    <a:pt x="52" y="61"/>
                    <a:pt x="51" y="60"/>
                  </a:cubicBezTo>
                  <a:cubicBezTo>
                    <a:pt x="52" y="60"/>
                    <a:pt x="52" y="60"/>
                    <a:pt x="52" y="61"/>
                  </a:cubicBezTo>
                  <a:cubicBezTo>
                    <a:pt x="53" y="64"/>
                    <a:pt x="58" y="66"/>
                    <a:pt x="58" y="68"/>
                  </a:cubicBezTo>
                  <a:cubicBezTo>
                    <a:pt x="59" y="70"/>
                    <a:pt x="64" y="69"/>
                    <a:pt x="69" y="72"/>
                  </a:cubicBezTo>
                  <a:cubicBezTo>
                    <a:pt x="74" y="74"/>
                    <a:pt x="77" y="77"/>
                    <a:pt x="80" y="80"/>
                  </a:cubicBezTo>
                  <a:cubicBezTo>
                    <a:pt x="83" y="83"/>
                    <a:pt x="82" y="87"/>
                    <a:pt x="91" y="89"/>
                  </a:cubicBezTo>
                  <a:cubicBezTo>
                    <a:pt x="100" y="91"/>
                    <a:pt x="112" y="100"/>
                    <a:pt x="122" y="105"/>
                  </a:cubicBezTo>
                  <a:cubicBezTo>
                    <a:pt x="132" y="109"/>
                    <a:pt x="142" y="101"/>
                    <a:pt x="143" y="108"/>
                  </a:cubicBezTo>
                  <a:cubicBezTo>
                    <a:pt x="144" y="116"/>
                    <a:pt x="148" y="117"/>
                    <a:pt x="151" y="122"/>
                  </a:cubicBezTo>
                  <a:cubicBezTo>
                    <a:pt x="153" y="127"/>
                    <a:pt x="154" y="131"/>
                    <a:pt x="155" y="134"/>
                  </a:cubicBezTo>
                  <a:cubicBezTo>
                    <a:pt x="156" y="136"/>
                    <a:pt x="155" y="138"/>
                    <a:pt x="154" y="139"/>
                  </a:cubicBezTo>
                  <a:cubicBezTo>
                    <a:pt x="153" y="140"/>
                    <a:pt x="160" y="151"/>
                    <a:pt x="160" y="155"/>
                  </a:cubicBezTo>
                  <a:cubicBezTo>
                    <a:pt x="161" y="159"/>
                    <a:pt x="156" y="164"/>
                    <a:pt x="165" y="162"/>
                  </a:cubicBezTo>
                  <a:cubicBezTo>
                    <a:pt x="174" y="161"/>
                    <a:pt x="181" y="159"/>
                    <a:pt x="184" y="164"/>
                  </a:cubicBezTo>
                  <a:cubicBezTo>
                    <a:pt x="187" y="168"/>
                    <a:pt x="187" y="185"/>
                    <a:pt x="191" y="186"/>
                  </a:cubicBezTo>
                  <a:cubicBezTo>
                    <a:pt x="194" y="187"/>
                    <a:pt x="196" y="178"/>
                    <a:pt x="201" y="178"/>
                  </a:cubicBezTo>
                  <a:cubicBezTo>
                    <a:pt x="217" y="179"/>
                    <a:pt x="218" y="190"/>
                    <a:pt x="227" y="190"/>
                  </a:cubicBezTo>
                  <a:cubicBezTo>
                    <a:pt x="236" y="189"/>
                    <a:pt x="239" y="185"/>
                    <a:pt x="242" y="182"/>
                  </a:cubicBezTo>
                  <a:cubicBezTo>
                    <a:pt x="245" y="179"/>
                    <a:pt x="245" y="172"/>
                    <a:pt x="242" y="170"/>
                  </a:cubicBezTo>
                  <a:cubicBezTo>
                    <a:pt x="244" y="169"/>
                    <a:pt x="246" y="169"/>
                    <a:pt x="248" y="168"/>
                  </a:cubicBezTo>
                  <a:cubicBezTo>
                    <a:pt x="256" y="164"/>
                    <a:pt x="263" y="151"/>
                    <a:pt x="265" y="153"/>
                  </a:cubicBezTo>
                  <a:cubicBezTo>
                    <a:pt x="267" y="156"/>
                    <a:pt x="267" y="165"/>
                    <a:pt x="270" y="162"/>
                  </a:cubicBezTo>
                  <a:cubicBezTo>
                    <a:pt x="272" y="159"/>
                    <a:pt x="272" y="147"/>
                    <a:pt x="276" y="149"/>
                  </a:cubicBezTo>
                  <a:cubicBezTo>
                    <a:pt x="280" y="152"/>
                    <a:pt x="280" y="156"/>
                    <a:pt x="288" y="158"/>
                  </a:cubicBezTo>
                  <a:cubicBezTo>
                    <a:pt x="295" y="160"/>
                    <a:pt x="293" y="162"/>
                    <a:pt x="295" y="167"/>
                  </a:cubicBezTo>
                  <a:cubicBezTo>
                    <a:pt x="297" y="172"/>
                    <a:pt x="304" y="175"/>
                    <a:pt x="307" y="182"/>
                  </a:cubicBezTo>
                  <a:cubicBezTo>
                    <a:pt x="311" y="188"/>
                    <a:pt x="312" y="193"/>
                    <a:pt x="317" y="199"/>
                  </a:cubicBezTo>
                  <a:cubicBezTo>
                    <a:pt x="323" y="205"/>
                    <a:pt x="337" y="201"/>
                    <a:pt x="347" y="202"/>
                  </a:cubicBezTo>
                  <a:cubicBezTo>
                    <a:pt x="358" y="203"/>
                    <a:pt x="364" y="206"/>
                    <a:pt x="369" y="209"/>
                  </a:cubicBezTo>
                  <a:cubicBezTo>
                    <a:pt x="374" y="213"/>
                    <a:pt x="390" y="218"/>
                    <a:pt x="389" y="211"/>
                  </a:cubicBezTo>
                  <a:cubicBezTo>
                    <a:pt x="388" y="205"/>
                    <a:pt x="384" y="201"/>
                    <a:pt x="377" y="200"/>
                  </a:cubicBezTo>
                  <a:cubicBezTo>
                    <a:pt x="370" y="200"/>
                    <a:pt x="367" y="202"/>
                    <a:pt x="371" y="200"/>
                  </a:cubicBezTo>
                  <a:cubicBezTo>
                    <a:pt x="375" y="198"/>
                    <a:pt x="376" y="190"/>
                    <a:pt x="371" y="1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5" name="Freeform 1124"/>
            <p:cNvSpPr>
              <a:spLocks/>
            </p:cNvSpPr>
            <p:nvPr userDrawn="1"/>
          </p:nvSpPr>
          <p:spPr bwMode="auto">
            <a:xfrm>
              <a:off x="10275888" y="4684713"/>
              <a:ext cx="41275" cy="33338"/>
            </a:xfrm>
            <a:custGeom>
              <a:avLst/>
              <a:gdLst>
                <a:gd name="T0" fmla="*/ 6 w 25"/>
                <a:gd name="T1" fmla="*/ 20 h 20"/>
                <a:gd name="T2" fmla="*/ 20 w 25"/>
                <a:gd name="T3" fmla="*/ 15 h 20"/>
                <a:gd name="T4" fmla="*/ 23 w 25"/>
                <a:gd name="T5" fmla="*/ 9 h 20"/>
                <a:gd name="T6" fmla="*/ 21 w 25"/>
                <a:gd name="T7" fmla="*/ 3 h 20"/>
                <a:gd name="T8" fmla="*/ 20 w 25"/>
                <a:gd name="T9" fmla="*/ 2 h 20"/>
                <a:gd name="T10" fmla="*/ 19 w 25"/>
                <a:gd name="T11" fmla="*/ 4 h 20"/>
                <a:gd name="T12" fmla="*/ 5 w 25"/>
                <a:gd name="T13" fmla="*/ 4 h 20"/>
                <a:gd name="T14" fmla="*/ 3 w 25"/>
                <a:gd name="T15" fmla="*/ 16 h 20"/>
                <a:gd name="T16" fmla="*/ 6 w 25"/>
                <a:gd name="T1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0">
                  <a:moveTo>
                    <a:pt x="6" y="20"/>
                  </a:moveTo>
                  <a:cubicBezTo>
                    <a:pt x="11" y="20"/>
                    <a:pt x="17" y="16"/>
                    <a:pt x="20" y="15"/>
                  </a:cubicBezTo>
                  <a:cubicBezTo>
                    <a:pt x="23" y="13"/>
                    <a:pt x="23" y="13"/>
                    <a:pt x="23" y="9"/>
                  </a:cubicBezTo>
                  <a:cubicBezTo>
                    <a:pt x="23" y="5"/>
                    <a:pt x="25" y="4"/>
                    <a:pt x="21" y="3"/>
                  </a:cubicBezTo>
                  <a:cubicBezTo>
                    <a:pt x="20" y="3"/>
                    <a:pt x="20" y="3"/>
                    <a:pt x="20" y="2"/>
                  </a:cubicBezTo>
                  <a:cubicBezTo>
                    <a:pt x="20" y="3"/>
                    <a:pt x="20" y="3"/>
                    <a:pt x="19" y="4"/>
                  </a:cubicBezTo>
                  <a:cubicBezTo>
                    <a:pt x="14" y="7"/>
                    <a:pt x="8" y="0"/>
                    <a:pt x="5" y="4"/>
                  </a:cubicBezTo>
                  <a:cubicBezTo>
                    <a:pt x="2" y="8"/>
                    <a:pt x="5" y="15"/>
                    <a:pt x="3" y="16"/>
                  </a:cubicBezTo>
                  <a:cubicBezTo>
                    <a:pt x="1" y="17"/>
                    <a:pt x="0" y="20"/>
                    <a:pt x="6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6" name="Rectangle 1125"/>
            <p:cNvSpPr>
              <a:spLocks noChangeArrowheads="1"/>
            </p:cNvSpPr>
            <p:nvPr userDrawn="1"/>
          </p:nvSpPr>
          <p:spPr bwMode="auto">
            <a:xfrm>
              <a:off x="10307638" y="4687888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7" name="Freeform 1126"/>
            <p:cNvSpPr>
              <a:spLocks/>
            </p:cNvSpPr>
            <p:nvPr userDrawn="1"/>
          </p:nvSpPr>
          <p:spPr bwMode="auto">
            <a:xfrm>
              <a:off x="10171113" y="4664075"/>
              <a:ext cx="4763" cy="12700"/>
            </a:xfrm>
            <a:custGeom>
              <a:avLst/>
              <a:gdLst>
                <a:gd name="T0" fmla="*/ 2 w 3"/>
                <a:gd name="T1" fmla="*/ 5 h 7"/>
                <a:gd name="T2" fmla="*/ 2 w 3"/>
                <a:gd name="T3" fmla="*/ 0 h 7"/>
                <a:gd name="T4" fmla="*/ 1 w 3"/>
                <a:gd name="T5" fmla="*/ 2 h 7"/>
                <a:gd name="T6" fmla="*/ 2 w 3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7">
                  <a:moveTo>
                    <a:pt x="2" y="5"/>
                  </a:moveTo>
                  <a:cubicBezTo>
                    <a:pt x="3" y="4"/>
                    <a:pt x="3" y="2"/>
                    <a:pt x="2" y="0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0" y="4"/>
                    <a:pt x="0" y="7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8" name="Freeform 1127"/>
            <p:cNvSpPr>
              <a:spLocks/>
            </p:cNvSpPr>
            <p:nvPr userDrawn="1"/>
          </p:nvSpPr>
          <p:spPr bwMode="auto">
            <a:xfrm>
              <a:off x="10171113" y="4654550"/>
              <a:ext cx="3175" cy="9525"/>
            </a:xfrm>
            <a:custGeom>
              <a:avLst/>
              <a:gdLst>
                <a:gd name="T0" fmla="*/ 0 w 2"/>
                <a:gd name="T1" fmla="*/ 3 h 6"/>
                <a:gd name="T2" fmla="*/ 2 w 2"/>
                <a:gd name="T3" fmla="*/ 6 h 6"/>
                <a:gd name="T4" fmla="*/ 1 w 2"/>
                <a:gd name="T5" fmla="*/ 0 h 6"/>
                <a:gd name="T6" fmla="*/ 0 w 2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">
                  <a:moveTo>
                    <a:pt x="0" y="3"/>
                  </a:moveTo>
                  <a:cubicBezTo>
                    <a:pt x="0" y="4"/>
                    <a:pt x="1" y="5"/>
                    <a:pt x="2" y="6"/>
                  </a:cubicBezTo>
                  <a:cubicBezTo>
                    <a:pt x="2" y="5"/>
                    <a:pt x="1" y="3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" name="Freeform 1128"/>
            <p:cNvSpPr>
              <a:spLocks/>
            </p:cNvSpPr>
            <p:nvPr userDrawn="1"/>
          </p:nvSpPr>
          <p:spPr bwMode="auto">
            <a:xfrm>
              <a:off x="10167938" y="4645025"/>
              <a:ext cx="9525" cy="9525"/>
            </a:xfrm>
            <a:custGeom>
              <a:avLst/>
              <a:gdLst>
                <a:gd name="T0" fmla="*/ 3 w 5"/>
                <a:gd name="T1" fmla="*/ 1 h 6"/>
                <a:gd name="T2" fmla="*/ 2 w 5"/>
                <a:gd name="T3" fmla="*/ 6 h 6"/>
                <a:gd name="T4" fmla="*/ 2 w 5"/>
                <a:gd name="T5" fmla="*/ 6 h 6"/>
                <a:gd name="T6" fmla="*/ 3 w 5"/>
                <a:gd name="T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3" y="1"/>
                  </a:moveTo>
                  <a:cubicBezTo>
                    <a:pt x="0" y="0"/>
                    <a:pt x="3" y="4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4" y="4"/>
                    <a:pt x="5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0" name="Freeform 1129"/>
            <p:cNvSpPr>
              <a:spLocks/>
            </p:cNvSpPr>
            <p:nvPr userDrawn="1"/>
          </p:nvSpPr>
          <p:spPr bwMode="auto">
            <a:xfrm>
              <a:off x="10166351" y="4606925"/>
              <a:ext cx="19050" cy="23813"/>
            </a:xfrm>
            <a:custGeom>
              <a:avLst/>
              <a:gdLst>
                <a:gd name="T0" fmla="*/ 3 w 11"/>
                <a:gd name="T1" fmla="*/ 14 h 15"/>
                <a:gd name="T2" fmla="*/ 9 w 11"/>
                <a:gd name="T3" fmla="*/ 12 h 15"/>
                <a:gd name="T4" fmla="*/ 7 w 11"/>
                <a:gd name="T5" fmla="*/ 0 h 15"/>
                <a:gd name="T6" fmla="*/ 8 w 11"/>
                <a:gd name="T7" fmla="*/ 12 h 15"/>
                <a:gd name="T8" fmla="*/ 3 w 11"/>
                <a:gd name="T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5">
                  <a:moveTo>
                    <a:pt x="3" y="14"/>
                  </a:moveTo>
                  <a:cubicBezTo>
                    <a:pt x="6" y="15"/>
                    <a:pt x="7" y="13"/>
                    <a:pt x="9" y="12"/>
                  </a:cubicBezTo>
                  <a:cubicBezTo>
                    <a:pt x="11" y="12"/>
                    <a:pt x="10" y="0"/>
                    <a:pt x="7" y="0"/>
                  </a:cubicBezTo>
                  <a:cubicBezTo>
                    <a:pt x="4" y="1"/>
                    <a:pt x="9" y="11"/>
                    <a:pt x="8" y="12"/>
                  </a:cubicBezTo>
                  <a:cubicBezTo>
                    <a:pt x="7" y="14"/>
                    <a:pt x="0" y="13"/>
                    <a:pt x="3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1" name="Freeform 1130"/>
            <p:cNvSpPr>
              <a:spLocks/>
            </p:cNvSpPr>
            <p:nvPr userDrawn="1"/>
          </p:nvSpPr>
          <p:spPr bwMode="auto">
            <a:xfrm>
              <a:off x="10163176" y="4630738"/>
              <a:ext cx="26988" cy="11113"/>
            </a:xfrm>
            <a:custGeom>
              <a:avLst/>
              <a:gdLst>
                <a:gd name="T0" fmla="*/ 11 w 16"/>
                <a:gd name="T1" fmla="*/ 5 h 6"/>
                <a:gd name="T2" fmla="*/ 0 w 16"/>
                <a:gd name="T3" fmla="*/ 3 h 6"/>
                <a:gd name="T4" fmla="*/ 11 w 16"/>
                <a:gd name="T5" fmla="*/ 6 h 6"/>
                <a:gd name="T6" fmla="*/ 11 w 16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6">
                  <a:moveTo>
                    <a:pt x="11" y="5"/>
                  </a:moveTo>
                  <a:cubicBezTo>
                    <a:pt x="6" y="4"/>
                    <a:pt x="1" y="0"/>
                    <a:pt x="0" y="3"/>
                  </a:cubicBezTo>
                  <a:cubicBezTo>
                    <a:pt x="2" y="5"/>
                    <a:pt x="8" y="5"/>
                    <a:pt x="11" y="6"/>
                  </a:cubicBezTo>
                  <a:cubicBezTo>
                    <a:pt x="13" y="6"/>
                    <a:pt x="16" y="6"/>
                    <a:pt x="1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2" name="Freeform 1131"/>
            <p:cNvSpPr>
              <a:spLocks/>
            </p:cNvSpPr>
            <p:nvPr userDrawn="1"/>
          </p:nvSpPr>
          <p:spPr bwMode="auto">
            <a:xfrm>
              <a:off x="10115551" y="4608513"/>
              <a:ext cx="28575" cy="23813"/>
            </a:xfrm>
            <a:custGeom>
              <a:avLst/>
              <a:gdLst>
                <a:gd name="T0" fmla="*/ 4 w 17"/>
                <a:gd name="T1" fmla="*/ 5 h 15"/>
                <a:gd name="T2" fmla="*/ 5 w 17"/>
                <a:gd name="T3" fmla="*/ 15 h 15"/>
                <a:gd name="T4" fmla="*/ 15 w 17"/>
                <a:gd name="T5" fmla="*/ 1 h 15"/>
                <a:gd name="T6" fmla="*/ 4 w 17"/>
                <a:gd name="T7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5">
                  <a:moveTo>
                    <a:pt x="4" y="5"/>
                  </a:moveTo>
                  <a:cubicBezTo>
                    <a:pt x="2" y="9"/>
                    <a:pt x="0" y="15"/>
                    <a:pt x="5" y="15"/>
                  </a:cubicBezTo>
                  <a:cubicBezTo>
                    <a:pt x="10" y="15"/>
                    <a:pt x="17" y="3"/>
                    <a:pt x="15" y="1"/>
                  </a:cubicBezTo>
                  <a:cubicBezTo>
                    <a:pt x="12" y="0"/>
                    <a:pt x="4" y="3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3" name="Freeform 1132"/>
            <p:cNvSpPr>
              <a:spLocks/>
            </p:cNvSpPr>
            <p:nvPr userDrawn="1"/>
          </p:nvSpPr>
          <p:spPr bwMode="auto">
            <a:xfrm>
              <a:off x="10194926" y="4445000"/>
              <a:ext cx="44450" cy="34925"/>
            </a:xfrm>
            <a:custGeom>
              <a:avLst/>
              <a:gdLst>
                <a:gd name="T0" fmla="*/ 26 w 27"/>
                <a:gd name="T1" fmla="*/ 18 h 21"/>
                <a:gd name="T2" fmla="*/ 23 w 27"/>
                <a:gd name="T3" fmla="*/ 9 h 21"/>
                <a:gd name="T4" fmla="*/ 12 w 27"/>
                <a:gd name="T5" fmla="*/ 9 h 21"/>
                <a:gd name="T6" fmla="*/ 2 w 27"/>
                <a:gd name="T7" fmla="*/ 6 h 21"/>
                <a:gd name="T8" fmla="*/ 16 w 27"/>
                <a:gd name="T9" fmla="*/ 20 h 21"/>
                <a:gd name="T10" fmla="*/ 26 w 27"/>
                <a:gd name="T11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1">
                  <a:moveTo>
                    <a:pt x="26" y="18"/>
                  </a:moveTo>
                  <a:cubicBezTo>
                    <a:pt x="27" y="18"/>
                    <a:pt x="27" y="10"/>
                    <a:pt x="23" y="9"/>
                  </a:cubicBezTo>
                  <a:cubicBezTo>
                    <a:pt x="19" y="7"/>
                    <a:pt x="20" y="10"/>
                    <a:pt x="12" y="9"/>
                  </a:cubicBezTo>
                  <a:cubicBezTo>
                    <a:pt x="5" y="7"/>
                    <a:pt x="0" y="0"/>
                    <a:pt x="2" y="6"/>
                  </a:cubicBezTo>
                  <a:cubicBezTo>
                    <a:pt x="4" y="16"/>
                    <a:pt x="12" y="18"/>
                    <a:pt x="16" y="20"/>
                  </a:cubicBezTo>
                  <a:cubicBezTo>
                    <a:pt x="20" y="21"/>
                    <a:pt x="24" y="19"/>
                    <a:pt x="2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4" name="Freeform 1133"/>
            <p:cNvSpPr>
              <a:spLocks/>
            </p:cNvSpPr>
            <p:nvPr userDrawn="1"/>
          </p:nvSpPr>
          <p:spPr bwMode="auto">
            <a:xfrm>
              <a:off x="10234613" y="4489450"/>
              <a:ext cx="12700" cy="12700"/>
            </a:xfrm>
            <a:custGeom>
              <a:avLst/>
              <a:gdLst>
                <a:gd name="T0" fmla="*/ 6 w 7"/>
                <a:gd name="T1" fmla="*/ 7 h 8"/>
                <a:gd name="T2" fmla="*/ 3 w 7"/>
                <a:gd name="T3" fmla="*/ 0 h 8"/>
                <a:gd name="T4" fmla="*/ 0 w 7"/>
                <a:gd name="T5" fmla="*/ 0 h 8"/>
                <a:gd name="T6" fmla="*/ 6 w 7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8">
                  <a:moveTo>
                    <a:pt x="6" y="7"/>
                  </a:moveTo>
                  <a:cubicBezTo>
                    <a:pt x="7" y="8"/>
                    <a:pt x="7" y="1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3" y="3"/>
                    <a:pt x="6" y="6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5" name="Freeform 1134"/>
            <p:cNvSpPr>
              <a:spLocks/>
            </p:cNvSpPr>
            <p:nvPr userDrawn="1"/>
          </p:nvSpPr>
          <p:spPr bwMode="auto">
            <a:xfrm>
              <a:off x="10204451" y="4481513"/>
              <a:ext cx="30163" cy="15875"/>
            </a:xfrm>
            <a:custGeom>
              <a:avLst/>
              <a:gdLst>
                <a:gd name="T0" fmla="*/ 6 w 18"/>
                <a:gd name="T1" fmla="*/ 7 h 9"/>
                <a:gd name="T2" fmla="*/ 18 w 18"/>
                <a:gd name="T3" fmla="*/ 4 h 9"/>
                <a:gd name="T4" fmla="*/ 9 w 18"/>
                <a:gd name="T5" fmla="*/ 0 h 9"/>
                <a:gd name="T6" fmla="*/ 6 w 18"/>
                <a:gd name="T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6" y="7"/>
                  </a:moveTo>
                  <a:cubicBezTo>
                    <a:pt x="11" y="9"/>
                    <a:pt x="15" y="5"/>
                    <a:pt x="18" y="4"/>
                  </a:cubicBezTo>
                  <a:cubicBezTo>
                    <a:pt x="15" y="2"/>
                    <a:pt x="12" y="0"/>
                    <a:pt x="9" y="0"/>
                  </a:cubicBezTo>
                  <a:cubicBezTo>
                    <a:pt x="4" y="0"/>
                    <a:pt x="0" y="5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6" name="Freeform 1135"/>
            <p:cNvSpPr>
              <a:spLocks/>
            </p:cNvSpPr>
            <p:nvPr userDrawn="1"/>
          </p:nvSpPr>
          <p:spPr bwMode="auto">
            <a:xfrm>
              <a:off x="10042526" y="4429125"/>
              <a:ext cx="38100" cy="25400"/>
            </a:xfrm>
            <a:custGeom>
              <a:avLst/>
              <a:gdLst>
                <a:gd name="T0" fmla="*/ 12 w 23"/>
                <a:gd name="T1" fmla="*/ 12 h 15"/>
                <a:gd name="T2" fmla="*/ 21 w 23"/>
                <a:gd name="T3" fmla="*/ 13 h 15"/>
                <a:gd name="T4" fmla="*/ 19 w 23"/>
                <a:gd name="T5" fmla="*/ 9 h 15"/>
                <a:gd name="T6" fmla="*/ 15 w 23"/>
                <a:gd name="T7" fmla="*/ 2 h 15"/>
                <a:gd name="T8" fmla="*/ 2 w 23"/>
                <a:gd name="T9" fmla="*/ 2 h 15"/>
                <a:gd name="T10" fmla="*/ 4 w 23"/>
                <a:gd name="T11" fmla="*/ 14 h 15"/>
                <a:gd name="T12" fmla="*/ 12 w 23"/>
                <a:gd name="T13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5">
                  <a:moveTo>
                    <a:pt x="12" y="12"/>
                  </a:moveTo>
                  <a:cubicBezTo>
                    <a:pt x="14" y="12"/>
                    <a:pt x="19" y="15"/>
                    <a:pt x="21" y="13"/>
                  </a:cubicBezTo>
                  <a:cubicBezTo>
                    <a:pt x="23" y="11"/>
                    <a:pt x="22" y="10"/>
                    <a:pt x="19" y="9"/>
                  </a:cubicBezTo>
                  <a:cubicBezTo>
                    <a:pt x="17" y="7"/>
                    <a:pt x="21" y="1"/>
                    <a:pt x="15" y="2"/>
                  </a:cubicBezTo>
                  <a:cubicBezTo>
                    <a:pt x="10" y="3"/>
                    <a:pt x="5" y="0"/>
                    <a:pt x="2" y="2"/>
                  </a:cubicBezTo>
                  <a:cubicBezTo>
                    <a:pt x="0" y="5"/>
                    <a:pt x="1" y="13"/>
                    <a:pt x="4" y="14"/>
                  </a:cubicBezTo>
                  <a:cubicBezTo>
                    <a:pt x="7" y="15"/>
                    <a:pt x="10" y="11"/>
                    <a:pt x="1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7" name="Freeform 1136"/>
            <p:cNvSpPr>
              <a:spLocks/>
            </p:cNvSpPr>
            <p:nvPr userDrawn="1"/>
          </p:nvSpPr>
          <p:spPr bwMode="auto">
            <a:xfrm>
              <a:off x="11528426" y="5046663"/>
              <a:ext cx="58738" cy="41275"/>
            </a:xfrm>
            <a:custGeom>
              <a:avLst/>
              <a:gdLst>
                <a:gd name="T0" fmla="*/ 31 w 35"/>
                <a:gd name="T1" fmla="*/ 0 h 25"/>
                <a:gd name="T2" fmla="*/ 22 w 35"/>
                <a:gd name="T3" fmla="*/ 7 h 25"/>
                <a:gd name="T4" fmla="*/ 17 w 35"/>
                <a:gd name="T5" fmla="*/ 9 h 25"/>
                <a:gd name="T6" fmla="*/ 3 w 35"/>
                <a:gd name="T7" fmla="*/ 20 h 25"/>
                <a:gd name="T8" fmla="*/ 27 w 35"/>
                <a:gd name="T9" fmla="*/ 19 h 25"/>
                <a:gd name="T10" fmla="*/ 35 w 35"/>
                <a:gd name="T11" fmla="*/ 19 h 25"/>
                <a:gd name="T12" fmla="*/ 31 w 35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5">
                  <a:moveTo>
                    <a:pt x="31" y="0"/>
                  </a:moveTo>
                  <a:cubicBezTo>
                    <a:pt x="28" y="0"/>
                    <a:pt x="27" y="7"/>
                    <a:pt x="22" y="7"/>
                  </a:cubicBezTo>
                  <a:cubicBezTo>
                    <a:pt x="18" y="8"/>
                    <a:pt x="19" y="4"/>
                    <a:pt x="17" y="9"/>
                  </a:cubicBezTo>
                  <a:cubicBezTo>
                    <a:pt x="15" y="15"/>
                    <a:pt x="0" y="16"/>
                    <a:pt x="3" y="20"/>
                  </a:cubicBezTo>
                  <a:cubicBezTo>
                    <a:pt x="6" y="25"/>
                    <a:pt x="21" y="19"/>
                    <a:pt x="27" y="19"/>
                  </a:cubicBezTo>
                  <a:cubicBezTo>
                    <a:pt x="33" y="19"/>
                    <a:pt x="35" y="25"/>
                    <a:pt x="35" y="19"/>
                  </a:cubicBezTo>
                  <a:cubicBezTo>
                    <a:pt x="35" y="13"/>
                    <a:pt x="33" y="1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8" name="Freeform 1137"/>
            <p:cNvSpPr>
              <a:spLocks/>
            </p:cNvSpPr>
            <p:nvPr userDrawn="1"/>
          </p:nvSpPr>
          <p:spPr bwMode="auto">
            <a:xfrm>
              <a:off x="11588751" y="5002213"/>
              <a:ext cx="53975" cy="42863"/>
            </a:xfrm>
            <a:custGeom>
              <a:avLst/>
              <a:gdLst>
                <a:gd name="T0" fmla="*/ 26 w 33"/>
                <a:gd name="T1" fmla="*/ 3 h 25"/>
                <a:gd name="T2" fmla="*/ 4 w 33"/>
                <a:gd name="T3" fmla="*/ 4 h 25"/>
                <a:gd name="T4" fmla="*/ 4 w 33"/>
                <a:gd name="T5" fmla="*/ 13 h 25"/>
                <a:gd name="T6" fmla="*/ 11 w 33"/>
                <a:gd name="T7" fmla="*/ 21 h 25"/>
                <a:gd name="T8" fmla="*/ 33 w 33"/>
                <a:gd name="T9" fmla="*/ 17 h 25"/>
                <a:gd name="T10" fmla="*/ 26 w 33"/>
                <a:gd name="T11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25">
                  <a:moveTo>
                    <a:pt x="26" y="3"/>
                  </a:moveTo>
                  <a:cubicBezTo>
                    <a:pt x="25" y="0"/>
                    <a:pt x="8" y="0"/>
                    <a:pt x="4" y="4"/>
                  </a:cubicBezTo>
                  <a:cubicBezTo>
                    <a:pt x="1" y="6"/>
                    <a:pt x="0" y="10"/>
                    <a:pt x="4" y="13"/>
                  </a:cubicBezTo>
                  <a:cubicBezTo>
                    <a:pt x="8" y="17"/>
                    <a:pt x="3" y="19"/>
                    <a:pt x="11" y="21"/>
                  </a:cubicBezTo>
                  <a:cubicBezTo>
                    <a:pt x="18" y="24"/>
                    <a:pt x="32" y="25"/>
                    <a:pt x="33" y="17"/>
                  </a:cubicBezTo>
                  <a:cubicBezTo>
                    <a:pt x="33" y="10"/>
                    <a:pt x="28" y="7"/>
                    <a:pt x="2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9" name="Freeform 1138"/>
            <p:cNvSpPr>
              <a:spLocks/>
            </p:cNvSpPr>
            <p:nvPr userDrawn="1"/>
          </p:nvSpPr>
          <p:spPr bwMode="auto">
            <a:xfrm>
              <a:off x="11091863" y="5141913"/>
              <a:ext cx="109538" cy="95250"/>
            </a:xfrm>
            <a:custGeom>
              <a:avLst/>
              <a:gdLst>
                <a:gd name="T0" fmla="*/ 21 w 67"/>
                <a:gd name="T1" fmla="*/ 34 h 57"/>
                <a:gd name="T2" fmla="*/ 33 w 67"/>
                <a:gd name="T3" fmla="*/ 50 h 57"/>
                <a:gd name="T4" fmla="*/ 47 w 67"/>
                <a:gd name="T5" fmla="*/ 54 h 57"/>
                <a:gd name="T6" fmla="*/ 65 w 67"/>
                <a:gd name="T7" fmla="*/ 53 h 57"/>
                <a:gd name="T8" fmla="*/ 47 w 67"/>
                <a:gd name="T9" fmla="*/ 35 h 57"/>
                <a:gd name="T10" fmla="*/ 26 w 67"/>
                <a:gd name="T11" fmla="*/ 26 h 57"/>
                <a:gd name="T12" fmla="*/ 18 w 67"/>
                <a:gd name="T13" fmla="*/ 7 h 57"/>
                <a:gd name="T14" fmla="*/ 0 w 67"/>
                <a:gd name="T15" fmla="*/ 6 h 57"/>
                <a:gd name="T16" fmla="*/ 21 w 67"/>
                <a:gd name="T17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57">
                  <a:moveTo>
                    <a:pt x="21" y="34"/>
                  </a:moveTo>
                  <a:cubicBezTo>
                    <a:pt x="28" y="38"/>
                    <a:pt x="30" y="46"/>
                    <a:pt x="33" y="50"/>
                  </a:cubicBezTo>
                  <a:cubicBezTo>
                    <a:pt x="37" y="54"/>
                    <a:pt x="40" y="51"/>
                    <a:pt x="47" y="54"/>
                  </a:cubicBezTo>
                  <a:cubicBezTo>
                    <a:pt x="53" y="56"/>
                    <a:pt x="67" y="57"/>
                    <a:pt x="65" y="53"/>
                  </a:cubicBezTo>
                  <a:cubicBezTo>
                    <a:pt x="63" y="49"/>
                    <a:pt x="53" y="39"/>
                    <a:pt x="47" y="35"/>
                  </a:cubicBezTo>
                  <a:cubicBezTo>
                    <a:pt x="41" y="31"/>
                    <a:pt x="31" y="34"/>
                    <a:pt x="26" y="26"/>
                  </a:cubicBezTo>
                  <a:cubicBezTo>
                    <a:pt x="22" y="18"/>
                    <a:pt x="24" y="10"/>
                    <a:pt x="18" y="7"/>
                  </a:cubicBezTo>
                  <a:cubicBezTo>
                    <a:pt x="13" y="3"/>
                    <a:pt x="1" y="0"/>
                    <a:pt x="0" y="6"/>
                  </a:cubicBezTo>
                  <a:cubicBezTo>
                    <a:pt x="4" y="19"/>
                    <a:pt x="15" y="30"/>
                    <a:pt x="2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0" name="Freeform 1139"/>
            <p:cNvSpPr>
              <a:spLocks/>
            </p:cNvSpPr>
            <p:nvPr userDrawn="1"/>
          </p:nvSpPr>
          <p:spPr bwMode="auto">
            <a:xfrm>
              <a:off x="11214101" y="5210175"/>
              <a:ext cx="12700" cy="14288"/>
            </a:xfrm>
            <a:custGeom>
              <a:avLst/>
              <a:gdLst>
                <a:gd name="T0" fmla="*/ 7 w 8"/>
                <a:gd name="T1" fmla="*/ 3 h 9"/>
                <a:gd name="T2" fmla="*/ 4 w 8"/>
                <a:gd name="T3" fmla="*/ 0 h 9"/>
                <a:gd name="T4" fmla="*/ 4 w 8"/>
                <a:gd name="T5" fmla="*/ 8 h 9"/>
                <a:gd name="T6" fmla="*/ 7 w 8"/>
                <a:gd name="T7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9">
                  <a:moveTo>
                    <a:pt x="7" y="3"/>
                  </a:moveTo>
                  <a:cubicBezTo>
                    <a:pt x="5" y="1"/>
                    <a:pt x="8" y="0"/>
                    <a:pt x="4" y="0"/>
                  </a:cubicBezTo>
                  <a:cubicBezTo>
                    <a:pt x="3" y="1"/>
                    <a:pt x="0" y="8"/>
                    <a:pt x="4" y="8"/>
                  </a:cubicBezTo>
                  <a:cubicBezTo>
                    <a:pt x="8" y="9"/>
                    <a:pt x="8" y="6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1" name="Freeform 1140"/>
            <p:cNvSpPr>
              <a:spLocks/>
            </p:cNvSpPr>
            <p:nvPr userDrawn="1"/>
          </p:nvSpPr>
          <p:spPr bwMode="auto">
            <a:xfrm>
              <a:off x="11187113" y="5167313"/>
              <a:ext cx="26988" cy="39688"/>
            </a:xfrm>
            <a:custGeom>
              <a:avLst/>
              <a:gdLst>
                <a:gd name="T0" fmla="*/ 14 w 16"/>
                <a:gd name="T1" fmla="*/ 7 h 24"/>
                <a:gd name="T2" fmla="*/ 0 w 16"/>
                <a:gd name="T3" fmla="*/ 3 h 24"/>
                <a:gd name="T4" fmla="*/ 13 w 16"/>
                <a:gd name="T5" fmla="*/ 23 h 24"/>
                <a:gd name="T6" fmla="*/ 14 w 16"/>
                <a:gd name="T7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4">
                  <a:moveTo>
                    <a:pt x="14" y="7"/>
                  </a:moveTo>
                  <a:cubicBezTo>
                    <a:pt x="13" y="3"/>
                    <a:pt x="1" y="0"/>
                    <a:pt x="0" y="3"/>
                  </a:cubicBezTo>
                  <a:cubicBezTo>
                    <a:pt x="2" y="11"/>
                    <a:pt x="10" y="24"/>
                    <a:pt x="13" y="23"/>
                  </a:cubicBezTo>
                  <a:cubicBezTo>
                    <a:pt x="16" y="23"/>
                    <a:pt x="15" y="11"/>
                    <a:pt x="1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2" name="Freeform 1141"/>
            <p:cNvSpPr>
              <a:spLocks/>
            </p:cNvSpPr>
            <p:nvPr userDrawn="1"/>
          </p:nvSpPr>
          <p:spPr bwMode="auto">
            <a:xfrm>
              <a:off x="11174413" y="5167313"/>
              <a:ext cx="14288" cy="17463"/>
            </a:xfrm>
            <a:custGeom>
              <a:avLst/>
              <a:gdLst>
                <a:gd name="T0" fmla="*/ 4 w 9"/>
                <a:gd name="T1" fmla="*/ 11 h 11"/>
                <a:gd name="T2" fmla="*/ 7 w 9"/>
                <a:gd name="T3" fmla="*/ 5 h 11"/>
                <a:gd name="T4" fmla="*/ 5 w 9"/>
                <a:gd name="T5" fmla="*/ 1 h 11"/>
                <a:gd name="T6" fmla="*/ 4 w 9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4" y="11"/>
                  </a:moveTo>
                  <a:cubicBezTo>
                    <a:pt x="8" y="11"/>
                    <a:pt x="9" y="8"/>
                    <a:pt x="7" y="5"/>
                  </a:cubicBezTo>
                  <a:cubicBezTo>
                    <a:pt x="5" y="2"/>
                    <a:pt x="9" y="0"/>
                    <a:pt x="5" y="1"/>
                  </a:cubicBezTo>
                  <a:cubicBezTo>
                    <a:pt x="3" y="3"/>
                    <a:pt x="0" y="10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3" name="Freeform 1142"/>
            <p:cNvSpPr>
              <a:spLocks/>
            </p:cNvSpPr>
            <p:nvPr userDrawn="1"/>
          </p:nvSpPr>
          <p:spPr bwMode="auto">
            <a:xfrm>
              <a:off x="11258551" y="5087938"/>
              <a:ext cx="22225" cy="22225"/>
            </a:xfrm>
            <a:custGeom>
              <a:avLst/>
              <a:gdLst>
                <a:gd name="T0" fmla="*/ 0 w 13"/>
                <a:gd name="T1" fmla="*/ 2 h 14"/>
                <a:gd name="T2" fmla="*/ 11 w 13"/>
                <a:gd name="T3" fmla="*/ 13 h 14"/>
                <a:gd name="T4" fmla="*/ 10 w 13"/>
                <a:gd name="T5" fmla="*/ 3 h 14"/>
                <a:gd name="T6" fmla="*/ 0 w 13"/>
                <a:gd name="T7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4">
                  <a:moveTo>
                    <a:pt x="0" y="2"/>
                  </a:moveTo>
                  <a:cubicBezTo>
                    <a:pt x="0" y="8"/>
                    <a:pt x="9" y="14"/>
                    <a:pt x="11" y="13"/>
                  </a:cubicBezTo>
                  <a:cubicBezTo>
                    <a:pt x="13" y="11"/>
                    <a:pt x="12" y="6"/>
                    <a:pt x="10" y="3"/>
                  </a:cubicBezTo>
                  <a:cubicBezTo>
                    <a:pt x="9" y="0"/>
                    <a:pt x="1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4" name="Freeform 1143"/>
            <p:cNvSpPr>
              <a:spLocks/>
            </p:cNvSpPr>
            <p:nvPr userDrawn="1"/>
          </p:nvSpPr>
          <p:spPr bwMode="auto">
            <a:xfrm>
              <a:off x="11237913" y="5046663"/>
              <a:ext cx="28575" cy="23813"/>
            </a:xfrm>
            <a:custGeom>
              <a:avLst/>
              <a:gdLst>
                <a:gd name="T0" fmla="*/ 17 w 17"/>
                <a:gd name="T1" fmla="*/ 10 h 15"/>
                <a:gd name="T2" fmla="*/ 9 w 17"/>
                <a:gd name="T3" fmla="*/ 4 h 15"/>
                <a:gd name="T4" fmla="*/ 3 w 17"/>
                <a:gd name="T5" fmla="*/ 3 h 15"/>
                <a:gd name="T6" fmla="*/ 17 w 17"/>
                <a:gd name="T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5">
                  <a:moveTo>
                    <a:pt x="17" y="10"/>
                  </a:moveTo>
                  <a:cubicBezTo>
                    <a:pt x="16" y="4"/>
                    <a:pt x="11" y="4"/>
                    <a:pt x="9" y="4"/>
                  </a:cubicBezTo>
                  <a:cubicBezTo>
                    <a:pt x="7" y="4"/>
                    <a:pt x="5" y="0"/>
                    <a:pt x="3" y="3"/>
                  </a:cubicBezTo>
                  <a:cubicBezTo>
                    <a:pt x="0" y="7"/>
                    <a:pt x="17" y="15"/>
                    <a:pt x="1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5" name="Freeform 1144"/>
            <p:cNvSpPr>
              <a:spLocks/>
            </p:cNvSpPr>
            <p:nvPr userDrawn="1"/>
          </p:nvSpPr>
          <p:spPr bwMode="auto">
            <a:xfrm>
              <a:off x="11212513" y="4989513"/>
              <a:ext cx="31750" cy="30163"/>
            </a:xfrm>
            <a:custGeom>
              <a:avLst/>
              <a:gdLst>
                <a:gd name="T0" fmla="*/ 3 w 19"/>
                <a:gd name="T1" fmla="*/ 2 h 18"/>
                <a:gd name="T2" fmla="*/ 2 w 19"/>
                <a:gd name="T3" fmla="*/ 9 h 18"/>
                <a:gd name="T4" fmla="*/ 8 w 19"/>
                <a:gd name="T5" fmla="*/ 18 h 18"/>
                <a:gd name="T6" fmla="*/ 19 w 19"/>
                <a:gd name="T7" fmla="*/ 14 h 18"/>
                <a:gd name="T8" fmla="*/ 12 w 19"/>
                <a:gd name="T9" fmla="*/ 6 h 18"/>
                <a:gd name="T10" fmla="*/ 8 w 19"/>
                <a:gd name="T11" fmla="*/ 7 h 18"/>
                <a:gd name="T12" fmla="*/ 3 w 19"/>
                <a:gd name="T13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8">
                  <a:moveTo>
                    <a:pt x="3" y="2"/>
                  </a:moveTo>
                  <a:cubicBezTo>
                    <a:pt x="0" y="5"/>
                    <a:pt x="2" y="5"/>
                    <a:pt x="2" y="9"/>
                  </a:cubicBezTo>
                  <a:cubicBezTo>
                    <a:pt x="2" y="14"/>
                    <a:pt x="5" y="18"/>
                    <a:pt x="8" y="18"/>
                  </a:cubicBezTo>
                  <a:cubicBezTo>
                    <a:pt x="11" y="17"/>
                    <a:pt x="19" y="16"/>
                    <a:pt x="19" y="14"/>
                  </a:cubicBezTo>
                  <a:cubicBezTo>
                    <a:pt x="19" y="11"/>
                    <a:pt x="14" y="7"/>
                    <a:pt x="12" y="6"/>
                  </a:cubicBezTo>
                  <a:cubicBezTo>
                    <a:pt x="10" y="5"/>
                    <a:pt x="13" y="7"/>
                    <a:pt x="8" y="7"/>
                  </a:cubicBezTo>
                  <a:cubicBezTo>
                    <a:pt x="3" y="7"/>
                    <a:pt x="5" y="0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6" name="Freeform 1145"/>
            <p:cNvSpPr>
              <a:spLocks/>
            </p:cNvSpPr>
            <p:nvPr userDrawn="1"/>
          </p:nvSpPr>
          <p:spPr bwMode="auto">
            <a:xfrm>
              <a:off x="11207751" y="4938713"/>
              <a:ext cx="0" cy="1588"/>
            </a:xfrm>
            <a:custGeom>
              <a:avLst/>
              <a:gdLst>
                <a:gd name="T0" fmla="*/ 1 h 1"/>
                <a:gd name="T1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7" name="Freeform 1146"/>
            <p:cNvSpPr>
              <a:spLocks/>
            </p:cNvSpPr>
            <p:nvPr userDrawn="1"/>
          </p:nvSpPr>
          <p:spPr bwMode="auto">
            <a:xfrm>
              <a:off x="11204576" y="4940300"/>
              <a:ext cx="25400" cy="46038"/>
            </a:xfrm>
            <a:custGeom>
              <a:avLst/>
              <a:gdLst>
                <a:gd name="T0" fmla="*/ 2 w 16"/>
                <a:gd name="T1" fmla="*/ 0 h 28"/>
                <a:gd name="T2" fmla="*/ 3 w 16"/>
                <a:gd name="T3" fmla="*/ 5 h 28"/>
                <a:gd name="T4" fmla="*/ 2 w 16"/>
                <a:gd name="T5" fmla="*/ 16 h 28"/>
                <a:gd name="T6" fmla="*/ 6 w 16"/>
                <a:gd name="T7" fmla="*/ 27 h 28"/>
                <a:gd name="T8" fmla="*/ 10 w 16"/>
                <a:gd name="T9" fmla="*/ 20 h 28"/>
                <a:gd name="T10" fmla="*/ 11 w 16"/>
                <a:gd name="T11" fmla="*/ 15 h 28"/>
                <a:gd name="T12" fmla="*/ 13 w 16"/>
                <a:gd name="T13" fmla="*/ 6 h 28"/>
                <a:gd name="T14" fmla="*/ 7 w 16"/>
                <a:gd name="T15" fmla="*/ 9 h 28"/>
                <a:gd name="T16" fmla="*/ 2 w 16"/>
                <a:gd name="T17" fmla="*/ 1 h 28"/>
                <a:gd name="T18" fmla="*/ 2 w 16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28">
                  <a:moveTo>
                    <a:pt x="2" y="0"/>
                  </a:moveTo>
                  <a:cubicBezTo>
                    <a:pt x="2" y="1"/>
                    <a:pt x="3" y="3"/>
                    <a:pt x="3" y="5"/>
                  </a:cubicBezTo>
                  <a:cubicBezTo>
                    <a:pt x="2" y="10"/>
                    <a:pt x="0" y="12"/>
                    <a:pt x="2" y="16"/>
                  </a:cubicBezTo>
                  <a:cubicBezTo>
                    <a:pt x="5" y="20"/>
                    <a:pt x="3" y="28"/>
                    <a:pt x="6" y="27"/>
                  </a:cubicBezTo>
                  <a:cubicBezTo>
                    <a:pt x="9" y="27"/>
                    <a:pt x="8" y="21"/>
                    <a:pt x="10" y="20"/>
                  </a:cubicBezTo>
                  <a:cubicBezTo>
                    <a:pt x="11" y="18"/>
                    <a:pt x="12" y="18"/>
                    <a:pt x="11" y="15"/>
                  </a:cubicBezTo>
                  <a:cubicBezTo>
                    <a:pt x="10" y="13"/>
                    <a:pt x="16" y="3"/>
                    <a:pt x="13" y="6"/>
                  </a:cubicBezTo>
                  <a:cubicBezTo>
                    <a:pt x="9" y="9"/>
                    <a:pt x="9" y="11"/>
                    <a:pt x="7" y="9"/>
                  </a:cubicBezTo>
                  <a:cubicBezTo>
                    <a:pt x="5" y="7"/>
                    <a:pt x="5" y="5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8" name="Freeform 1147"/>
            <p:cNvSpPr>
              <a:spLocks/>
            </p:cNvSpPr>
            <p:nvPr userDrawn="1"/>
          </p:nvSpPr>
          <p:spPr bwMode="auto">
            <a:xfrm>
              <a:off x="11242676" y="4970463"/>
              <a:ext cx="26988" cy="33338"/>
            </a:xfrm>
            <a:custGeom>
              <a:avLst/>
              <a:gdLst>
                <a:gd name="T0" fmla="*/ 8 w 17"/>
                <a:gd name="T1" fmla="*/ 18 h 21"/>
                <a:gd name="T2" fmla="*/ 7 w 17"/>
                <a:gd name="T3" fmla="*/ 21 h 21"/>
                <a:gd name="T4" fmla="*/ 9 w 17"/>
                <a:gd name="T5" fmla="*/ 18 h 21"/>
                <a:gd name="T6" fmla="*/ 10 w 17"/>
                <a:gd name="T7" fmla="*/ 17 h 21"/>
                <a:gd name="T8" fmla="*/ 16 w 17"/>
                <a:gd name="T9" fmla="*/ 4 h 21"/>
                <a:gd name="T10" fmla="*/ 3 w 17"/>
                <a:gd name="T11" fmla="*/ 2 h 21"/>
                <a:gd name="T12" fmla="*/ 8 w 17"/>
                <a:gd name="T13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1">
                  <a:moveTo>
                    <a:pt x="8" y="18"/>
                  </a:moveTo>
                  <a:cubicBezTo>
                    <a:pt x="7" y="18"/>
                    <a:pt x="7" y="19"/>
                    <a:pt x="7" y="21"/>
                  </a:cubicBezTo>
                  <a:cubicBezTo>
                    <a:pt x="10" y="20"/>
                    <a:pt x="10" y="18"/>
                    <a:pt x="9" y="18"/>
                  </a:cubicBezTo>
                  <a:cubicBezTo>
                    <a:pt x="9" y="18"/>
                    <a:pt x="10" y="18"/>
                    <a:pt x="10" y="17"/>
                  </a:cubicBezTo>
                  <a:cubicBezTo>
                    <a:pt x="14" y="14"/>
                    <a:pt x="17" y="7"/>
                    <a:pt x="16" y="4"/>
                  </a:cubicBezTo>
                  <a:cubicBezTo>
                    <a:pt x="15" y="2"/>
                    <a:pt x="5" y="0"/>
                    <a:pt x="3" y="2"/>
                  </a:cubicBezTo>
                  <a:cubicBezTo>
                    <a:pt x="0" y="6"/>
                    <a:pt x="4" y="17"/>
                    <a:pt x="8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9" name="Freeform 1148"/>
            <p:cNvSpPr>
              <a:spLocks/>
            </p:cNvSpPr>
            <p:nvPr userDrawn="1"/>
          </p:nvSpPr>
          <p:spPr bwMode="auto">
            <a:xfrm>
              <a:off x="11245851" y="5003800"/>
              <a:ext cx="7938" cy="6350"/>
            </a:xfrm>
            <a:custGeom>
              <a:avLst/>
              <a:gdLst>
                <a:gd name="T0" fmla="*/ 4 w 5"/>
                <a:gd name="T1" fmla="*/ 2 h 3"/>
                <a:gd name="T2" fmla="*/ 5 w 5"/>
                <a:gd name="T3" fmla="*/ 0 h 3"/>
                <a:gd name="T4" fmla="*/ 4 w 5"/>
                <a:gd name="T5" fmla="*/ 0 h 3"/>
                <a:gd name="T6" fmla="*/ 4 w 5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4" y="2"/>
                  </a:moveTo>
                  <a:cubicBezTo>
                    <a:pt x="4" y="1"/>
                    <a:pt x="5" y="1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0" y="1"/>
                    <a:pt x="3" y="3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0" name="Freeform 1149"/>
            <p:cNvSpPr>
              <a:spLocks/>
            </p:cNvSpPr>
            <p:nvPr userDrawn="1"/>
          </p:nvSpPr>
          <p:spPr bwMode="auto">
            <a:xfrm>
              <a:off x="11253788" y="5014913"/>
              <a:ext cx="4763" cy="7938"/>
            </a:xfrm>
            <a:custGeom>
              <a:avLst/>
              <a:gdLst>
                <a:gd name="T0" fmla="*/ 1 w 3"/>
                <a:gd name="T1" fmla="*/ 0 h 5"/>
                <a:gd name="T2" fmla="*/ 0 w 3"/>
                <a:gd name="T3" fmla="*/ 5 h 5"/>
                <a:gd name="T4" fmla="*/ 0 w 3"/>
                <a:gd name="T5" fmla="*/ 5 h 5"/>
                <a:gd name="T6" fmla="*/ 1 w 3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cubicBezTo>
                    <a:pt x="0" y="0"/>
                    <a:pt x="0" y="3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3"/>
                    <a:pt x="3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1" name="Freeform 1150"/>
            <p:cNvSpPr>
              <a:spLocks/>
            </p:cNvSpPr>
            <p:nvPr userDrawn="1"/>
          </p:nvSpPr>
          <p:spPr bwMode="auto">
            <a:xfrm>
              <a:off x="11252201" y="5022850"/>
              <a:ext cx="6350" cy="12700"/>
            </a:xfrm>
            <a:custGeom>
              <a:avLst/>
              <a:gdLst>
                <a:gd name="T0" fmla="*/ 0 w 4"/>
                <a:gd name="T1" fmla="*/ 5 h 8"/>
                <a:gd name="T2" fmla="*/ 1 w 4"/>
                <a:gd name="T3" fmla="*/ 0 h 8"/>
                <a:gd name="T4" fmla="*/ 0 w 4"/>
                <a:gd name="T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0" y="5"/>
                  </a:moveTo>
                  <a:cubicBezTo>
                    <a:pt x="2" y="8"/>
                    <a:pt x="4" y="4"/>
                    <a:pt x="1" y="0"/>
                  </a:cubicBezTo>
                  <a:cubicBezTo>
                    <a:pt x="1" y="2"/>
                    <a:pt x="0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2" name="Freeform 1151"/>
            <p:cNvSpPr>
              <a:spLocks/>
            </p:cNvSpPr>
            <p:nvPr userDrawn="1"/>
          </p:nvSpPr>
          <p:spPr bwMode="auto">
            <a:xfrm>
              <a:off x="11271251" y="5127625"/>
              <a:ext cx="6350" cy="12700"/>
            </a:xfrm>
            <a:custGeom>
              <a:avLst/>
              <a:gdLst>
                <a:gd name="T0" fmla="*/ 1 w 4"/>
                <a:gd name="T1" fmla="*/ 4 h 8"/>
                <a:gd name="T2" fmla="*/ 1 w 4"/>
                <a:gd name="T3" fmla="*/ 2 h 8"/>
                <a:gd name="T4" fmla="*/ 1 w 4"/>
                <a:gd name="T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1" y="4"/>
                  </a:moveTo>
                  <a:cubicBezTo>
                    <a:pt x="2" y="0"/>
                    <a:pt x="4" y="1"/>
                    <a:pt x="1" y="2"/>
                  </a:cubicBezTo>
                  <a:cubicBezTo>
                    <a:pt x="1" y="4"/>
                    <a:pt x="0" y="8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3" name="Freeform 1152"/>
            <p:cNvSpPr>
              <a:spLocks/>
            </p:cNvSpPr>
            <p:nvPr userDrawn="1"/>
          </p:nvSpPr>
          <p:spPr bwMode="auto">
            <a:xfrm>
              <a:off x="11188701" y="4791075"/>
              <a:ext cx="23813" cy="11113"/>
            </a:xfrm>
            <a:custGeom>
              <a:avLst/>
              <a:gdLst>
                <a:gd name="T0" fmla="*/ 4 w 14"/>
                <a:gd name="T1" fmla="*/ 5 h 7"/>
                <a:gd name="T2" fmla="*/ 12 w 14"/>
                <a:gd name="T3" fmla="*/ 3 h 7"/>
                <a:gd name="T4" fmla="*/ 2 w 14"/>
                <a:gd name="T5" fmla="*/ 3 h 7"/>
                <a:gd name="T6" fmla="*/ 4 w 14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7">
                  <a:moveTo>
                    <a:pt x="4" y="5"/>
                  </a:moveTo>
                  <a:cubicBezTo>
                    <a:pt x="8" y="5"/>
                    <a:pt x="14" y="5"/>
                    <a:pt x="12" y="3"/>
                  </a:cubicBezTo>
                  <a:cubicBezTo>
                    <a:pt x="11" y="0"/>
                    <a:pt x="5" y="2"/>
                    <a:pt x="2" y="3"/>
                  </a:cubicBezTo>
                  <a:cubicBezTo>
                    <a:pt x="0" y="7"/>
                    <a:pt x="0" y="5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4" name="Freeform 1153"/>
            <p:cNvSpPr>
              <a:spLocks/>
            </p:cNvSpPr>
            <p:nvPr userDrawn="1"/>
          </p:nvSpPr>
          <p:spPr bwMode="auto">
            <a:xfrm>
              <a:off x="11002963" y="4822825"/>
              <a:ext cx="9525" cy="6350"/>
            </a:xfrm>
            <a:custGeom>
              <a:avLst/>
              <a:gdLst>
                <a:gd name="T0" fmla="*/ 0 w 5"/>
                <a:gd name="T1" fmla="*/ 2 h 4"/>
                <a:gd name="T2" fmla="*/ 5 w 5"/>
                <a:gd name="T3" fmla="*/ 4 h 4"/>
                <a:gd name="T4" fmla="*/ 0 w 5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cubicBezTo>
                    <a:pt x="1" y="4"/>
                    <a:pt x="2" y="4"/>
                    <a:pt x="5" y="4"/>
                  </a:cubicBezTo>
                  <a:cubicBezTo>
                    <a:pt x="3" y="2"/>
                    <a:pt x="3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5" name="Freeform 1154"/>
            <p:cNvSpPr>
              <a:spLocks/>
            </p:cNvSpPr>
            <p:nvPr userDrawn="1"/>
          </p:nvSpPr>
          <p:spPr bwMode="auto">
            <a:xfrm>
              <a:off x="11012488" y="4829175"/>
              <a:ext cx="11113" cy="3175"/>
            </a:xfrm>
            <a:custGeom>
              <a:avLst/>
              <a:gdLst>
                <a:gd name="T0" fmla="*/ 0 w 7"/>
                <a:gd name="T1" fmla="*/ 0 h 2"/>
                <a:gd name="T2" fmla="*/ 3 w 7"/>
                <a:gd name="T3" fmla="*/ 1 h 2"/>
                <a:gd name="T4" fmla="*/ 1 w 7"/>
                <a:gd name="T5" fmla="*/ 0 h 2"/>
                <a:gd name="T6" fmla="*/ 0 w 7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">
                  <a:moveTo>
                    <a:pt x="0" y="0"/>
                  </a:moveTo>
                  <a:cubicBezTo>
                    <a:pt x="1" y="1"/>
                    <a:pt x="2" y="1"/>
                    <a:pt x="3" y="1"/>
                  </a:cubicBezTo>
                  <a:cubicBezTo>
                    <a:pt x="7" y="2"/>
                    <a:pt x="5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6" name="Freeform 1155"/>
            <p:cNvSpPr>
              <a:spLocks/>
            </p:cNvSpPr>
            <p:nvPr userDrawn="1"/>
          </p:nvSpPr>
          <p:spPr bwMode="auto">
            <a:xfrm>
              <a:off x="11042651" y="4781550"/>
              <a:ext cx="34925" cy="30163"/>
            </a:xfrm>
            <a:custGeom>
              <a:avLst/>
              <a:gdLst>
                <a:gd name="T0" fmla="*/ 1 w 21"/>
                <a:gd name="T1" fmla="*/ 3 h 18"/>
                <a:gd name="T2" fmla="*/ 13 w 21"/>
                <a:gd name="T3" fmla="*/ 8 h 18"/>
                <a:gd name="T4" fmla="*/ 19 w 21"/>
                <a:gd name="T5" fmla="*/ 13 h 18"/>
                <a:gd name="T6" fmla="*/ 14 w 21"/>
                <a:gd name="T7" fmla="*/ 1 h 18"/>
                <a:gd name="T8" fmla="*/ 1 w 21"/>
                <a:gd name="T9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8">
                  <a:moveTo>
                    <a:pt x="1" y="3"/>
                  </a:moveTo>
                  <a:cubicBezTo>
                    <a:pt x="2" y="9"/>
                    <a:pt x="7" y="6"/>
                    <a:pt x="13" y="8"/>
                  </a:cubicBezTo>
                  <a:cubicBezTo>
                    <a:pt x="19" y="10"/>
                    <a:pt x="17" y="18"/>
                    <a:pt x="19" y="13"/>
                  </a:cubicBezTo>
                  <a:cubicBezTo>
                    <a:pt x="21" y="8"/>
                    <a:pt x="18" y="2"/>
                    <a:pt x="14" y="1"/>
                  </a:cubicBezTo>
                  <a:cubicBezTo>
                    <a:pt x="10" y="0"/>
                    <a:pt x="0" y="1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7" name="Freeform 1156"/>
            <p:cNvSpPr>
              <a:spLocks/>
            </p:cNvSpPr>
            <p:nvPr userDrawn="1"/>
          </p:nvSpPr>
          <p:spPr bwMode="auto">
            <a:xfrm>
              <a:off x="10995026" y="4738688"/>
              <a:ext cx="44450" cy="25400"/>
            </a:xfrm>
            <a:custGeom>
              <a:avLst/>
              <a:gdLst>
                <a:gd name="T0" fmla="*/ 8 w 27"/>
                <a:gd name="T1" fmla="*/ 15 h 15"/>
                <a:gd name="T2" fmla="*/ 22 w 27"/>
                <a:gd name="T3" fmla="*/ 11 h 15"/>
                <a:gd name="T4" fmla="*/ 22 w 27"/>
                <a:gd name="T5" fmla="*/ 9 h 15"/>
                <a:gd name="T6" fmla="*/ 8 w 27"/>
                <a:gd name="T7" fmla="*/ 12 h 15"/>
                <a:gd name="T8" fmla="*/ 5 w 27"/>
                <a:gd name="T9" fmla="*/ 3 h 15"/>
                <a:gd name="T10" fmla="*/ 8 w 27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5">
                  <a:moveTo>
                    <a:pt x="8" y="15"/>
                  </a:moveTo>
                  <a:cubicBezTo>
                    <a:pt x="15" y="15"/>
                    <a:pt x="18" y="8"/>
                    <a:pt x="22" y="11"/>
                  </a:cubicBezTo>
                  <a:cubicBezTo>
                    <a:pt x="26" y="14"/>
                    <a:pt x="27" y="10"/>
                    <a:pt x="22" y="9"/>
                  </a:cubicBezTo>
                  <a:cubicBezTo>
                    <a:pt x="18" y="8"/>
                    <a:pt x="11" y="13"/>
                    <a:pt x="8" y="12"/>
                  </a:cubicBezTo>
                  <a:cubicBezTo>
                    <a:pt x="5" y="10"/>
                    <a:pt x="6" y="0"/>
                    <a:pt x="5" y="3"/>
                  </a:cubicBezTo>
                  <a:cubicBezTo>
                    <a:pt x="5" y="10"/>
                    <a:pt x="0" y="15"/>
                    <a:pt x="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8" name="Freeform 1157"/>
            <p:cNvSpPr>
              <a:spLocks/>
            </p:cNvSpPr>
            <p:nvPr userDrawn="1"/>
          </p:nvSpPr>
          <p:spPr bwMode="auto">
            <a:xfrm>
              <a:off x="11023601" y="4713288"/>
              <a:ext cx="14288" cy="17463"/>
            </a:xfrm>
            <a:custGeom>
              <a:avLst/>
              <a:gdLst>
                <a:gd name="T0" fmla="*/ 8 w 9"/>
                <a:gd name="T1" fmla="*/ 11 h 11"/>
                <a:gd name="T2" fmla="*/ 8 w 9"/>
                <a:gd name="T3" fmla="*/ 3 h 11"/>
                <a:gd name="T4" fmla="*/ 1 w 9"/>
                <a:gd name="T5" fmla="*/ 3 h 11"/>
                <a:gd name="T6" fmla="*/ 8 w 9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8" y="11"/>
                  </a:moveTo>
                  <a:cubicBezTo>
                    <a:pt x="8" y="7"/>
                    <a:pt x="9" y="4"/>
                    <a:pt x="8" y="3"/>
                  </a:cubicBezTo>
                  <a:cubicBezTo>
                    <a:pt x="7" y="2"/>
                    <a:pt x="0" y="0"/>
                    <a:pt x="1" y="3"/>
                  </a:cubicBezTo>
                  <a:cubicBezTo>
                    <a:pt x="3" y="9"/>
                    <a:pt x="6" y="10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9" name="Freeform 1158"/>
            <p:cNvSpPr>
              <a:spLocks/>
            </p:cNvSpPr>
            <p:nvPr userDrawn="1"/>
          </p:nvSpPr>
          <p:spPr bwMode="auto">
            <a:xfrm>
              <a:off x="11036301" y="4730750"/>
              <a:ext cx="11113" cy="14288"/>
            </a:xfrm>
            <a:custGeom>
              <a:avLst/>
              <a:gdLst>
                <a:gd name="T0" fmla="*/ 7 w 7"/>
                <a:gd name="T1" fmla="*/ 9 h 9"/>
                <a:gd name="T2" fmla="*/ 4 w 7"/>
                <a:gd name="T3" fmla="*/ 2 h 9"/>
                <a:gd name="T4" fmla="*/ 0 w 7"/>
                <a:gd name="T5" fmla="*/ 0 h 9"/>
                <a:gd name="T6" fmla="*/ 1 w 7"/>
                <a:gd name="T7" fmla="*/ 6 h 9"/>
                <a:gd name="T8" fmla="*/ 7 w 7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7" y="9"/>
                  </a:moveTo>
                  <a:cubicBezTo>
                    <a:pt x="6" y="7"/>
                    <a:pt x="6" y="5"/>
                    <a:pt x="4" y="2"/>
                  </a:cubicBezTo>
                  <a:cubicBezTo>
                    <a:pt x="3" y="1"/>
                    <a:pt x="1" y="0"/>
                    <a:pt x="0" y="0"/>
                  </a:cubicBezTo>
                  <a:cubicBezTo>
                    <a:pt x="0" y="2"/>
                    <a:pt x="1" y="4"/>
                    <a:pt x="1" y="6"/>
                  </a:cubicBezTo>
                  <a:cubicBezTo>
                    <a:pt x="2" y="8"/>
                    <a:pt x="4" y="8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0" name="Freeform 1159"/>
            <p:cNvSpPr>
              <a:spLocks/>
            </p:cNvSpPr>
            <p:nvPr userDrawn="1"/>
          </p:nvSpPr>
          <p:spPr bwMode="auto">
            <a:xfrm>
              <a:off x="11047413" y="4745038"/>
              <a:ext cx="26988" cy="14288"/>
            </a:xfrm>
            <a:custGeom>
              <a:avLst/>
              <a:gdLst>
                <a:gd name="T0" fmla="*/ 13 w 16"/>
                <a:gd name="T1" fmla="*/ 2 h 8"/>
                <a:gd name="T2" fmla="*/ 0 w 16"/>
                <a:gd name="T3" fmla="*/ 0 h 8"/>
                <a:gd name="T4" fmla="*/ 2 w 16"/>
                <a:gd name="T5" fmla="*/ 6 h 8"/>
                <a:gd name="T6" fmla="*/ 13 w 16"/>
                <a:gd name="T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13" y="2"/>
                  </a:moveTo>
                  <a:cubicBezTo>
                    <a:pt x="11" y="0"/>
                    <a:pt x="5" y="0"/>
                    <a:pt x="0" y="0"/>
                  </a:cubicBezTo>
                  <a:cubicBezTo>
                    <a:pt x="1" y="2"/>
                    <a:pt x="1" y="4"/>
                    <a:pt x="2" y="6"/>
                  </a:cubicBezTo>
                  <a:cubicBezTo>
                    <a:pt x="3" y="8"/>
                    <a:pt x="16" y="6"/>
                    <a:pt x="1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1" name="Freeform 1160"/>
            <p:cNvSpPr>
              <a:spLocks/>
            </p:cNvSpPr>
            <p:nvPr userDrawn="1"/>
          </p:nvSpPr>
          <p:spPr bwMode="auto">
            <a:xfrm>
              <a:off x="10977563" y="4686300"/>
              <a:ext cx="26988" cy="39688"/>
            </a:xfrm>
            <a:custGeom>
              <a:avLst/>
              <a:gdLst>
                <a:gd name="T0" fmla="*/ 14 w 17"/>
                <a:gd name="T1" fmla="*/ 19 h 24"/>
                <a:gd name="T2" fmla="*/ 12 w 17"/>
                <a:gd name="T3" fmla="*/ 2 h 24"/>
                <a:gd name="T4" fmla="*/ 0 w 17"/>
                <a:gd name="T5" fmla="*/ 5 h 24"/>
                <a:gd name="T6" fmla="*/ 9 w 17"/>
                <a:gd name="T7" fmla="*/ 12 h 24"/>
                <a:gd name="T8" fmla="*/ 14 w 17"/>
                <a:gd name="T9" fmla="*/ 1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4">
                  <a:moveTo>
                    <a:pt x="14" y="19"/>
                  </a:moveTo>
                  <a:cubicBezTo>
                    <a:pt x="15" y="14"/>
                    <a:pt x="17" y="4"/>
                    <a:pt x="12" y="2"/>
                  </a:cubicBezTo>
                  <a:cubicBezTo>
                    <a:pt x="7" y="0"/>
                    <a:pt x="4" y="4"/>
                    <a:pt x="0" y="5"/>
                  </a:cubicBezTo>
                  <a:cubicBezTo>
                    <a:pt x="4" y="8"/>
                    <a:pt x="7" y="10"/>
                    <a:pt x="9" y="12"/>
                  </a:cubicBezTo>
                  <a:cubicBezTo>
                    <a:pt x="12" y="15"/>
                    <a:pt x="12" y="24"/>
                    <a:pt x="1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2" name="Freeform 1161"/>
            <p:cNvSpPr>
              <a:spLocks/>
            </p:cNvSpPr>
            <p:nvPr userDrawn="1"/>
          </p:nvSpPr>
          <p:spPr bwMode="auto">
            <a:xfrm>
              <a:off x="10960101" y="4681538"/>
              <a:ext cx="17463" cy="12700"/>
            </a:xfrm>
            <a:custGeom>
              <a:avLst/>
              <a:gdLst>
                <a:gd name="T0" fmla="*/ 8 w 10"/>
                <a:gd name="T1" fmla="*/ 8 h 8"/>
                <a:gd name="T2" fmla="*/ 10 w 10"/>
                <a:gd name="T3" fmla="*/ 8 h 8"/>
                <a:gd name="T4" fmla="*/ 2 w 10"/>
                <a:gd name="T5" fmla="*/ 2 h 8"/>
                <a:gd name="T6" fmla="*/ 8 w 10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8">
                  <a:moveTo>
                    <a:pt x="8" y="8"/>
                  </a:moveTo>
                  <a:cubicBezTo>
                    <a:pt x="9" y="8"/>
                    <a:pt x="9" y="8"/>
                    <a:pt x="10" y="8"/>
                  </a:cubicBezTo>
                  <a:cubicBezTo>
                    <a:pt x="7" y="6"/>
                    <a:pt x="5" y="4"/>
                    <a:pt x="2" y="2"/>
                  </a:cubicBezTo>
                  <a:cubicBezTo>
                    <a:pt x="0" y="0"/>
                    <a:pt x="4" y="7"/>
                    <a:pt x="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3" name="Freeform 1162"/>
            <p:cNvSpPr>
              <a:spLocks/>
            </p:cNvSpPr>
            <p:nvPr userDrawn="1"/>
          </p:nvSpPr>
          <p:spPr bwMode="auto">
            <a:xfrm>
              <a:off x="10888663" y="4646613"/>
              <a:ext cx="42863" cy="42863"/>
            </a:xfrm>
            <a:custGeom>
              <a:avLst/>
              <a:gdLst>
                <a:gd name="T0" fmla="*/ 17 w 26"/>
                <a:gd name="T1" fmla="*/ 25 h 26"/>
                <a:gd name="T2" fmla="*/ 21 w 26"/>
                <a:gd name="T3" fmla="*/ 20 h 26"/>
                <a:gd name="T4" fmla="*/ 15 w 26"/>
                <a:gd name="T5" fmla="*/ 7 h 26"/>
                <a:gd name="T6" fmla="*/ 2 w 26"/>
                <a:gd name="T7" fmla="*/ 3 h 26"/>
                <a:gd name="T8" fmla="*/ 17 w 26"/>
                <a:gd name="T9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7" y="25"/>
                  </a:moveTo>
                  <a:cubicBezTo>
                    <a:pt x="21" y="26"/>
                    <a:pt x="26" y="26"/>
                    <a:pt x="21" y="20"/>
                  </a:cubicBezTo>
                  <a:cubicBezTo>
                    <a:pt x="17" y="14"/>
                    <a:pt x="19" y="9"/>
                    <a:pt x="15" y="7"/>
                  </a:cubicBezTo>
                  <a:cubicBezTo>
                    <a:pt x="10" y="5"/>
                    <a:pt x="0" y="0"/>
                    <a:pt x="2" y="3"/>
                  </a:cubicBezTo>
                  <a:cubicBezTo>
                    <a:pt x="6" y="11"/>
                    <a:pt x="13" y="24"/>
                    <a:pt x="1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4" name="Freeform 1163"/>
            <p:cNvSpPr>
              <a:spLocks/>
            </p:cNvSpPr>
            <p:nvPr userDrawn="1"/>
          </p:nvSpPr>
          <p:spPr bwMode="auto">
            <a:xfrm>
              <a:off x="10831513" y="4611688"/>
              <a:ext cx="55563" cy="68263"/>
            </a:xfrm>
            <a:custGeom>
              <a:avLst/>
              <a:gdLst>
                <a:gd name="T0" fmla="*/ 22 w 34"/>
                <a:gd name="T1" fmla="*/ 11 h 41"/>
                <a:gd name="T2" fmla="*/ 11 w 34"/>
                <a:gd name="T3" fmla="*/ 5 h 41"/>
                <a:gd name="T4" fmla="*/ 2 w 34"/>
                <a:gd name="T5" fmla="*/ 6 h 41"/>
                <a:gd name="T6" fmla="*/ 15 w 34"/>
                <a:gd name="T7" fmla="*/ 33 h 41"/>
                <a:gd name="T8" fmla="*/ 32 w 34"/>
                <a:gd name="T9" fmla="*/ 33 h 41"/>
                <a:gd name="T10" fmla="*/ 22 w 34"/>
                <a:gd name="T11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41">
                  <a:moveTo>
                    <a:pt x="22" y="11"/>
                  </a:moveTo>
                  <a:cubicBezTo>
                    <a:pt x="15" y="6"/>
                    <a:pt x="13" y="4"/>
                    <a:pt x="11" y="5"/>
                  </a:cubicBezTo>
                  <a:cubicBezTo>
                    <a:pt x="8" y="6"/>
                    <a:pt x="0" y="0"/>
                    <a:pt x="2" y="6"/>
                  </a:cubicBezTo>
                  <a:cubicBezTo>
                    <a:pt x="6" y="19"/>
                    <a:pt x="11" y="31"/>
                    <a:pt x="15" y="33"/>
                  </a:cubicBezTo>
                  <a:cubicBezTo>
                    <a:pt x="19" y="34"/>
                    <a:pt x="30" y="41"/>
                    <a:pt x="32" y="33"/>
                  </a:cubicBezTo>
                  <a:cubicBezTo>
                    <a:pt x="34" y="26"/>
                    <a:pt x="28" y="16"/>
                    <a:pt x="2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5" name="Freeform 1164"/>
            <p:cNvSpPr>
              <a:spLocks/>
            </p:cNvSpPr>
            <p:nvPr userDrawn="1"/>
          </p:nvSpPr>
          <p:spPr bwMode="auto">
            <a:xfrm>
              <a:off x="10887076" y="4686300"/>
              <a:ext cx="28575" cy="14288"/>
            </a:xfrm>
            <a:custGeom>
              <a:avLst/>
              <a:gdLst>
                <a:gd name="T0" fmla="*/ 8 w 17"/>
                <a:gd name="T1" fmla="*/ 5 h 9"/>
                <a:gd name="T2" fmla="*/ 17 w 17"/>
                <a:gd name="T3" fmla="*/ 2 h 9"/>
                <a:gd name="T4" fmla="*/ 2 w 17"/>
                <a:gd name="T5" fmla="*/ 7 h 9"/>
                <a:gd name="T6" fmla="*/ 8 w 17"/>
                <a:gd name="T7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9">
                  <a:moveTo>
                    <a:pt x="8" y="5"/>
                  </a:moveTo>
                  <a:cubicBezTo>
                    <a:pt x="9" y="4"/>
                    <a:pt x="17" y="4"/>
                    <a:pt x="17" y="2"/>
                  </a:cubicBezTo>
                  <a:cubicBezTo>
                    <a:pt x="16" y="0"/>
                    <a:pt x="0" y="4"/>
                    <a:pt x="2" y="7"/>
                  </a:cubicBezTo>
                  <a:cubicBezTo>
                    <a:pt x="4" y="9"/>
                    <a:pt x="7" y="7"/>
                    <a:pt x="8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6" name="Freeform 1165"/>
            <p:cNvSpPr>
              <a:spLocks/>
            </p:cNvSpPr>
            <p:nvPr userDrawn="1"/>
          </p:nvSpPr>
          <p:spPr bwMode="auto">
            <a:xfrm>
              <a:off x="10923588" y="4695825"/>
              <a:ext cx="26988" cy="26988"/>
            </a:xfrm>
            <a:custGeom>
              <a:avLst/>
              <a:gdLst>
                <a:gd name="T0" fmla="*/ 2 w 16"/>
                <a:gd name="T1" fmla="*/ 15 h 16"/>
                <a:gd name="T2" fmla="*/ 14 w 16"/>
                <a:gd name="T3" fmla="*/ 6 h 16"/>
                <a:gd name="T4" fmla="*/ 6 w 16"/>
                <a:gd name="T5" fmla="*/ 4 h 16"/>
                <a:gd name="T6" fmla="*/ 2 w 16"/>
                <a:gd name="T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6">
                  <a:moveTo>
                    <a:pt x="2" y="15"/>
                  </a:moveTo>
                  <a:cubicBezTo>
                    <a:pt x="5" y="16"/>
                    <a:pt x="16" y="10"/>
                    <a:pt x="14" y="6"/>
                  </a:cubicBezTo>
                  <a:cubicBezTo>
                    <a:pt x="12" y="1"/>
                    <a:pt x="5" y="0"/>
                    <a:pt x="6" y="4"/>
                  </a:cubicBezTo>
                  <a:cubicBezTo>
                    <a:pt x="6" y="8"/>
                    <a:pt x="0" y="14"/>
                    <a:pt x="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7" name="Freeform 1166"/>
            <p:cNvSpPr>
              <a:spLocks/>
            </p:cNvSpPr>
            <p:nvPr userDrawn="1"/>
          </p:nvSpPr>
          <p:spPr bwMode="auto">
            <a:xfrm>
              <a:off x="10939463" y="4711700"/>
              <a:ext cx="17463" cy="19050"/>
            </a:xfrm>
            <a:custGeom>
              <a:avLst/>
              <a:gdLst>
                <a:gd name="T0" fmla="*/ 2 w 11"/>
                <a:gd name="T1" fmla="*/ 10 h 12"/>
                <a:gd name="T2" fmla="*/ 3 w 11"/>
                <a:gd name="T3" fmla="*/ 7 h 12"/>
                <a:gd name="T4" fmla="*/ 5 w 11"/>
                <a:gd name="T5" fmla="*/ 1 h 12"/>
                <a:gd name="T6" fmla="*/ 2 w 11"/>
                <a:gd name="T7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2" y="10"/>
                  </a:moveTo>
                  <a:cubicBezTo>
                    <a:pt x="2" y="12"/>
                    <a:pt x="3" y="7"/>
                    <a:pt x="3" y="7"/>
                  </a:cubicBezTo>
                  <a:cubicBezTo>
                    <a:pt x="3" y="6"/>
                    <a:pt x="11" y="0"/>
                    <a:pt x="5" y="1"/>
                  </a:cubicBezTo>
                  <a:cubicBezTo>
                    <a:pt x="0" y="2"/>
                    <a:pt x="2" y="7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8" name="Freeform 1167"/>
            <p:cNvSpPr>
              <a:spLocks/>
            </p:cNvSpPr>
            <p:nvPr userDrawn="1"/>
          </p:nvSpPr>
          <p:spPr bwMode="auto">
            <a:xfrm>
              <a:off x="10787063" y="4813300"/>
              <a:ext cx="23813" cy="26988"/>
            </a:xfrm>
            <a:custGeom>
              <a:avLst/>
              <a:gdLst>
                <a:gd name="T0" fmla="*/ 9 w 15"/>
                <a:gd name="T1" fmla="*/ 1 h 16"/>
                <a:gd name="T2" fmla="*/ 0 w 15"/>
                <a:gd name="T3" fmla="*/ 7 h 16"/>
                <a:gd name="T4" fmla="*/ 10 w 15"/>
                <a:gd name="T5" fmla="*/ 14 h 16"/>
                <a:gd name="T6" fmla="*/ 9 w 15"/>
                <a:gd name="T7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6">
                  <a:moveTo>
                    <a:pt x="9" y="1"/>
                  </a:moveTo>
                  <a:cubicBezTo>
                    <a:pt x="5" y="0"/>
                    <a:pt x="4" y="3"/>
                    <a:pt x="0" y="7"/>
                  </a:cubicBezTo>
                  <a:cubicBezTo>
                    <a:pt x="2" y="11"/>
                    <a:pt x="5" y="16"/>
                    <a:pt x="10" y="14"/>
                  </a:cubicBezTo>
                  <a:cubicBezTo>
                    <a:pt x="15" y="12"/>
                    <a:pt x="13" y="2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9" name="Freeform 1168"/>
            <p:cNvSpPr>
              <a:spLocks/>
            </p:cNvSpPr>
            <p:nvPr userDrawn="1"/>
          </p:nvSpPr>
          <p:spPr bwMode="auto">
            <a:xfrm>
              <a:off x="10809288" y="4803775"/>
              <a:ext cx="15875" cy="28575"/>
            </a:xfrm>
            <a:custGeom>
              <a:avLst/>
              <a:gdLst>
                <a:gd name="T0" fmla="*/ 7 w 9"/>
                <a:gd name="T1" fmla="*/ 4 h 17"/>
                <a:gd name="T2" fmla="*/ 0 w 9"/>
                <a:gd name="T3" fmla="*/ 3 h 17"/>
                <a:gd name="T4" fmla="*/ 6 w 9"/>
                <a:gd name="T5" fmla="*/ 12 h 17"/>
                <a:gd name="T6" fmla="*/ 7 w 9"/>
                <a:gd name="T7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7">
                  <a:moveTo>
                    <a:pt x="7" y="4"/>
                  </a:moveTo>
                  <a:cubicBezTo>
                    <a:pt x="5" y="3"/>
                    <a:pt x="0" y="0"/>
                    <a:pt x="0" y="3"/>
                  </a:cubicBezTo>
                  <a:cubicBezTo>
                    <a:pt x="0" y="10"/>
                    <a:pt x="2" y="17"/>
                    <a:pt x="6" y="12"/>
                  </a:cubicBezTo>
                  <a:cubicBezTo>
                    <a:pt x="9" y="8"/>
                    <a:pt x="9" y="6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0" name="Freeform 1169"/>
            <p:cNvSpPr>
              <a:spLocks/>
            </p:cNvSpPr>
            <p:nvPr userDrawn="1"/>
          </p:nvSpPr>
          <p:spPr bwMode="auto">
            <a:xfrm>
              <a:off x="10707688" y="4760913"/>
              <a:ext cx="15875" cy="20638"/>
            </a:xfrm>
            <a:custGeom>
              <a:avLst/>
              <a:gdLst>
                <a:gd name="T0" fmla="*/ 9 w 10"/>
                <a:gd name="T1" fmla="*/ 11 h 13"/>
                <a:gd name="T2" fmla="*/ 7 w 10"/>
                <a:gd name="T3" fmla="*/ 3 h 13"/>
                <a:gd name="T4" fmla="*/ 0 w 10"/>
                <a:gd name="T5" fmla="*/ 3 h 13"/>
                <a:gd name="T6" fmla="*/ 9 w 10"/>
                <a:gd name="T7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3">
                  <a:moveTo>
                    <a:pt x="9" y="11"/>
                  </a:moveTo>
                  <a:cubicBezTo>
                    <a:pt x="10" y="10"/>
                    <a:pt x="8" y="5"/>
                    <a:pt x="7" y="3"/>
                  </a:cubicBezTo>
                  <a:cubicBezTo>
                    <a:pt x="7" y="1"/>
                    <a:pt x="2" y="0"/>
                    <a:pt x="0" y="3"/>
                  </a:cubicBezTo>
                  <a:cubicBezTo>
                    <a:pt x="2" y="7"/>
                    <a:pt x="7" y="13"/>
                    <a:pt x="9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1" name="Freeform 1170"/>
            <p:cNvSpPr>
              <a:spLocks/>
            </p:cNvSpPr>
            <p:nvPr userDrawn="1"/>
          </p:nvSpPr>
          <p:spPr bwMode="auto">
            <a:xfrm>
              <a:off x="10761663" y="4730750"/>
              <a:ext cx="15875" cy="23813"/>
            </a:xfrm>
            <a:custGeom>
              <a:avLst/>
              <a:gdLst>
                <a:gd name="T0" fmla="*/ 4 w 10"/>
                <a:gd name="T1" fmla="*/ 2 h 14"/>
                <a:gd name="T2" fmla="*/ 5 w 10"/>
                <a:gd name="T3" fmla="*/ 14 h 14"/>
                <a:gd name="T4" fmla="*/ 7 w 10"/>
                <a:gd name="T5" fmla="*/ 7 h 14"/>
                <a:gd name="T6" fmla="*/ 4 w 10"/>
                <a:gd name="T7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4">
                  <a:moveTo>
                    <a:pt x="4" y="2"/>
                  </a:moveTo>
                  <a:cubicBezTo>
                    <a:pt x="3" y="7"/>
                    <a:pt x="0" y="14"/>
                    <a:pt x="5" y="14"/>
                  </a:cubicBezTo>
                  <a:cubicBezTo>
                    <a:pt x="10" y="14"/>
                    <a:pt x="9" y="12"/>
                    <a:pt x="7" y="7"/>
                  </a:cubicBezTo>
                  <a:cubicBezTo>
                    <a:pt x="5" y="3"/>
                    <a:pt x="6" y="0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2" name="Freeform 1171"/>
            <p:cNvSpPr>
              <a:spLocks/>
            </p:cNvSpPr>
            <p:nvPr userDrawn="1"/>
          </p:nvSpPr>
          <p:spPr bwMode="auto">
            <a:xfrm>
              <a:off x="10618788" y="4572000"/>
              <a:ext cx="142875" cy="80963"/>
            </a:xfrm>
            <a:custGeom>
              <a:avLst/>
              <a:gdLst>
                <a:gd name="T0" fmla="*/ 80 w 86"/>
                <a:gd name="T1" fmla="*/ 1 h 49"/>
                <a:gd name="T2" fmla="*/ 72 w 86"/>
                <a:gd name="T3" fmla="*/ 5 h 49"/>
                <a:gd name="T4" fmla="*/ 74 w 86"/>
                <a:gd name="T5" fmla="*/ 15 h 49"/>
                <a:gd name="T6" fmla="*/ 63 w 86"/>
                <a:gd name="T7" fmla="*/ 27 h 49"/>
                <a:gd name="T8" fmla="*/ 48 w 86"/>
                <a:gd name="T9" fmla="*/ 34 h 49"/>
                <a:gd name="T10" fmla="*/ 38 w 86"/>
                <a:gd name="T11" fmla="*/ 19 h 49"/>
                <a:gd name="T12" fmla="*/ 34 w 86"/>
                <a:gd name="T13" fmla="*/ 30 h 49"/>
                <a:gd name="T14" fmla="*/ 8 w 86"/>
                <a:gd name="T15" fmla="*/ 26 h 49"/>
                <a:gd name="T16" fmla="*/ 3 w 86"/>
                <a:gd name="T17" fmla="*/ 32 h 49"/>
                <a:gd name="T18" fmla="*/ 15 w 86"/>
                <a:gd name="T19" fmla="*/ 41 h 49"/>
                <a:gd name="T20" fmla="*/ 29 w 86"/>
                <a:gd name="T21" fmla="*/ 48 h 49"/>
                <a:gd name="T22" fmla="*/ 48 w 86"/>
                <a:gd name="T23" fmla="*/ 48 h 49"/>
                <a:gd name="T24" fmla="*/ 61 w 86"/>
                <a:gd name="T25" fmla="*/ 43 h 49"/>
                <a:gd name="T26" fmla="*/ 68 w 86"/>
                <a:gd name="T27" fmla="*/ 34 h 49"/>
                <a:gd name="T28" fmla="*/ 72 w 86"/>
                <a:gd name="T29" fmla="*/ 29 h 49"/>
                <a:gd name="T30" fmla="*/ 82 w 86"/>
                <a:gd name="T31" fmla="*/ 27 h 49"/>
                <a:gd name="T32" fmla="*/ 79 w 86"/>
                <a:gd name="T33" fmla="*/ 25 h 49"/>
                <a:gd name="T34" fmla="*/ 82 w 86"/>
                <a:gd name="T35" fmla="*/ 14 h 49"/>
                <a:gd name="T36" fmla="*/ 86 w 86"/>
                <a:gd name="T37" fmla="*/ 6 h 49"/>
                <a:gd name="T38" fmla="*/ 80 w 86"/>
                <a:gd name="T39" fmla="*/ 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49">
                  <a:moveTo>
                    <a:pt x="80" y="1"/>
                  </a:moveTo>
                  <a:cubicBezTo>
                    <a:pt x="76" y="0"/>
                    <a:pt x="73" y="2"/>
                    <a:pt x="72" y="5"/>
                  </a:cubicBezTo>
                  <a:cubicBezTo>
                    <a:pt x="70" y="8"/>
                    <a:pt x="75" y="13"/>
                    <a:pt x="74" y="15"/>
                  </a:cubicBezTo>
                  <a:cubicBezTo>
                    <a:pt x="73" y="18"/>
                    <a:pt x="69" y="24"/>
                    <a:pt x="63" y="27"/>
                  </a:cubicBezTo>
                  <a:cubicBezTo>
                    <a:pt x="58" y="31"/>
                    <a:pt x="53" y="34"/>
                    <a:pt x="48" y="34"/>
                  </a:cubicBezTo>
                  <a:cubicBezTo>
                    <a:pt x="43" y="34"/>
                    <a:pt x="43" y="22"/>
                    <a:pt x="38" y="19"/>
                  </a:cubicBezTo>
                  <a:cubicBezTo>
                    <a:pt x="33" y="15"/>
                    <a:pt x="36" y="27"/>
                    <a:pt x="34" y="30"/>
                  </a:cubicBezTo>
                  <a:cubicBezTo>
                    <a:pt x="31" y="33"/>
                    <a:pt x="18" y="29"/>
                    <a:pt x="8" y="26"/>
                  </a:cubicBezTo>
                  <a:cubicBezTo>
                    <a:pt x="0" y="25"/>
                    <a:pt x="3" y="27"/>
                    <a:pt x="3" y="32"/>
                  </a:cubicBezTo>
                  <a:cubicBezTo>
                    <a:pt x="3" y="37"/>
                    <a:pt x="11" y="37"/>
                    <a:pt x="15" y="41"/>
                  </a:cubicBezTo>
                  <a:cubicBezTo>
                    <a:pt x="19" y="44"/>
                    <a:pt x="24" y="48"/>
                    <a:pt x="29" y="48"/>
                  </a:cubicBezTo>
                  <a:cubicBezTo>
                    <a:pt x="34" y="48"/>
                    <a:pt x="43" y="46"/>
                    <a:pt x="48" y="48"/>
                  </a:cubicBezTo>
                  <a:cubicBezTo>
                    <a:pt x="53" y="49"/>
                    <a:pt x="57" y="46"/>
                    <a:pt x="61" y="43"/>
                  </a:cubicBezTo>
                  <a:cubicBezTo>
                    <a:pt x="66" y="41"/>
                    <a:pt x="64" y="38"/>
                    <a:pt x="68" y="34"/>
                  </a:cubicBezTo>
                  <a:cubicBezTo>
                    <a:pt x="72" y="30"/>
                    <a:pt x="70" y="30"/>
                    <a:pt x="72" y="29"/>
                  </a:cubicBezTo>
                  <a:cubicBezTo>
                    <a:pt x="73" y="28"/>
                    <a:pt x="78" y="29"/>
                    <a:pt x="82" y="27"/>
                  </a:cubicBezTo>
                  <a:cubicBezTo>
                    <a:pt x="85" y="25"/>
                    <a:pt x="80" y="28"/>
                    <a:pt x="79" y="25"/>
                  </a:cubicBezTo>
                  <a:cubicBezTo>
                    <a:pt x="78" y="22"/>
                    <a:pt x="80" y="15"/>
                    <a:pt x="82" y="14"/>
                  </a:cubicBezTo>
                  <a:cubicBezTo>
                    <a:pt x="83" y="13"/>
                    <a:pt x="86" y="12"/>
                    <a:pt x="86" y="6"/>
                  </a:cubicBezTo>
                  <a:cubicBezTo>
                    <a:pt x="85" y="1"/>
                    <a:pt x="83" y="1"/>
                    <a:pt x="8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3" name="Freeform 1172"/>
            <p:cNvSpPr>
              <a:spLocks/>
            </p:cNvSpPr>
            <p:nvPr userDrawn="1"/>
          </p:nvSpPr>
          <p:spPr bwMode="auto">
            <a:xfrm>
              <a:off x="10587038" y="4492625"/>
              <a:ext cx="22225" cy="28575"/>
            </a:xfrm>
            <a:custGeom>
              <a:avLst/>
              <a:gdLst>
                <a:gd name="T0" fmla="*/ 3 w 13"/>
                <a:gd name="T1" fmla="*/ 16 h 18"/>
                <a:gd name="T2" fmla="*/ 8 w 13"/>
                <a:gd name="T3" fmla="*/ 7 h 18"/>
                <a:gd name="T4" fmla="*/ 2 w 13"/>
                <a:gd name="T5" fmla="*/ 3 h 18"/>
                <a:gd name="T6" fmla="*/ 3 w 13"/>
                <a:gd name="T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8">
                  <a:moveTo>
                    <a:pt x="3" y="16"/>
                  </a:moveTo>
                  <a:cubicBezTo>
                    <a:pt x="7" y="14"/>
                    <a:pt x="13" y="9"/>
                    <a:pt x="8" y="7"/>
                  </a:cubicBezTo>
                  <a:cubicBezTo>
                    <a:pt x="2" y="5"/>
                    <a:pt x="1" y="0"/>
                    <a:pt x="2" y="3"/>
                  </a:cubicBezTo>
                  <a:cubicBezTo>
                    <a:pt x="4" y="10"/>
                    <a:pt x="0" y="18"/>
                    <a:pt x="3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4" name="Freeform 1173"/>
            <p:cNvSpPr>
              <a:spLocks/>
            </p:cNvSpPr>
            <p:nvPr userDrawn="1"/>
          </p:nvSpPr>
          <p:spPr bwMode="auto">
            <a:xfrm>
              <a:off x="10660063" y="4464050"/>
              <a:ext cx="26988" cy="30163"/>
            </a:xfrm>
            <a:custGeom>
              <a:avLst/>
              <a:gdLst>
                <a:gd name="T0" fmla="*/ 14 w 16"/>
                <a:gd name="T1" fmla="*/ 12 h 18"/>
                <a:gd name="T2" fmla="*/ 1 w 16"/>
                <a:gd name="T3" fmla="*/ 5 h 18"/>
                <a:gd name="T4" fmla="*/ 14 w 16"/>
                <a:gd name="T5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8">
                  <a:moveTo>
                    <a:pt x="14" y="12"/>
                  </a:moveTo>
                  <a:cubicBezTo>
                    <a:pt x="11" y="6"/>
                    <a:pt x="1" y="0"/>
                    <a:pt x="1" y="5"/>
                  </a:cubicBezTo>
                  <a:cubicBezTo>
                    <a:pt x="0" y="13"/>
                    <a:pt x="16" y="18"/>
                    <a:pt x="1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5" name="Freeform 1174"/>
            <p:cNvSpPr>
              <a:spLocks/>
            </p:cNvSpPr>
            <p:nvPr userDrawn="1"/>
          </p:nvSpPr>
          <p:spPr bwMode="auto">
            <a:xfrm>
              <a:off x="10677526" y="4513263"/>
              <a:ext cx="33338" cy="23813"/>
            </a:xfrm>
            <a:custGeom>
              <a:avLst/>
              <a:gdLst>
                <a:gd name="T0" fmla="*/ 19 w 20"/>
                <a:gd name="T1" fmla="*/ 7 h 14"/>
                <a:gd name="T2" fmla="*/ 9 w 20"/>
                <a:gd name="T3" fmla="*/ 1 h 14"/>
                <a:gd name="T4" fmla="*/ 3 w 20"/>
                <a:gd name="T5" fmla="*/ 5 h 14"/>
                <a:gd name="T6" fmla="*/ 19 w 20"/>
                <a:gd name="T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4">
                  <a:moveTo>
                    <a:pt x="19" y="7"/>
                  </a:moveTo>
                  <a:cubicBezTo>
                    <a:pt x="20" y="0"/>
                    <a:pt x="10" y="2"/>
                    <a:pt x="9" y="1"/>
                  </a:cubicBezTo>
                  <a:cubicBezTo>
                    <a:pt x="8" y="0"/>
                    <a:pt x="0" y="2"/>
                    <a:pt x="3" y="5"/>
                  </a:cubicBezTo>
                  <a:cubicBezTo>
                    <a:pt x="6" y="9"/>
                    <a:pt x="18" y="14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6" name="Freeform 1175"/>
            <p:cNvSpPr>
              <a:spLocks/>
            </p:cNvSpPr>
            <p:nvPr userDrawn="1"/>
          </p:nvSpPr>
          <p:spPr bwMode="auto">
            <a:xfrm>
              <a:off x="10612438" y="4608513"/>
              <a:ext cx="7938" cy="22225"/>
            </a:xfrm>
            <a:custGeom>
              <a:avLst/>
              <a:gdLst>
                <a:gd name="T0" fmla="*/ 1 w 5"/>
                <a:gd name="T1" fmla="*/ 7 h 14"/>
                <a:gd name="T2" fmla="*/ 4 w 5"/>
                <a:gd name="T3" fmla="*/ 11 h 14"/>
                <a:gd name="T4" fmla="*/ 1 w 5"/>
                <a:gd name="T5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4">
                  <a:moveTo>
                    <a:pt x="1" y="7"/>
                  </a:moveTo>
                  <a:cubicBezTo>
                    <a:pt x="2" y="13"/>
                    <a:pt x="5" y="14"/>
                    <a:pt x="4" y="11"/>
                  </a:cubicBezTo>
                  <a:cubicBezTo>
                    <a:pt x="2" y="7"/>
                    <a:pt x="0" y="0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7" name="Freeform 1176"/>
            <p:cNvSpPr>
              <a:spLocks/>
            </p:cNvSpPr>
            <p:nvPr userDrawn="1"/>
          </p:nvSpPr>
          <p:spPr bwMode="auto">
            <a:xfrm>
              <a:off x="10594976" y="4611688"/>
              <a:ext cx="1588" cy="0"/>
            </a:xfrm>
            <a:custGeom>
              <a:avLst/>
              <a:gdLst>
                <a:gd name="T0" fmla="*/ 0 w 1"/>
                <a:gd name="T1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8" name="Freeform 1177"/>
            <p:cNvSpPr>
              <a:spLocks/>
            </p:cNvSpPr>
            <p:nvPr userDrawn="1"/>
          </p:nvSpPr>
          <p:spPr bwMode="auto">
            <a:xfrm>
              <a:off x="10572751" y="4610100"/>
              <a:ext cx="22225" cy="12700"/>
            </a:xfrm>
            <a:custGeom>
              <a:avLst/>
              <a:gdLst>
                <a:gd name="T0" fmla="*/ 3 w 13"/>
                <a:gd name="T1" fmla="*/ 3 h 8"/>
                <a:gd name="T2" fmla="*/ 12 w 13"/>
                <a:gd name="T3" fmla="*/ 4 h 8"/>
                <a:gd name="T4" fmla="*/ 13 w 13"/>
                <a:gd name="T5" fmla="*/ 1 h 8"/>
                <a:gd name="T6" fmla="*/ 12 w 13"/>
                <a:gd name="T7" fmla="*/ 1 h 8"/>
                <a:gd name="T8" fmla="*/ 3 w 13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3" y="3"/>
                  </a:moveTo>
                  <a:cubicBezTo>
                    <a:pt x="7" y="5"/>
                    <a:pt x="12" y="8"/>
                    <a:pt x="12" y="4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9" y="1"/>
                    <a:pt x="0" y="0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9" name="Freeform 1178"/>
            <p:cNvSpPr>
              <a:spLocks/>
            </p:cNvSpPr>
            <p:nvPr userDrawn="1"/>
          </p:nvSpPr>
          <p:spPr bwMode="auto">
            <a:xfrm>
              <a:off x="11220451" y="5789613"/>
              <a:ext cx="193675" cy="385763"/>
            </a:xfrm>
            <a:custGeom>
              <a:avLst/>
              <a:gdLst>
                <a:gd name="T0" fmla="*/ 100 w 117"/>
                <a:gd name="T1" fmla="*/ 123 h 233"/>
                <a:gd name="T2" fmla="*/ 79 w 117"/>
                <a:gd name="T3" fmla="*/ 109 h 233"/>
                <a:gd name="T4" fmla="*/ 72 w 117"/>
                <a:gd name="T5" fmla="*/ 92 h 233"/>
                <a:gd name="T6" fmla="*/ 69 w 117"/>
                <a:gd name="T7" fmla="*/ 78 h 233"/>
                <a:gd name="T8" fmla="*/ 61 w 117"/>
                <a:gd name="T9" fmla="*/ 74 h 233"/>
                <a:gd name="T10" fmla="*/ 59 w 117"/>
                <a:gd name="T11" fmla="*/ 84 h 233"/>
                <a:gd name="T12" fmla="*/ 51 w 117"/>
                <a:gd name="T13" fmla="*/ 74 h 233"/>
                <a:gd name="T14" fmla="*/ 50 w 117"/>
                <a:gd name="T15" fmla="*/ 50 h 233"/>
                <a:gd name="T16" fmla="*/ 59 w 117"/>
                <a:gd name="T17" fmla="*/ 30 h 233"/>
                <a:gd name="T18" fmla="*/ 44 w 117"/>
                <a:gd name="T19" fmla="*/ 34 h 233"/>
                <a:gd name="T20" fmla="*/ 50 w 117"/>
                <a:gd name="T21" fmla="*/ 23 h 233"/>
                <a:gd name="T22" fmla="*/ 41 w 117"/>
                <a:gd name="T23" fmla="*/ 14 h 233"/>
                <a:gd name="T24" fmla="*/ 38 w 117"/>
                <a:gd name="T25" fmla="*/ 7 h 233"/>
                <a:gd name="T26" fmla="*/ 30 w 117"/>
                <a:gd name="T27" fmla="*/ 1 h 233"/>
                <a:gd name="T28" fmla="*/ 18 w 117"/>
                <a:gd name="T29" fmla="*/ 5 h 233"/>
                <a:gd name="T30" fmla="*/ 26 w 117"/>
                <a:gd name="T31" fmla="*/ 32 h 233"/>
                <a:gd name="T32" fmla="*/ 36 w 117"/>
                <a:gd name="T33" fmla="*/ 54 h 233"/>
                <a:gd name="T34" fmla="*/ 35 w 117"/>
                <a:gd name="T35" fmla="*/ 72 h 233"/>
                <a:gd name="T36" fmla="*/ 38 w 117"/>
                <a:gd name="T37" fmla="*/ 87 h 233"/>
                <a:gd name="T38" fmla="*/ 41 w 117"/>
                <a:gd name="T39" fmla="*/ 100 h 233"/>
                <a:gd name="T40" fmla="*/ 43 w 117"/>
                <a:gd name="T41" fmla="*/ 121 h 233"/>
                <a:gd name="T42" fmla="*/ 40 w 117"/>
                <a:gd name="T43" fmla="*/ 125 h 233"/>
                <a:gd name="T44" fmla="*/ 31 w 117"/>
                <a:gd name="T45" fmla="*/ 134 h 233"/>
                <a:gd name="T46" fmla="*/ 25 w 117"/>
                <a:gd name="T47" fmla="*/ 142 h 233"/>
                <a:gd name="T48" fmla="*/ 4 w 117"/>
                <a:gd name="T49" fmla="*/ 154 h 233"/>
                <a:gd name="T50" fmla="*/ 12 w 117"/>
                <a:gd name="T51" fmla="*/ 173 h 233"/>
                <a:gd name="T52" fmla="*/ 30 w 117"/>
                <a:gd name="T53" fmla="*/ 195 h 233"/>
                <a:gd name="T54" fmla="*/ 16 w 117"/>
                <a:gd name="T55" fmla="*/ 213 h 233"/>
                <a:gd name="T56" fmla="*/ 2 w 117"/>
                <a:gd name="T57" fmla="*/ 219 h 233"/>
                <a:gd name="T58" fmla="*/ 12 w 117"/>
                <a:gd name="T59" fmla="*/ 231 h 233"/>
                <a:gd name="T60" fmla="*/ 27 w 117"/>
                <a:gd name="T61" fmla="*/ 226 h 233"/>
                <a:gd name="T62" fmla="*/ 46 w 117"/>
                <a:gd name="T63" fmla="*/ 206 h 233"/>
                <a:gd name="T64" fmla="*/ 65 w 117"/>
                <a:gd name="T65" fmla="*/ 181 h 233"/>
                <a:gd name="T66" fmla="*/ 75 w 117"/>
                <a:gd name="T67" fmla="*/ 164 h 233"/>
                <a:gd name="T68" fmla="*/ 83 w 117"/>
                <a:gd name="T69" fmla="*/ 157 h 233"/>
                <a:gd name="T70" fmla="*/ 98 w 117"/>
                <a:gd name="T71" fmla="*/ 150 h 233"/>
                <a:gd name="T72" fmla="*/ 105 w 117"/>
                <a:gd name="T73" fmla="*/ 140 h 233"/>
                <a:gd name="T74" fmla="*/ 113 w 117"/>
                <a:gd name="T75" fmla="*/ 125 h 233"/>
                <a:gd name="T76" fmla="*/ 100 w 117"/>
                <a:gd name="T77" fmla="*/ 12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7" h="233">
                  <a:moveTo>
                    <a:pt x="100" y="123"/>
                  </a:moveTo>
                  <a:cubicBezTo>
                    <a:pt x="83" y="130"/>
                    <a:pt x="83" y="115"/>
                    <a:pt x="79" y="109"/>
                  </a:cubicBezTo>
                  <a:cubicBezTo>
                    <a:pt x="76" y="103"/>
                    <a:pt x="72" y="96"/>
                    <a:pt x="72" y="92"/>
                  </a:cubicBezTo>
                  <a:cubicBezTo>
                    <a:pt x="72" y="87"/>
                    <a:pt x="71" y="82"/>
                    <a:pt x="69" y="78"/>
                  </a:cubicBezTo>
                  <a:cubicBezTo>
                    <a:pt x="67" y="74"/>
                    <a:pt x="61" y="73"/>
                    <a:pt x="61" y="74"/>
                  </a:cubicBezTo>
                  <a:cubicBezTo>
                    <a:pt x="60" y="76"/>
                    <a:pt x="59" y="81"/>
                    <a:pt x="59" y="84"/>
                  </a:cubicBezTo>
                  <a:cubicBezTo>
                    <a:pt x="55" y="83"/>
                    <a:pt x="51" y="80"/>
                    <a:pt x="51" y="74"/>
                  </a:cubicBezTo>
                  <a:cubicBezTo>
                    <a:pt x="51" y="67"/>
                    <a:pt x="46" y="57"/>
                    <a:pt x="50" y="50"/>
                  </a:cubicBezTo>
                  <a:cubicBezTo>
                    <a:pt x="54" y="43"/>
                    <a:pt x="61" y="31"/>
                    <a:pt x="59" y="30"/>
                  </a:cubicBezTo>
                  <a:cubicBezTo>
                    <a:pt x="56" y="30"/>
                    <a:pt x="45" y="40"/>
                    <a:pt x="44" y="34"/>
                  </a:cubicBezTo>
                  <a:cubicBezTo>
                    <a:pt x="44" y="28"/>
                    <a:pt x="54" y="26"/>
                    <a:pt x="50" y="23"/>
                  </a:cubicBezTo>
                  <a:cubicBezTo>
                    <a:pt x="46" y="21"/>
                    <a:pt x="43" y="15"/>
                    <a:pt x="41" y="14"/>
                  </a:cubicBezTo>
                  <a:cubicBezTo>
                    <a:pt x="39" y="12"/>
                    <a:pt x="39" y="11"/>
                    <a:pt x="38" y="7"/>
                  </a:cubicBezTo>
                  <a:cubicBezTo>
                    <a:pt x="38" y="3"/>
                    <a:pt x="32" y="0"/>
                    <a:pt x="30" y="1"/>
                  </a:cubicBezTo>
                  <a:cubicBezTo>
                    <a:pt x="28" y="2"/>
                    <a:pt x="17" y="2"/>
                    <a:pt x="18" y="5"/>
                  </a:cubicBezTo>
                  <a:cubicBezTo>
                    <a:pt x="21" y="18"/>
                    <a:pt x="23" y="19"/>
                    <a:pt x="26" y="32"/>
                  </a:cubicBezTo>
                  <a:cubicBezTo>
                    <a:pt x="30" y="44"/>
                    <a:pt x="36" y="47"/>
                    <a:pt x="36" y="54"/>
                  </a:cubicBezTo>
                  <a:cubicBezTo>
                    <a:pt x="36" y="62"/>
                    <a:pt x="33" y="67"/>
                    <a:pt x="35" y="72"/>
                  </a:cubicBezTo>
                  <a:cubicBezTo>
                    <a:pt x="38" y="78"/>
                    <a:pt x="38" y="84"/>
                    <a:pt x="38" y="87"/>
                  </a:cubicBezTo>
                  <a:cubicBezTo>
                    <a:pt x="39" y="89"/>
                    <a:pt x="42" y="95"/>
                    <a:pt x="41" y="100"/>
                  </a:cubicBezTo>
                  <a:cubicBezTo>
                    <a:pt x="41" y="105"/>
                    <a:pt x="45" y="117"/>
                    <a:pt x="43" y="121"/>
                  </a:cubicBezTo>
                  <a:cubicBezTo>
                    <a:pt x="40" y="125"/>
                    <a:pt x="40" y="121"/>
                    <a:pt x="40" y="125"/>
                  </a:cubicBezTo>
                  <a:cubicBezTo>
                    <a:pt x="39" y="132"/>
                    <a:pt x="34" y="131"/>
                    <a:pt x="31" y="134"/>
                  </a:cubicBezTo>
                  <a:cubicBezTo>
                    <a:pt x="28" y="136"/>
                    <a:pt x="28" y="140"/>
                    <a:pt x="25" y="142"/>
                  </a:cubicBezTo>
                  <a:cubicBezTo>
                    <a:pt x="22" y="143"/>
                    <a:pt x="5" y="144"/>
                    <a:pt x="4" y="154"/>
                  </a:cubicBezTo>
                  <a:cubicBezTo>
                    <a:pt x="3" y="164"/>
                    <a:pt x="3" y="168"/>
                    <a:pt x="12" y="173"/>
                  </a:cubicBezTo>
                  <a:cubicBezTo>
                    <a:pt x="22" y="178"/>
                    <a:pt x="32" y="191"/>
                    <a:pt x="30" y="195"/>
                  </a:cubicBezTo>
                  <a:cubicBezTo>
                    <a:pt x="28" y="199"/>
                    <a:pt x="22" y="210"/>
                    <a:pt x="16" y="213"/>
                  </a:cubicBezTo>
                  <a:cubicBezTo>
                    <a:pt x="11" y="217"/>
                    <a:pt x="0" y="214"/>
                    <a:pt x="2" y="219"/>
                  </a:cubicBezTo>
                  <a:cubicBezTo>
                    <a:pt x="4" y="224"/>
                    <a:pt x="8" y="229"/>
                    <a:pt x="12" y="231"/>
                  </a:cubicBezTo>
                  <a:cubicBezTo>
                    <a:pt x="16" y="233"/>
                    <a:pt x="21" y="232"/>
                    <a:pt x="27" y="226"/>
                  </a:cubicBezTo>
                  <a:cubicBezTo>
                    <a:pt x="34" y="219"/>
                    <a:pt x="31" y="216"/>
                    <a:pt x="46" y="206"/>
                  </a:cubicBezTo>
                  <a:cubicBezTo>
                    <a:pt x="61" y="196"/>
                    <a:pt x="65" y="187"/>
                    <a:pt x="65" y="181"/>
                  </a:cubicBezTo>
                  <a:cubicBezTo>
                    <a:pt x="65" y="176"/>
                    <a:pt x="71" y="167"/>
                    <a:pt x="75" y="164"/>
                  </a:cubicBezTo>
                  <a:cubicBezTo>
                    <a:pt x="79" y="162"/>
                    <a:pt x="80" y="158"/>
                    <a:pt x="83" y="157"/>
                  </a:cubicBezTo>
                  <a:cubicBezTo>
                    <a:pt x="87" y="156"/>
                    <a:pt x="94" y="151"/>
                    <a:pt x="98" y="150"/>
                  </a:cubicBezTo>
                  <a:cubicBezTo>
                    <a:pt x="102" y="150"/>
                    <a:pt x="103" y="147"/>
                    <a:pt x="105" y="140"/>
                  </a:cubicBezTo>
                  <a:cubicBezTo>
                    <a:pt x="106" y="132"/>
                    <a:pt x="111" y="130"/>
                    <a:pt x="113" y="125"/>
                  </a:cubicBezTo>
                  <a:cubicBezTo>
                    <a:pt x="115" y="119"/>
                    <a:pt x="117" y="116"/>
                    <a:pt x="100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0" name="Freeform 1179"/>
            <p:cNvSpPr>
              <a:spLocks/>
            </p:cNvSpPr>
            <p:nvPr userDrawn="1"/>
          </p:nvSpPr>
          <p:spPr bwMode="auto">
            <a:xfrm>
              <a:off x="11328401" y="5892800"/>
              <a:ext cx="9525" cy="11113"/>
            </a:xfrm>
            <a:custGeom>
              <a:avLst/>
              <a:gdLst>
                <a:gd name="T0" fmla="*/ 2 w 6"/>
                <a:gd name="T1" fmla="*/ 5 h 6"/>
                <a:gd name="T2" fmla="*/ 4 w 6"/>
                <a:gd name="T3" fmla="*/ 2 h 6"/>
                <a:gd name="T4" fmla="*/ 2 w 6"/>
                <a:gd name="T5" fmla="*/ 2 h 6"/>
                <a:gd name="T6" fmla="*/ 2 w 6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2" y="5"/>
                  </a:moveTo>
                  <a:cubicBezTo>
                    <a:pt x="5" y="4"/>
                    <a:pt x="6" y="4"/>
                    <a:pt x="4" y="2"/>
                  </a:cubicBezTo>
                  <a:cubicBezTo>
                    <a:pt x="3" y="0"/>
                    <a:pt x="3" y="1"/>
                    <a:pt x="2" y="2"/>
                  </a:cubicBezTo>
                  <a:cubicBezTo>
                    <a:pt x="1" y="5"/>
                    <a:pt x="0" y="6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1" name="Freeform 1180"/>
            <p:cNvSpPr>
              <a:spLocks/>
            </p:cNvSpPr>
            <p:nvPr userDrawn="1"/>
          </p:nvSpPr>
          <p:spPr bwMode="auto">
            <a:xfrm>
              <a:off x="10883901" y="6105525"/>
              <a:ext cx="322263" cy="333375"/>
            </a:xfrm>
            <a:custGeom>
              <a:avLst/>
              <a:gdLst>
                <a:gd name="T0" fmla="*/ 187 w 194"/>
                <a:gd name="T1" fmla="*/ 21 h 201"/>
                <a:gd name="T2" fmla="*/ 177 w 194"/>
                <a:gd name="T3" fmla="*/ 11 h 201"/>
                <a:gd name="T4" fmla="*/ 166 w 194"/>
                <a:gd name="T5" fmla="*/ 4 h 201"/>
                <a:gd name="T6" fmla="*/ 164 w 194"/>
                <a:gd name="T7" fmla="*/ 24 h 201"/>
                <a:gd name="T8" fmla="*/ 149 w 194"/>
                <a:gd name="T9" fmla="*/ 34 h 201"/>
                <a:gd name="T10" fmla="*/ 132 w 194"/>
                <a:gd name="T11" fmla="*/ 40 h 201"/>
                <a:gd name="T12" fmla="*/ 125 w 194"/>
                <a:gd name="T13" fmla="*/ 60 h 201"/>
                <a:gd name="T14" fmla="*/ 112 w 194"/>
                <a:gd name="T15" fmla="*/ 79 h 201"/>
                <a:gd name="T16" fmla="*/ 84 w 194"/>
                <a:gd name="T17" fmla="*/ 88 h 201"/>
                <a:gd name="T18" fmla="*/ 82 w 194"/>
                <a:gd name="T19" fmla="*/ 104 h 201"/>
                <a:gd name="T20" fmla="*/ 68 w 194"/>
                <a:gd name="T21" fmla="*/ 100 h 201"/>
                <a:gd name="T22" fmla="*/ 48 w 194"/>
                <a:gd name="T23" fmla="*/ 111 h 201"/>
                <a:gd name="T24" fmla="*/ 37 w 194"/>
                <a:gd name="T25" fmla="*/ 125 h 201"/>
                <a:gd name="T26" fmla="*/ 25 w 194"/>
                <a:gd name="T27" fmla="*/ 131 h 201"/>
                <a:gd name="T28" fmla="*/ 18 w 194"/>
                <a:gd name="T29" fmla="*/ 149 h 201"/>
                <a:gd name="T30" fmla="*/ 12 w 194"/>
                <a:gd name="T31" fmla="*/ 157 h 201"/>
                <a:gd name="T32" fmla="*/ 2 w 194"/>
                <a:gd name="T33" fmla="*/ 171 h 201"/>
                <a:gd name="T34" fmla="*/ 15 w 194"/>
                <a:gd name="T35" fmla="*/ 181 h 201"/>
                <a:gd name="T36" fmla="*/ 22 w 194"/>
                <a:gd name="T37" fmla="*/ 187 h 201"/>
                <a:gd name="T38" fmla="*/ 33 w 194"/>
                <a:gd name="T39" fmla="*/ 191 h 201"/>
                <a:gd name="T40" fmla="*/ 50 w 194"/>
                <a:gd name="T41" fmla="*/ 195 h 201"/>
                <a:gd name="T42" fmla="*/ 70 w 194"/>
                <a:gd name="T43" fmla="*/ 187 h 201"/>
                <a:gd name="T44" fmla="*/ 84 w 194"/>
                <a:gd name="T45" fmla="*/ 175 h 201"/>
                <a:gd name="T46" fmla="*/ 97 w 194"/>
                <a:gd name="T47" fmla="*/ 148 h 201"/>
                <a:gd name="T48" fmla="*/ 112 w 194"/>
                <a:gd name="T49" fmla="*/ 125 h 201"/>
                <a:gd name="T50" fmla="*/ 131 w 194"/>
                <a:gd name="T51" fmla="*/ 111 h 201"/>
                <a:gd name="T52" fmla="*/ 147 w 194"/>
                <a:gd name="T53" fmla="*/ 112 h 201"/>
                <a:gd name="T54" fmla="*/ 157 w 194"/>
                <a:gd name="T55" fmla="*/ 101 h 201"/>
                <a:gd name="T56" fmla="*/ 158 w 194"/>
                <a:gd name="T57" fmla="*/ 87 h 201"/>
                <a:gd name="T58" fmla="*/ 169 w 194"/>
                <a:gd name="T59" fmla="*/ 76 h 201"/>
                <a:gd name="T60" fmla="*/ 186 w 194"/>
                <a:gd name="T61" fmla="*/ 63 h 201"/>
                <a:gd name="T62" fmla="*/ 192 w 194"/>
                <a:gd name="T63" fmla="*/ 47 h 201"/>
                <a:gd name="T64" fmla="*/ 192 w 194"/>
                <a:gd name="T65" fmla="*/ 29 h 201"/>
                <a:gd name="T66" fmla="*/ 187 w 194"/>
                <a:gd name="T67" fmla="*/ 2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4" h="201">
                  <a:moveTo>
                    <a:pt x="187" y="21"/>
                  </a:moveTo>
                  <a:cubicBezTo>
                    <a:pt x="184" y="19"/>
                    <a:pt x="179" y="17"/>
                    <a:pt x="177" y="11"/>
                  </a:cubicBezTo>
                  <a:cubicBezTo>
                    <a:pt x="176" y="6"/>
                    <a:pt x="172" y="0"/>
                    <a:pt x="166" y="4"/>
                  </a:cubicBezTo>
                  <a:cubicBezTo>
                    <a:pt x="160" y="7"/>
                    <a:pt x="167" y="16"/>
                    <a:pt x="164" y="24"/>
                  </a:cubicBezTo>
                  <a:cubicBezTo>
                    <a:pt x="161" y="31"/>
                    <a:pt x="156" y="31"/>
                    <a:pt x="149" y="34"/>
                  </a:cubicBezTo>
                  <a:cubicBezTo>
                    <a:pt x="141" y="38"/>
                    <a:pt x="136" y="29"/>
                    <a:pt x="132" y="40"/>
                  </a:cubicBezTo>
                  <a:cubicBezTo>
                    <a:pt x="127" y="50"/>
                    <a:pt x="130" y="53"/>
                    <a:pt x="125" y="60"/>
                  </a:cubicBezTo>
                  <a:cubicBezTo>
                    <a:pt x="120" y="67"/>
                    <a:pt x="120" y="77"/>
                    <a:pt x="112" y="79"/>
                  </a:cubicBezTo>
                  <a:cubicBezTo>
                    <a:pt x="105" y="81"/>
                    <a:pt x="87" y="84"/>
                    <a:pt x="84" y="88"/>
                  </a:cubicBezTo>
                  <a:cubicBezTo>
                    <a:pt x="80" y="92"/>
                    <a:pt x="87" y="100"/>
                    <a:pt x="82" y="104"/>
                  </a:cubicBezTo>
                  <a:cubicBezTo>
                    <a:pt x="78" y="109"/>
                    <a:pt x="73" y="100"/>
                    <a:pt x="68" y="100"/>
                  </a:cubicBezTo>
                  <a:cubicBezTo>
                    <a:pt x="63" y="99"/>
                    <a:pt x="52" y="106"/>
                    <a:pt x="48" y="111"/>
                  </a:cubicBezTo>
                  <a:cubicBezTo>
                    <a:pt x="45" y="116"/>
                    <a:pt x="40" y="122"/>
                    <a:pt x="37" y="125"/>
                  </a:cubicBezTo>
                  <a:cubicBezTo>
                    <a:pt x="33" y="129"/>
                    <a:pt x="32" y="129"/>
                    <a:pt x="25" y="131"/>
                  </a:cubicBezTo>
                  <a:cubicBezTo>
                    <a:pt x="19" y="133"/>
                    <a:pt x="19" y="145"/>
                    <a:pt x="18" y="149"/>
                  </a:cubicBezTo>
                  <a:cubicBezTo>
                    <a:pt x="18" y="153"/>
                    <a:pt x="11" y="152"/>
                    <a:pt x="12" y="157"/>
                  </a:cubicBezTo>
                  <a:cubicBezTo>
                    <a:pt x="14" y="162"/>
                    <a:pt x="0" y="164"/>
                    <a:pt x="2" y="171"/>
                  </a:cubicBezTo>
                  <a:cubicBezTo>
                    <a:pt x="5" y="178"/>
                    <a:pt x="12" y="179"/>
                    <a:pt x="15" y="181"/>
                  </a:cubicBezTo>
                  <a:cubicBezTo>
                    <a:pt x="17" y="183"/>
                    <a:pt x="19" y="183"/>
                    <a:pt x="22" y="187"/>
                  </a:cubicBezTo>
                  <a:cubicBezTo>
                    <a:pt x="26" y="190"/>
                    <a:pt x="29" y="185"/>
                    <a:pt x="33" y="191"/>
                  </a:cubicBezTo>
                  <a:cubicBezTo>
                    <a:pt x="38" y="196"/>
                    <a:pt x="41" y="201"/>
                    <a:pt x="50" y="195"/>
                  </a:cubicBezTo>
                  <a:cubicBezTo>
                    <a:pt x="59" y="189"/>
                    <a:pt x="63" y="191"/>
                    <a:pt x="70" y="187"/>
                  </a:cubicBezTo>
                  <a:cubicBezTo>
                    <a:pt x="76" y="184"/>
                    <a:pt x="77" y="187"/>
                    <a:pt x="84" y="175"/>
                  </a:cubicBezTo>
                  <a:cubicBezTo>
                    <a:pt x="90" y="164"/>
                    <a:pt x="93" y="154"/>
                    <a:pt x="97" y="148"/>
                  </a:cubicBezTo>
                  <a:cubicBezTo>
                    <a:pt x="101" y="142"/>
                    <a:pt x="106" y="130"/>
                    <a:pt x="112" y="125"/>
                  </a:cubicBezTo>
                  <a:cubicBezTo>
                    <a:pt x="119" y="120"/>
                    <a:pt x="126" y="111"/>
                    <a:pt x="131" y="111"/>
                  </a:cubicBezTo>
                  <a:cubicBezTo>
                    <a:pt x="136" y="110"/>
                    <a:pt x="142" y="113"/>
                    <a:pt x="147" y="112"/>
                  </a:cubicBezTo>
                  <a:cubicBezTo>
                    <a:pt x="153" y="111"/>
                    <a:pt x="158" y="108"/>
                    <a:pt x="157" y="101"/>
                  </a:cubicBezTo>
                  <a:cubicBezTo>
                    <a:pt x="156" y="94"/>
                    <a:pt x="154" y="89"/>
                    <a:pt x="158" y="87"/>
                  </a:cubicBezTo>
                  <a:cubicBezTo>
                    <a:pt x="162" y="85"/>
                    <a:pt x="164" y="82"/>
                    <a:pt x="169" y="76"/>
                  </a:cubicBezTo>
                  <a:cubicBezTo>
                    <a:pt x="173" y="71"/>
                    <a:pt x="182" y="66"/>
                    <a:pt x="186" y="63"/>
                  </a:cubicBezTo>
                  <a:cubicBezTo>
                    <a:pt x="190" y="60"/>
                    <a:pt x="190" y="53"/>
                    <a:pt x="192" y="47"/>
                  </a:cubicBezTo>
                  <a:cubicBezTo>
                    <a:pt x="194" y="41"/>
                    <a:pt x="193" y="33"/>
                    <a:pt x="192" y="29"/>
                  </a:cubicBezTo>
                  <a:cubicBezTo>
                    <a:pt x="191" y="26"/>
                    <a:pt x="191" y="23"/>
                    <a:pt x="187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2" name="Freeform 1181"/>
            <p:cNvSpPr>
              <a:spLocks/>
            </p:cNvSpPr>
            <p:nvPr userDrawn="1"/>
          </p:nvSpPr>
          <p:spPr bwMode="auto">
            <a:xfrm>
              <a:off x="11206163" y="6127750"/>
              <a:ext cx="14288" cy="9525"/>
            </a:xfrm>
            <a:custGeom>
              <a:avLst/>
              <a:gdLst>
                <a:gd name="T0" fmla="*/ 2 w 9"/>
                <a:gd name="T1" fmla="*/ 0 h 6"/>
                <a:gd name="T2" fmla="*/ 6 w 9"/>
                <a:gd name="T3" fmla="*/ 4 h 6"/>
                <a:gd name="T4" fmla="*/ 9 w 9"/>
                <a:gd name="T5" fmla="*/ 2 h 6"/>
                <a:gd name="T6" fmla="*/ 2 w 9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6">
                  <a:moveTo>
                    <a:pt x="2" y="0"/>
                  </a:moveTo>
                  <a:cubicBezTo>
                    <a:pt x="0" y="2"/>
                    <a:pt x="7" y="2"/>
                    <a:pt x="6" y="4"/>
                  </a:cubicBezTo>
                  <a:cubicBezTo>
                    <a:pt x="6" y="6"/>
                    <a:pt x="8" y="4"/>
                    <a:pt x="9" y="2"/>
                  </a:cubicBezTo>
                  <a:cubicBezTo>
                    <a:pt x="9" y="0"/>
                    <a:pt x="5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3" name="Freeform 1182"/>
            <p:cNvSpPr>
              <a:spLocks/>
            </p:cNvSpPr>
            <p:nvPr userDrawn="1"/>
          </p:nvSpPr>
          <p:spPr bwMode="auto">
            <a:xfrm>
              <a:off x="11209338" y="6132513"/>
              <a:ext cx="7938" cy="14288"/>
            </a:xfrm>
            <a:custGeom>
              <a:avLst/>
              <a:gdLst>
                <a:gd name="T0" fmla="*/ 3 w 5"/>
                <a:gd name="T1" fmla="*/ 5 h 9"/>
                <a:gd name="T2" fmla="*/ 0 w 5"/>
                <a:gd name="T3" fmla="*/ 8 h 9"/>
                <a:gd name="T4" fmla="*/ 4 w 5"/>
                <a:gd name="T5" fmla="*/ 7 h 9"/>
                <a:gd name="T6" fmla="*/ 3 w 5"/>
                <a:gd name="T7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9">
                  <a:moveTo>
                    <a:pt x="3" y="5"/>
                  </a:moveTo>
                  <a:cubicBezTo>
                    <a:pt x="2" y="0"/>
                    <a:pt x="0" y="8"/>
                    <a:pt x="0" y="8"/>
                  </a:cubicBezTo>
                  <a:cubicBezTo>
                    <a:pt x="1" y="9"/>
                    <a:pt x="5" y="7"/>
                    <a:pt x="4" y="7"/>
                  </a:cubicBezTo>
                  <a:cubicBezTo>
                    <a:pt x="4" y="7"/>
                    <a:pt x="3" y="7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4" name="Freeform 1183"/>
            <p:cNvSpPr>
              <a:spLocks/>
            </p:cNvSpPr>
            <p:nvPr userDrawn="1"/>
          </p:nvSpPr>
          <p:spPr bwMode="auto">
            <a:xfrm>
              <a:off x="10891838" y="6424613"/>
              <a:ext cx="33338" cy="38100"/>
            </a:xfrm>
            <a:custGeom>
              <a:avLst/>
              <a:gdLst>
                <a:gd name="T0" fmla="*/ 9 w 20"/>
                <a:gd name="T1" fmla="*/ 2 h 23"/>
                <a:gd name="T2" fmla="*/ 5 w 20"/>
                <a:gd name="T3" fmla="*/ 12 h 23"/>
                <a:gd name="T4" fmla="*/ 0 w 20"/>
                <a:gd name="T5" fmla="*/ 18 h 23"/>
                <a:gd name="T6" fmla="*/ 6 w 20"/>
                <a:gd name="T7" fmla="*/ 22 h 23"/>
                <a:gd name="T8" fmla="*/ 15 w 20"/>
                <a:gd name="T9" fmla="*/ 16 h 23"/>
                <a:gd name="T10" fmla="*/ 18 w 20"/>
                <a:gd name="T11" fmla="*/ 4 h 23"/>
                <a:gd name="T12" fmla="*/ 9 w 20"/>
                <a:gd name="T1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3">
                  <a:moveTo>
                    <a:pt x="9" y="2"/>
                  </a:moveTo>
                  <a:cubicBezTo>
                    <a:pt x="4" y="6"/>
                    <a:pt x="7" y="9"/>
                    <a:pt x="5" y="12"/>
                  </a:cubicBezTo>
                  <a:cubicBezTo>
                    <a:pt x="3" y="15"/>
                    <a:pt x="0" y="15"/>
                    <a:pt x="0" y="18"/>
                  </a:cubicBezTo>
                  <a:cubicBezTo>
                    <a:pt x="1" y="20"/>
                    <a:pt x="1" y="23"/>
                    <a:pt x="6" y="22"/>
                  </a:cubicBezTo>
                  <a:cubicBezTo>
                    <a:pt x="10" y="21"/>
                    <a:pt x="14" y="21"/>
                    <a:pt x="15" y="16"/>
                  </a:cubicBezTo>
                  <a:cubicBezTo>
                    <a:pt x="16" y="12"/>
                    <a:pt x="20" y="7"/>
                    <a:pt x="18" y="4"/>
                  </a:cubicBezTo>
                  <a:cubicBezTo>
                    <a:pt x="15" y="0"/>
                    <a:pt x="12" y="0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5" name="Freeform 1184"/>
            <p:cNvSpPr>
              <a:spLocks/>
            </p:cNvSpPr>
            <p:nvPr userDrawn="1"/>
          </p:nvSpPr>
          <p:spPr bwMode="auto">
            <a:xfrm>
              <a:off x="10718801" y="4514850"/>
              <a:ext cx="80963" cy="80963"/>
            </a:xfrm>
            <a:custGeom>
              <a:avLst/>
              <a:gdLst>
                <a:gd name="T0" fmla="*/ 44 w 49"/>
                <a:gd name="T1" fmla="*/ 35 h 49"/>
                <a:gd name="T2" fmla="*/ 33 w 49"/>
                <a:gd name="T3" fmla="*/ 18 h 49"/>
                <a:gd name="T4" fmla="*/ 13 w 49"/>
                <a:gd name="T5" fmla="*/ 3 h 49"/>
                <a:gd name="T6" fmla="*/ 4 w 49"/>
                <a:gd name="T7" fmla="*/ 8 h 49"/>
                <a:gd name="T8" fmla="*/ 26 w 49"/>
                <a:gd name="T9" fmla="*/ 19 h 49"/>
                <a:gd name="T10" fmla="*/ 34 w 49"/>
                <a:gd name="T11" fmla="*/ 33 h 49"/>
                <a:gd name="T12" fmla="*/ 38 w 49"/>
                <a:gd name="T13" fmla="*/ 48 h 49"/>
                <a:gd name="T14" fmla="*/ 44 w 49"/>
                <a:gd name="T15" fmla="*/ 3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49">
                  <a:moveTo>
                    <a:pt x="44" y="35"/>
                  </a:moveTo>
                  <a:cubicBezTo>
                    <a:pt x="39" y="30"/>
                    <a:pt x="40" y="26"/>
                    <a:pt x="33" y="18"/>
                  </a:cubicBezTo>
                  <a:cubicBezTo>
                    <a:pt x="27" y="10"/>
                    <a:pt x="22" y="3"/>
                    <a:pt x="13" y="3"/>
                  </a:cubicBezTo>
                  <a:cubicBezTo>
                    <a:pt x="3" y="3"/>
                    <a:pt x="0" y="0"/>
                    <a:pt x="4" y="8"/>
                  </a:cubicBezTo>
                  <a:cubicBezTo>
                    <a:pt x="10" y="17"/>
                    <a:pt x="21" y="12"/>
                    <a:pt x="26" y="19"/>
                  </a:cubicBezTo>
                  <a:cubicBezTo>
                    <a:pt x="30" y="25"/>
                    <a:pt x="32" y="29"/>
                    <a:pt x="34" y="33"/>
                  </a:cubicBezTo>
                  <a:cubicBezTo>
                    <a:pt x="36" y="37"/>
                    <a:pt x="33" y="48"/>
                    <a:pt x="38" y="48"/>
                  </a:cubicBezTo>
                  <a:cubicBezTo>
                    <a:pt x="44" y="49"/>
                    <a:pt x="49" y="40"/>
                    <a:pt x="44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6" name="Freeform 1185"/>
            <p:cNvSpPr>
              <a:spLocks/>
            </p:cNvSpPr>
            <p:nvPr userDrawn="1"/>
          </p:nvSpPr>
          <p:spPr bwMode="auto">
            <a:xfrm>
              <a:off x="747713" y="3729038"/>
              <a:ext cx="47625" cy="57150"/>
            </a:xfrm>
            <a:custGeom>
              <a:avLst/>
              <a:gdLst>
                <a:gd name="T0" fmla="*/ 18 w 29"/>
                <a:gd name="T1" fmla="*/ 5 h 34"/>
                <a:gd name="T2" fmla="*/ 9 w 29"/>
                <a:gd name="T3" fmla="*/ 2 h 34"/>
                <a:gd name="T4" fmla="*/ 3 w 29"/>
                <a:gd name="T5" fmla="*/ 10 h 34"/>
                <a:gd name="T6" fmla="*/ 1 w 29"/>
                <a:gd name="T7" fmla="*/ 18 h 34"/>
                <a:gd name="T8" fmla="*/ 1 w 29"/>
                <a:gd name="T9" fmla="*/ 29 h 34"/>
                <a:gd name="T10" fmla="*/ 15 w 29"/>
                <a:gd name="T11" fmla="*/ 30 h 34"/>
                <a:gd name="T12" fmla="*/ 22 w 29"/>
                <a:gd name="T13" fmla="*/ 25 h 34"/>
                <a:gd name="T14" fmla="*/ 26 w 29"/>
                <a:gd name="T15" fmla="*/ 14 h 34"/>
                <a:gd name="T16" fmla="*/ 18 w 29"/>
                <a:gd name="T17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4">
                  <a:moveTo>
                    <a:pt x="18" y="5"/>
                  </a:moveTo>
                  <a:cubicBezTo>
                    <a:pt x="13" y="1"/>
                    <a:pt x="11" y="0"/>
                    <a:pt x="9" y="2"/>
                  </a:cubicBezTo>
                  <a:cubicBezTo>
                    <a:pt x="5" y="7"/>
                    <a:pt x="4" y="8"/>
                    <a:pt x="3" y="10"/>
                  </a:cubicBezTo>
                  <a:cubicBezTo>
                    <a:pt x="3" y="13"/>
                    <a:pt x="1" y="13"/>
                    <a:pt x="1" y="18"/>
                  </a:cubicBezTo>
                  <a:cubicBezTo>
                    <a:pt x="1" y="22"/>
                    <a:pt x="0" y="27"/>
                    <a:pt x="1" y="29"/>
                  </a:cubicBezTo>
                  <a:cubicBezTo>
                    <a:pt x="3" y="32"/>
                    <a:pt x="13" y="34"/>
                    <a:pt x="15" y="30"/>
                  </a:cubicBezTo>
                  <a:cubicBezTo>
                    <a:pt x="18" y="26"/>
                    <a:pt x="19" y="25"/>
                    <a:pt x="22" y="25"/>
                  </a:cubicBezTo>
                  <a:cubicBezTo>
                    <a:pt x="24" y="24"/>
                    <a:pt x="29" y="17"/>
                    <a:pt x="26" y="14"/>
                  </a:cubicBezTo>
                  <a:cubicBezTo>
                    <a:pt x="24" y="10"/>
                    <a:pt x="23" y="8"/>
                    <a:pt x="18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7" name="Freeform 1186"/>
            <p:cNvSpPr>
              <a:spLocks/>
            </p:cNvSpPr>
            <p:nvPr userDrawn="1"/>
          </p:nvSpPr>
          <p:spPr bwMode="auto">
            <a:xfrm>
              <a:off x="727076" y="3689350"/>
              <a:ext cx="38100" cy="30163"/>
            </a:xfrm>
            <a:custGeom>
              <a:avLst/>
              <a:gdLst>
                <a:gd name="T0" fmla="*/ 19 w 23"/>
                <a:gd name="T1" fmla="*/ 2 h 18"/>
                <a:gd name="T2" fmla="*/ 4 w 23"/>
                <a:gd name="T3" fmla="*/ 5 h 18"/>
                <a:gd name="T4" fmla="*/ 3 w 23"/>
                <a:gd name="T5" fmla="*/ 16 h 18"/>
                <a:gd name="T6" fmla="*/ 12 w 23"/>
                <a:gd name="T7" fmla="*/ 12 h 18"/>
                <a:gd name="T8" fmla="*/ 19 w 23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8">
                  <a:moveTo>
                    <a:pt x="19" y="2"/>
                  </a:moveTo>
                  <a:cubicBezTo>
                    <a:pt x="14" y="0"/>
                    <a:pt x="10" y="3"/>
                    <a:pt x="4" y="5"/>
                  </a:cubicBezTo>
                  <a:cubicBezTo>
                    <a:pt x="3" y="9"/>
                    <a:pt x="0" y="15"/>
                    <a:pt x="3" y="16"/>
                  </a:cubicBezTo>
                  <a:cubicBezTo>
                    <a:pt x="7" y="18"/>
                    <a:pt x="9" y="13"/>
                    <a:pt x="12" y="12"/>
                  </a:cubicBezTo>
                  <a:cubicBezTo>
                    <a:pt x="15" y="12"/>
                    <a:pt x="23" y="5"/>
                    <a:pt x="1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8" name="Freeform 1187"/>
            <p:cNvSpPr>
              <a:spLocks/>
            </p:cNvSpPr>
            <p:nvPr userDrawn="1"/>
          </p:nvSpPr>
          <p:spPr bwMode="auto">
            <a:xfrm>
              <a:off x="727076" y="3694113"/>
              <a:ext cx="9525" cy="3175"/>
            </a:xfrm>
            <a:custGeom>
              <a:avLst/>
              <a:gdLst>
                <a:gd name="T0" fmla="*/ 4 w 6"/>
                <a:gd name="T1" fmla="*/ 1 h 2"/>
                <a:gd name="T2" fmla="*/ 0 w 6"/>
                <a:gd name="T3" fmla="*/ 1 h 2"/>
                <a:gd name="T4" fmla="*/ 0 w 6"/>
                <a:gd name="T5" fmla="*/ 1 h 2"/>
                <a:gd name="T6" fmla="*/ 4 w 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4" y="1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6" y="2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9" name="Freeform 1188"/>
            <p:cNvSpPr>
              <a:spLocks/>
            </p:cNvSpPr>
            <p:nvPr userDrawn="1"/>
          </p:nvSpPr>
          <p:spPr bwMode="auto">
            <a:xfrm>
              <a:off x="722313" y="3695700"/>
              <a:ext cx="4763" cy="3175"/>
            </a:xfrm>
            <a:custGeom>
              <a:avLst/>
              <a:gdLst>
                <a:gd name="T0" fmla="*/ 1 w 2"/>
                <a:gd name="T1" fmla="*/ 1 h 2"/>
                <a:gd name="T2" fmla="*/ 2 w 2"/>
                <a:gd name="T3" fmla="*/ 0 h 2"/>
                <a:gd name="T4" fmla="*/ 1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1"/>
                    <a:pt x="2" y="1"/>
                    <a:pt x="2" y="0"/>
                  </a:cubicBezTo>
                  <a:cubicBezTo>
                    <a:pt x="0" y="1"/>
                    <a:pt x="0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0" name="Freeform 1189"/>
            <p:cNvSpPr>
              <a:spLocks/>
            </p:cNvSpPr>
            <p:nvPr userDrawn="1"/>
          </p:nvSpPr>
          <p:spPr bwMode="auto">
            <a:xfrm>
              <a:off x="679451" y="3662363"/>
              <a:ext cx="25400" cy="30163"/>
            </a:xfrm>
            <a:custGeom>
              <a:avLst/>
              <a:gdLst>
                <a:gd name="T0" fmla="*/ 14 w 15"/>
                <a:gd name="T1" fmla="*/ 1 h 18"/>
                <a:gd name="T2" fmla="*/ 2 w 15"/>
                <a:gd name="T3" fmla="*/ 2 h 18"/>
                <a:gd name="T4" fmla="*/ 5 w 15"/>
                <a:gd name="T5" fmla="*/ 12 h 18"/>
                <a:gd name="T6" fmla="*/ 10 w 15"/>
                <a:gd name="T7" fmla="*/ 17 h 18"/>
                <a:gd name="T8" fmla="*/ 7 w 15"/>
                <a:gd name="T9" fmla="*/ 15 h 18"/>
                <a:gd name="T10" fmla="*/ 14 w 15"/>
                <a:gd name="T11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8">
                  <a:moveTo>
                    <a:pt x="14" y="1"/>
                  </a:moveTo>
                  <a:cubicBezTo>
                    <a:pt x="12" y="0"/>
                    <a:pt x="3" y="1"/>
                    <a:pt x="2" y="2"/>
                  </a:cubicBezTo>
                  <a:cubicBezTo>
                    <a:pt x="0" y="5"/>
                    <a:pt x="4" y="10"/>
                    <a:pt x="5" y="12"/>
                  </a:cubicBezTo>
                  <a:cubicBezTo>
                    <a:pt x="7" y="15"/>
                    <a:pt x="7" y="18"/>
                    <a:pt x="10" y="17"/>
                  </a:cubicBezTo>
                  <a:cubicBezTo>
                    <a:pt x="12" y="15"/>
                    <a:pt x="8" y="16"/>
                    <a:pt x="7" y="15"/>
                  </a:cubicBezTo>
                  <a:cubicBezTo>
                    <a:pt x="6" y="13"/>
                    <a:pt x="15" y="3"/>
                    <a:pt x="1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1" name="Freeform 1190"/>
            <p:cNvSpPr>
              <a:spLocks/>
            </p:cNvSpPr>
            <p:nvPr userDrawn="1"/>
          </p:nvSpPr>
          <p:spPr bwMode="auto">
            <a:xfrm>
              <a:off x="633413" y="3640138"/>
              <a:ext cx="26988" cy="20638"/>
            </a:xfrm>
            <a:custGeom>
              <a:avLst/>
              <a:gdLst>
                <a:gd name="T0" fmla="*/ 13 w 16"/>
                <a:gd name="T1" fmla="*/ 3 h 13"/>
                <a:gd name="T2" fmla="*/ 3 w 16"/>
                <a:gd name="T3" fmla="*/ 2 h 13"/>
                <a:gd name="T4" fmla="*/ 5 w 16"/>
                <a:gd name="T5" fmla="*/ 11 h 13"/>
                <a:gd name="T6" fmla="*/ 10 w 16"/>
                <a:gd name="T7" fmla="*/ 12 h 13"/>
                <a:gd name="T8" fmla="*/ 13 w 16"/>
                <a:gd name="T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3">
                  <a:moveTo>
                    <a:pt x="13" y="3"/>
                  </a:moveTo>
                  <a:cubicBezTo>
                    <a:pt x="10" y="2"/>
                    <a:pt x="4" y="0"/>
                    <a:pt x="3" y="2"/>
                  </a:cubicBezTo>
                  <a:cubicBezTo>
                    <a:pt x="0" y="5"/>
                    <a:pt x="1" y="9"/>
                    <a:pt x="5" y="11"/>
                  </a:cubicBezTo>
                  <a:cubicBezTo>
                    <a:pt x="8" y="12"/>
                    <a:pt x="10" y="13"/>
                    <a:pt x="10" y="12"/>
                  </a:cubicBezTo>
                  <a:cubicBezTo>
                    <a:pt x="11" y="11"/>
                    <a:pt x="16" y="3"/>
                    <a:pt x="1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2" name="Freeform 1191"/>
            <p:cNvSpPr>
              <a:spLocks/>
            </p:cNvSpPr>
            <p:nvPr userDrawn="1"/>
          </p:nvSpPr>
          <p:spPr bwMode="auto">
            <a:xfrm>
              <a:off x="628651" y="3660775"/>
              <a:ext cx="3175" cy="1588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2" y="1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3" name="Freeform 1192"/>
            <p:cNvSpPr>
              <a:spLocks/>
            </p:cNvSpPr>
            <p:nvPr userDrawn="1"/>
          </p:nvSpPr>
          <p:spPr bwMode="auto">
            <a:xfrm>
              <a:off x="614363" y="3659188"/>
              <a:ext cx="14288" cy="12700"/>
            </a:xfrm>
            <a:custGeom>
              <a:avLst/>
              <a:gdLst>
                <a:gd name="T0" fmla="*/ 5 w 9"/>
                <a:gd name="T1" fmla="*/ 5 h 7"/>
                <a:gd name="T2" fmla="*/ 9 w 9"/>
                <a:gd name="T3" fmla="*/ 2 h 7"/>
                <a:gd name="T4" fmla="*/ 3 w 9"/>
                <a:gd name="T5" fmla="*/ 0 h 7"/>
                <a:gd name="T6" fmla="*/ 5 w 9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5" y="5"/>
                  </a:moveTo>
                  <a:cubicBezTo>
                    <a:pt x="6" y="5"/>
                    <a:pt x="7" y="3"/>
                    <a:pt x="9" y="2"/>
                  </a:cubicBezTo>
                  <a:cubicBezTo>
                    <a:pt x="7" y="1"/>
                    <a:pt x="4" y="0"/>
                    <a:pt x="3" y="0"/>
                  </a:cubicBezTo>
                  <a:cubicBezTo>
                    <a:pt x="0" y="0"/>
                    <a:pt x="3" y="7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4" name="Freeform 1193"/>
            <p:cNvSpPr>
              <a:spLocks/>
            </p:cNvSpPr>
            <p:nvPr userDrawn="1"/>
          </p:nvSpPr>
          <p:spPr bwMode="auto">
            <a:xfrm>
              <a:off x="4713288" y="6423025"/>
              <a:ext cx="17463" cy="23813"/>
            </a:xfrm>
            <a:custGeom>
              <a:avLst/>
              <a:gdLst>
                <a:gd name="T0" fmla="*/ 3 w 11"/>
                <a:gd name="T1" fmla="*/ 2 h 15"/>
                <a:gd name="T2" fmla="*/ 0 w 11"/>
                <a:gd name="T3" fmla="*/ 0 h 15"/>
                <a:gd name="T4" fmla="*/ 7 w 11"/>
                <a:gd name="T5" fmla="*/ 8 h 15"/>
                <a:gd name="T6" fmla="*/ 4 w 11"/>
                <a:gd name="T7" fmla="*/ 14 h 15"/>
                <a:gd name="T8" fmla="*/ 11 w 11"/>
                <a:gd name="T9" fmla="*/ 10 h 15"/>
                <a:gd name="T10" fmla="*/ 3 w 11"/>
                <a:gd name="T11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5">
                  <a:moveTo>
                    <a:pt x="3" y="2"/>
                  </a:moveTo>
                  <a:cubicBezTo>
                    <a:pt x="2" y="1"/>
                    <a:pt x="1" y="0"/>
                    <a:pt x="0" y="0"/>
                  </a:cubicBezTo>
                  <a:cubicBezTo>
                    <a:pt x="4" y="3"/>
                    <a:pt x="6" y="6"/>
                    <a:pt x="7" y="8"/>
                  </a:cubicBezTo>
                  <a:cubicBezTo>
                    <a:pt x="7" y="11"/>
                    <a:pt x="1" y="15"/>
                    <a:pt x="4" y="14"/>
                  </a:cubicBezTo>
                  <a:cubicBezTo>
                    <a:pt x="8" y="13"/>
                    <a:pt x="10" y="13"/>
                    <a:pt x="11" y="10"/>
                  </a:cubicBezTo>
                  <a:cubicBezTo>
                    <a:pt x="11" y="7"/>
                    <a:pt x="9" y="5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5" name="Freeform 1194"/>
            <p:cNvSpPr>
              <a:spLocks/>
            </p:cNvSpPr>
            <p:nvPr userDrawn="1"/>
          </p:nvSpPr>
          <p:spPr bwMode="auto">
            <a:xfrm>
              <a:off x="4695826" y="6410325"/>
              <a:ext cx="17463" cy="12700"/>
            </a:xfrm>
            <a:custGeom>
              <a:avLst/>
              <a:gdLst>
                <a:gd name="T0" fmla="*/ 1 w 10"/>
                <a:gd name="T1" fmla="*/ 3 h 7"/>
                <a:gd name="T2" fmla="*/ 10 w 10"/>
                <a:gd name="T3" fmla="*/ 7 h 7"/>
                <a:gd name="T4" fmla="*/ 3 w 10"/>
                <a:gd name="T5" fmla="*/ 1 h 7"/>
                <a:gd name="T6" fmla="*/ 1 w 10"/>
                <a:gd name="T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1" y="3"/>
                  </a:moveTo>
                  <a:cubicBezTo>
                    <a:pt x="1" y="3"/>
                    <a:pt x="5" y="5"/>
                    <a:pt x="10" y="7"/>
                  </a:cubicBezTo>
                  <a:cubicBezTo>
                    <a:pt x="8" y="5"/>
                    <a:pt x="6" y="3"/>
                    <a:pt x="3" y="1"/>
                  </a:cubicBezTo>
                  <a:cubicBezTo>
                    <a:pt x="2" y="0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13/12/2023</a:t>
            </a:r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BD77-5CEB-4A67-B6FA-87C329E83F86}" type="slidenum">
              <a:rPr lang="fi-FI" smtClean="0"/>
              <a:t>‹#›</a:t>
            </a:fld>
            <a:endParaRPr lang="fi-FI" dirty="0"/>
          </a:p>
        </p:txBody>
      </p:sp>
      <p:grpSp>
        <p:nvGrpSpPr>
          <p:cNvPr id="633" name="Tagline"/>
          <p:cNvGrpSpPr>
            <a:grpSpLocks noChangeAspect="1"/>
          </p:cNvGrpSpPr>
          <p:nvPr userDrawn="1"/>
        </p:nvGrpSpPr>
        <p:grpSpPr>
          <a:xfrm>
            <a:off x="2984465" y="3810000"/>
            <a:ext cx="6221879" cy="208251"/>
            <a:chOff x="2967038" y="3806825"/>
            <a:chExt cx="6202362" cy="222250"/>
          </a:xfrm>
          <a:solidFill>
            <a:schemeClr val="tx1"/>
          </a:solidFill>
        </p:grpSpPr>
        <p:sp>
          <p:nvSpPr>
            <p:cNvPr id="634" name="Freeform 1230"/>
            <p:cNvSpPr>
              <a:spLocks/>
            </p:cNvSpPr>
            <p:nvPr userDrawn="1"/>
          </p:nvSpPr>
          <p:spPr bwMode="auto">
            <a:xfrm>
              <a:off x="2967038" y="3806825"/>
              <a:ext cx="166688" cy="222250"/>
            </a:xfrm>
            <a:custGeom>
              <a:avLst/>
              <a:gdLst>
                <a:gd name="T0" fmla="*/ 39 w 105"/>
                <a:gd name="T1" fmla="*/ 27 h 140"/>
                <a:gd name="T2" fmla="*/ 0 w 105"/>
                <a:gd name="T3" fmla="*/ 27 h 140"/>
                <a:gd name="T4" fmla="*/ 0 w 105"/>
                <a:gd name="T5" fmla="*/ 0 h 140"/>
                <a:gd name="T6" fmla="*/ 105 w 105"/>
                <a:gd name="T7" fmla="*/ 0 h 140"/>
                <a:gd name="T8" fmla="*/ 105 w 105"/>
                <a:gd name="T9" fmla="*/ 27 h 140"/>
                <a:gd name="T10" fmla="*/ 67 w 105"/>
                <a:gd name="T11" fmla="*/ 27 h 140"/>
                <a:gd name="T12" fmla="*/ 67 w 105"/>
                <a:gd name="T13" fmla="*/ 140 h 140"/>
                <a:gd name="T14" fmla="*/ 39 w 105"/>
                <a:gd name="T15" fmla="*/ 140 h 140"/>
                <a:gd name="T16" fmla="*/ 39 w 105"/>
                <a:gd name="T17" fmla="*/ 2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40">
                  <a:moveTo>
                    <a:pt x="39" y="27"/>
                  </a:moveTo>
                  <a:lnTo>
                    <a:pt x="0" y="27"/>
                  </a:lnTo>
                  <a:lnTo>
                    <a:pt x="0" y="0"/>
                  </a:lnTo>
                  <a:lnTo>
                    <a:pt x="105" y="0"/>
                  </a:lnTo>
                  <a:lnTo>
                    <a:pt x="105" y="27"/>
                  </a:lnTo>
                  <a:lnTo>
                    <a:pt x="67" y="27"/>
                  </a:lnTo>
                  <a:lnTo>
                    <a:pt x="67" y="140"/>
                  </a:lnTo>
                  <a:lnTo>
                    <a:pt x="39" y="140"/>
                  </a:lnTo>
                  <a:lnTo>
                    <a:pt x="39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35" name="Freeform 1231"/>
            <p:cNvSpPr>
              <a:spLocks/>
            </p:cNvSpPr>
            <p:nvPr userDrawn="1"/>
          </p:nvSpPr>
          <p:spPr bwMode="auto">
            <a:xfrm>
              <a:off x="3173413" y="3806825"/>
              <a:ext cx="166688" cy="222250"/>
            </a:xfrm>
            <a:custGeom>
              <a:avLst/>
              <a:gdLst>
                <a:gd name="T0" fmla="*/ 0 w 105"/>
                <a:gd name="T1" fmla="*/ 0 h 140"/>
                <a:gd name="T2" fmla="*/ 28 w 105"/>
                <a:gd name="T3" fmla="*/ 0 h 140"/>
                <a:gd name="T4" fmla="*/ 28 w 105"/>
                <a:gd name="T5" fmla="*/ 53 h 140"/>
                <a:gd name="T6" fmla="*/ 77 w 105"/>
                <a:gd name="T7" fmla="*/ 53 h 140"/>
                <a:gd name="T8" fmla="*/ 77 w 105"/>
                <a:gd name="T9" fmla="*/ 0 h 140"/>
                <a:gd name="T10" fmla="*/ 105 w 105"/>
                <a:gd name="T11" fmla="*/ 0 h 140"/>
                <a:gd name="T12" fmla="*/ 105 w 105"/>
                <a:gd name="T13" fmla="*/ 140 h 140"/>
                <a:gd name="T14" fmla="*/ 77 w 105"/>
                <a:gd name="T15" fmla="*/ 140 h 140"/>
                <a:gd name="T16" fmla="*/ 77 w 105"/>
                <a:gd name="T17" fmla="*/ 79 h 140"/>
                <a:gd name="T18" fmla="*/ 28 w 105"/>
                <a:gd name="T19" fmla="*/ 79 h 140"/>
                <a:gd name="T20" fmla="*/ 28 w 105"/>
                <a:gd name="T21" fmla="*/ 140 h 140"/>
                <a:gd name="T22" fmla="*/ 0 w 105"/>
                <a:gd name="T23" fmla="*/ 140 h 140"/>
                <a:gd name="T24" fmla="*/ 0 w 105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40">
                  <a:moveTo>
                    <a:pt x="0" y="0"/>
                  </a:moveTo>
                  <a:lnTo>
                    <a:pt x="28" y="0"/>
                  </a:lnTo>
                  <a:lnTo>
                    <a:pt x="28" y="53"/>
                  </a:lnTo>
                  <a:lnTo>
                    <a:pt x="77" y="53"/>
                  </a:lnTo>
                  <a:lnTo>
                    <a:pt x="77" y="0"/>
                  </a:lnTo>
                  <a:lnTo>
                    <a:pt x="105" y="0"/>
                  </a:lnTo>
                  <a:lnTo>
                    <a:pt x="105" y="140"/>
                  </a:lnTo>
                  <a:lnTo>
                    <a:pt x="77" y="140"/>
                  </a:lnTo>
                  <a:lnTo>
                    <a:pt x="77" y="79"/>
                  </a:lnTo>
                  <a:lnTo>
                    <a:pt x="28" y="79"/>
                  </a:lnTo>
                  <a:lnTo>
                    <a:pt x="28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36" name="Freeform 1232"/>
            <p:cNvSpPr>
              <a:spLocks/>
            </p:cNvSpPr>
            <p:nvPr userDrawn="1"/>
          </p:nvSpPr>
          <p:spPr bwMode="auto">
            <a:xfrm>
              <a:off x="3395663" y="3806825"/>
              <a:ext cx="153988" cy="222250"/>
            </a:xfrm>
            <a:custGeom>
              <a:avLst/>
              <a:gdLst>
                <a:gd name="T0" fmla="*/ 0 w 97"/>
                <a:gd name="T1" fmla="*/ 0 h 140"/>
                <a:gd name="T2" fmla="*/ 94 w 97"/>
                <a:gd name="T3" fmla="*/ 0 h 140"/>
                <a:gd name="T4" fmla="*/ 94 w 97"/>
                <a:gd name="T5" fmla="*/ 27 h 140"/>
                <a:gd name="T6" fmla="*/ 28 w 97"/>
                <a:gd name="T7" fmla="*/ 27 h 140"/>
                <a:gd name="T8" fmla="*/ 28 w 97"/>
                <a:gd name="T9" fmla="*/ 57 h 140"/>
                <a:gd name="T10" fmla="*/ 90 w 97"/>
                <a:gd name="T11" fmla="*/ 57 h 140"/>
                <a:gd name="T12" fmla="*/ 90 w 97"/>
                <a:gd name="T13" fmla="*/ 79 h 140"/>
                <a:gd name="T14" fmla="*/ 28 w 97"/>
                <a:gd name="T15" fmla="*/ 79 h 140"/>
                <a:gd name="T16" fmla="*/ 28 w 97"/>
                <a:gd name="T17" fmla="*/ 113 h 140"/>
                <a:gd name="T18" fmla="*/ 97 w 97"/>
                <a:gd name="T19" fmla="*/ 113 h 140"/>
                <a:gd name="T20" fmla="*/ 97 w 97"/>
                <a:gd name="T21" fmla="*/ 140 h 140"/>
                <a:gd name="T22" fmla="*/ 0 w 97"/>
                <a:gd name="T23" fmla="*/ 140 h 140"/>
                <a:gd name="T24" fmla="*/ 0 w 97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40">
                  <a:moveTo>
                    <a:pt x="0" y="0"/>
                  </a:moveTo>
                  <a:lnTo>
                    <a:pt x="94" y="0"/>
                  </a:lnTo>
                  <a:lnTo>
                    <a:pt x="94" y="27"/>
                  </a:lnTo>
                  <a:lnTo>
                    <a:pt x="28" y="27"/>
                  </a:lnTo>
                  <a:lnTo>
                    <a:pt x="28" y="57"/>
                  </a:lnTo>
                  <a:lnTo>
                    <a:pt x="90" y="57"/>
                  </a:lnTo>
                  <a:lnTo>
                    <a:pt x="90" y="79"/>
                  </a:lnTo>
                  <a:lnTo>
                    <a:pt x="28" y="79"/>
                  </a:lnTo>
                  <a:lnTo>
                    <a:pt x="28" y="113"/>
                  </a:lnTo>
                  <a:lnTo>
                    <a:pt x="97" y="113"/>
                  </a:lnTo>
                  <a:lnTo>
                    <a:pt x="97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37" name="Freeform 1233"/>
            <p:cNvSpPr>
              <a:spLocks noEditPoints="1"/>
            </p:cNvSpPr>
            <p:nvPr userDrawn="1"/>
          </p:nvSpPr>
          <p:spPr bwMode="auto">
            <a:xfrm>
              <a:off x="3711575" y="3806825"/>
              <a:ext cx="171450" cy="222250"/>
            </a:xfrm>
            <a:custGeom>
              <a:avLst/>
              <a:gdLst>
                <a:gd name="T0" fmla="*/ 0 w 31"/>
                <a:gd name="T1" fmla="*/ 0 h 37"/>
                <a:gd name="T2" fmla="*/ 20 w 31"/>
                <a:gd name="T3" fmla="*/ 0 h 37"/>
                <a:gd name="T4" fmla="*/ 30 w 31"/>
                <a:gd name="T5" fmla="*/ 10 h 37"/>
                <a:gd name="T6" fmla="*/ 24 w 31"/>
                <a:gd name="T7" fmla="*/ 20 h 37"/>
                <a:gd name="T8" fmla="*/ 24 w 31"/>
                <a:gd name="T9" fmla="*/ 20 h 37"/>
                <a:gd name="T10" fmla="*/ 30 w 31"/>
                <a:gd name="T11" fmla="*/ 28 h 37"/>
                <a:gd name="T12" fmla="*/ 31 w 31"/>
                <a:gd name="T13" fmla="*/ 37 h 37"/>
                <a:gd name="T14" fmla="*/ 23 w 31"/>
                <a:gd name="T15" fmla="*/ 37 h 37"/>
                <a:gd name="T16" fmla="*/ 22 w 31"/>
                <a:gd name="T17" fmla="*/ 28 h 37"/>
                <a:gd name="T18" fmla="*/ 16 w 31"/>
                <a:gd name="T19" fmla="*/ 22 h 37"/>
                <a:gd name="T20" fmla="*/ 8 w 31"/>
                <a:gd name="T21" fmla="*/ 22 h 37"/>
                <a:gd name="T22" fmla="*/ 8 w 31"/>
                <a:gd name="T23" fmla="*/ 37 h 37"/>
                <a:gd name="T24" fmla="*/ 0 w 31"/>
                <a:gd name="T25" fmla="*/ 37 h 37"/>
                <a:gd name="T26" fmla="*/ 0 w 31"/>
                <a:gd name="T27" fmla="*/ 0 h 37"/>
                <a:gd name="T28" fmla="*/ 8 w 31"/>
                <a:gd name="T29" fmla="*/ 17 h 37"/>
                <a:gd name="T30" fmla="*/ 17 w 31"/>
                <a:gd name="T31" fmla="*/ 17 h 37"/>
                <a:gd name="T32" fmla="*/ 22 w 31"/>
                <a:gd name="T33" fmla="*/ 12 h 37"/>
                <a:gd name="T34" fmla="*/ 17 w 31"/>
                <a:gd name="T35" fmla="*/ 7 h 37"/>
                <a:gd name="T36" fmla="*/ 8 w 31"/>
                <a:gd name="T37" fmla="*/ 7 h 37"/>
                <a:gd name="T38" fmla="*/ 8 w 31"/>
                <a:gd name="T39" fmla="*/ 1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37">
                  <a:moveTo>
                    <a:pt x="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6" y="0"/>
                    <a:pt x="30" y="5"/>
                    <a:pt x="30" y="10"/>
                  </a:cubicBezTo>
                  <a:cubicBezTo>
                    <a:pt x="30" y="15"/>
                    <a:pt x="28" y="18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8" y="21"/>
                    <a:pt x="29" y="24"/>
                    <a:pt x="30" y="28"/>
                  </a:cubicBezTo>
                  <a:cubicBezTo>
                    <a:pt x="30" y="30"/>
                    <a:pt x="30" y="35"/>
                    <a:pt x="31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2" y="34"/>
                    <a:pt x="22" y="31"/>
                    <a:pt x="22" y="28"/>
                  </a:cubicBezTo>
                  <a:cubicBezTo>
                    <a:pt x="21" y="24"/>
                    <a:pt x="20" y="22"/>
                    <a:pt x="16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0" y="37"/>
                    <a:pt x="0" y="37"/>
                    <a:pt x="0" y="37"/>
                  </a:cubicBezTo>
                  <a:lnTo>
                    <a:pt x="0" y="0"/>
                  </a:lnTo>
                  <a:close/>
                  <a:moveTo>
                    <a:pt x="8" y="17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20" y="17"/>
                    <a:pt x="22" y="15"/>
                    <a:pt x="22" y="12"/>
                  </a:cubicBezTo>
                  <a:cubicBezTo>
                    <a:pt x="22" y="8"/>
                    <a:pt x="20" y="7"/>
                    <a:pt x="17" y="7"/>
                  </a:cubicBezTo>
                  <a:cubicBezTo>
                    <a:pt x="8" y="7"/>
                    <a:pt x="8" y="7"/>
                    <a:pt x="8" y="7"/>
                  </a:cubicBezTo>
                  <a:lnTo>
                    <a:pt x="8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38" name="Freeform 1234"/>
            <p:cNvSpPr>
              <a:spLocks/>
            </p:cNvSpPr>
            <p:nvPr userDrawn="1"/>
          </p:nvSpPr>
          <p:spPr bwMode="auto">
            <a:xfrm>
              <a:off x="3933825" y="3806825"/>
              <a:ext cx="149225" cy="222250"/>
            </a:xfrm>
            <a:custGeom>
              <a:avLst/>
              <a:gdLst>
                <a:gd name="T0" fmla="*/ 0 w 94"/>
                <a:gd name="T1" fmla="*/ 0 h 140"/>
                <a:gd name="T2" fmla="*/ 94 w 94"/>
                <a:gd name="T3" fmla="*/ 0 h 140"/>
                <a:gd name="T4" fmla="*/ 94 w 94"/>
                <a:gd name="T5" fmla="*/ 27 h 140"/>
                <a:gd name="T6" fmla="*/ 27 w 94"/>
                <a:gd name="T7" fmla="*/ 27 h 140"/>
                <a:gd name="T8" fmla="*/ 27 w 94"/>
                <a:gd name="T9" fmla="*/ 57 h 140"/>
                <a:gd name="T10" fmla="*/ 87 w 94"/>
                <a:gd name="T11" fmla="*/ 57 h 140"/>
                <a:gd name="T12" fmla="*/ 87 w 94"/>
                <a:gd name="T13" fmla="*/ 79 h 140"/>
                <a:gd name="T14" fmla="*/ 27 w 94"/>
                <a:gd name="T15" fmla="*/ 79 h 140"/>
                <a:gd name="T16" fmla="*/ 27 w 94"/>
                <a:gd name="T17" fmla="*/ 113 h 140"/>
                <a:gd name="T18" fmla="*/ 94 w 94"/>
                <a:gd name="T19" fmla="*/ 113 h 140"/>
                <a:gd name="T20" fmla="*/ 94 w 94"/>
                <a:gd name="T21" fmla="*/ 140 h 140"/>
                <a:gd name="T22" fmla="*/ 0 w 94"/>
                <a:gd name="T23" fmla="*/ 140 h 140"/>
                <a:gd name="T24" fmla="*/ 0 w 94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40">
                  <a:moveTo>
                    <a:pt x="0" y="0"/>
                  </a:moveTo>
                  <a:lnTo>
                    <a:pt x="94" y="0"/>
                  </a:lnTo>
                  <a:lnTo>
                    <a:pt x="94" y="27"/>
                  </a:lnTo>
                  <a:lnTo>
                    <a:pt x="27" y="27"/>
                  </a:lnTo>
                  <a:lnTo>
                    <a:pt x="27" y="57"/>
                  </a:lnTo>
                  <a:lnTo>
                    <a:pt x="87" y="57"/>
                  </a:lnTo>
                  <a:lnTo>
                    <a:pt x="87" y="79"/>
                  </a:lnTo>
                  <a:lnTo>
                    <a:pt x="27" y="79"/>
                  </a:lnTo>
                  <a:lnTo>
                    <a:pt x="27" y="113"/>
                  </a:lnTo>
                  <a:lnTo>
                    <a:pt x="94" y="113"/>
                  </a:lnTo>
                  <a:lnTo>
                    <a:pt x="94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39" name="Freeform 1235"/>
            <p:cNvSpPr>
              <a:spLocks/>
            </p:cNvSpPr>
            <p:nvPr userDrawn="1"/>
          </p:nvSpPr>
          <p:spPr bwMode="auto">
            <a:xfrm>
              <a:off x="4132263" y="3806825"/>
              <a:ext cx="173038" cy="222250"/>
            </a:xfrm>
            <a:custGeom>
              <a:avLst/>
              <a:gdLst>
                <a:gd name="T0" fmla="*/ 0 w 109"/>
                <a:gd name="T1" fmla="*/ 0 h 140"/>
                <a:gd name="T2" fmla="*/ 28 w 109"/>
                <a:gd name="T3" fmla="*/ 0 h 140"/>
                <a:gd name="T4" fmla="*/ 81 w 109"/>
                <a:gd name="T5" fmla="*/ 95 h 140"/>
                <a:gd name="T6" fmla="*/ 84 w 109"/>
                <a:gd name="T7" fmla="*/ 95 h 140"/>
                <a:gd name="T8" fmla="*/ 84 w 109"/>
                <a:gd name="T9" fmla="*/ 0 h 140"/>
                <a:gd name="T10" fmla="*/ 109 w 109"/>
                <a:gd name="T11" fmla="*/ 0 h 140"/>
                <a:gd name="T12" fmla="*/ 109 w 109"/>
                <a:gd name="T13" fmla="*/ 140 h 140"/>
                <a:gd name="T14" fmla="*/ 81 w 109"/>
                <a:gd name="T15" fmla="*/ 140 h 140"/>
                <a:gd name="T16" fmla="*/ 28 w 109"/>
                <a:gd name="T17" fmla="*/ 45 h 140"/>
                <a:gd name="T18" fmla="*/ 28 w 109"/>
                <a:gd name="T19" fmla="*/ 45 h 140"/>
                <a:gd name="T20" fmla="*/ 28 w 109"/>
                <a:gd name="T21" fmla="*/ 140 h 140"/>
                <a:gd name="T22" fmla="*/ 0 w 109"/>
                <a:gd name="T23" fmla="*/ 140 h 140"/>
                <a:gd name="T24" fmla="*/ 0 w 109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140">
                  <a:moveTo>
                    <a:pt x="0" y="0"/>
                  </a:moveTo>
                  <a:lnTo>
                    <a:pt x="28" y="0"/>
                  </a:lnTo>
                  <a:lnTo>
                    <a:pt x="81" y="95"/>
                  </a:lnTo>
                  <a:lnTo>
                    <a:pt x="84" y="95"/>
                  </a:lnTo>
                  <a:lnTo>
                    <a:pt x="84" y="0"/>
                  </a:lnTo>
                  <a:lnTo>
                    <a:pt x="109" y="0"/>
                  </a:lnTo>
                  <a:lnTo>
                    <a:pt x="109" y="140"/>
                  </a:lnTo>
                  <a:lnTo>
                    <a:pt x="81" y="140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40" name="Freeform 1236"/>
            <p:cNvSpPr>
              <a:spLocks/>
            </p:cNvSpPr>
            <p:nvPr userDrawn="1"/>
          </p:nvSpPr>
          <p:spPr bwMode="auto">
            <a:xfrm>
              <a:off x="4360863" y="3806825"/>
              <a:ext cx="153988" cy="222250"/>
            </a:xfrm>
            <a:custGeom>
              <a:avLst/>
              <a:gdLst>
                <a:gd name="T0" fmla="*/ 0 w 97"/>
                <a:gd name="T1" fmla="*/ 0 h 140"/>
                <a:gd name="T2" fmla="*/ 94 w 97"/>
                <a:gd name="T3" fmla="*/ 0 h 140"/>
                <a:gd name="T4" fmla="*/ 94 w 97"/>
                <a:gd name="T5" fmla="*/ 27 h 140"/>
                <a:gd name="T6" fmla="*/ 28 w 97"/>
                <a:gd name="T7" fmla="*/ 27 h 140"/>
                <a:gd name="T8" fmla="*/ 28 w 97"/>
                <a:gd name="T9" fmla="*/ 57 h 140"/>
                <a:gd name="T10" fmla="*/ 90 w 97"/>
                <a:gd name="T11" fmla="*/ 57 h 140"/>
                <a:gd name="T12" fmla="*/ 90 w 97"/>
                <a:gd name="T13" fmla="*/ 79 h 140"/>
                <a:gd name="T14" fmla="*/ 28 w 97"/>
                <a:gd name="T15" fmla="*/ 79 h 140"/>
                <a:gd name="T16" fmla="*/ 28 w 97"/>
                <a:gd name="T17" fmla="*/ 113 h 140"/>
                <a:gd name="T18" fmla="*/ 97 w 97"/>
                <a:gd name="T19" fmla="*/ 113 h 140"/>
                <a:gd name="T20" fmla="*/ 97 w 97"/>
                <a:gd name="T21" fmla="*/ 140 h 140"/>
                <a:gd name="T22" fmla="*/ 0 w 97"/>
                <a:gd name="T23" fmla="*/ 140 h 140"/>
                <a:gd name="T24" fmla="*/ 0 w 97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40">
                  <a:moveTo>
                    <a:pt x="0" y="0"/>
                  </a:moveTo>
                  <a:lnTo>
                    <a:pt x="94" y="0"/>
                  </a:lnTo>
                  <a:lnTo>
                    <a:pt x="94" y="27"/>
                  </a:lnTo>
                  <a:lnTo>
                    <a:pt x="28" y="27"/>
                  </a:lnTo>
                  <a:lnTo>
                    <a:pt x="28" y="57"/>
                  </a:lnTo>
                  <a:lnTo>
                    <a:pt x="90" y="57"/>
                  </a:lnTo>
                  <a:lnTo>
                    <a:pt x="90" y="79"/>
                  </a:lnTo>
                  <a:lnTo>
                    <a:pt x="28" y="79"/>
                  </a:lnTo>
                  <a:lnTo>
                    <a:pt x="28" y="113"/>
                  </a:lnTo>
                  <a:lnTo>
                    <a:pt x="97" y="113"/>
                  </a:lnTo>
                  <a:lnTo>
                    <a:pt x="97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41" name="Freeform 1237"/>
            <p:cNvSpPr>
              <a:spLocks/>
            </p:cNvSpPr>
            <p:nvPr userDrawn="1"/>
          </p:nvSpPr>
          <p:spPr bwMode="auto">
            <a:xfrm>
              <a:off x="4548188" y="3806825"/>
              <a:ext cx="266700" cy="222250"/>
            </a:xfrm>
            <a:custGeom>
              <a:avLst/>
              <a:gdLst>
                <a:gd name="T0" fmla="*/ 133 w 168"/>
                <a:gd name="T1" fmla="*/ 140 h 140"/>
                <a:gd name="T2" fmla="*/ 105 w 168"/>
                <a:gd name="T3" fmla="*/ 140 h 140"/>
                <a:gd name="T4" fmla="*/ 84 w 168"/>
                <a:gd name="T5" fmla="*/ 45 h 140"/>
                <a:gd name="T6" fmla="*/ 84 w 168"/>
                <a:gd name="T7" fmla="*/ 45 h 140"/>
                <a:gd name="T8" fmla="*/ 63 w 168"/>
                <a:gd name="T9" fmla="*/ 140 h 140"/>
                <a:gd name="T10" fmla="*/ 35 w 168"/>
                <a:gd name="T11" fmla="*/ 140 h 140"/>
                <a:gd name="T12" fmla="*/ 0 w 168"/>
                <a:gd name="T13" fmla="*/ 0 h 140"/>
                <a:gd name="T14" fmla="*/ 28 w 168"/>
                <a:gd name="T15" fmla="*/ 0 h 140"/>
                <a:gd name="T16" fmla="*/ 49 w 168"/>
                <a:gd name="T17" fmla="*/ 95 h 140"/>
                <a:gd name="T18" fmla="*/ 49 w 168"/>
                <a:gd name="T19" fmla="*/ 95 h 140"/>
                <a:gd name="T20" fmla="*/ 70 w 168"/>
                <a:gd name="T21" fmla="*/ 0 h 140"/>
                <a:gd name="T22" fmla="*/ 98 w 168"/>
                <a:gd name="T23" fmla="*/ 0 h 140"/>
                <a:gd name="T24" fmla="*/ 119 w 168"/>
                <a:gd name="T25" fmla="*/ 95 h 140"/>
                <a:gd name="T26" fmla="*/ 119 w 168"/>
                <a:gd name="T27" fmla="*/ 95 h 140"/>
                <a:gd name="T28" fmla="*/ 140 w 168"/>
                <a:gd name="T29" fmla="*/ 0 h 140"/>
                <a:gd name="T30" fmla="*/ 168 w 168"/>
                <a:gd name="T31" fmla="*/ 0 h 140"/>
                <a:gd name="T32" fmla="*/ 133 w 168"/>
                <a:gd name="T33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8" h="140">
                  <a:moveTo>
                    <a:pt x="133" y="140"/>
                  </a:moveTo>
                  <a:lnTo>
                    <a:pt x="105" y="140"/>
                  </a:lnTo>
                  <a:lnTo>
                    <a:pt x="84" y="45"/>
                  </a:lnTo>
                  <a:lnTo>
                    <a:pt x="84" y="45"/>
                  </a:lnTo>
                  <a:lnTo>
                    <a:pt x="63" y="140"/>
                  </a:lnTo>
                  <a:lnTo>
                    <a:pt x="35" y="140"/>
                  </a:lnTo>
                  <a:lnTo>
                    <a:pt x="0" y="0"/>
                  </a:lnTo>
                  <a:lnTo>
                    <a:pt x="28" y="0"/>
                  </a:lnTo>
                  <a:lnTo>
                    <a:pt x="49" y="95"/>
                  </a:lnTo>
                  <a:lnTo>
                    <a:pt x="49" y="95"/>
                  </a:lnTo>
                  <a:lnTo>
                    <a:pt x="70" y="0"/>
                  </a:lnTo>
                  <a:lnTo>
                    <a:pt x="98" y="0"/>
                  </a:lnTo>
                  <a:lnTo>
                    <a:pt x="119" y="95"/>
                  </a:lnTo>
                  <a:lnTo>
                    <a:pt x="119" y="95"/>
                  </a:lnTo>
                  <a:lnTo>
                    <a:pt x="140" y="0"/>
                  </a:lnTo>
                  <a:lnTo>
                    <a:pt x="168" y="0"/>
                  </a:lnTo>
                  <a:lnTo>
                    <a:pt x="133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42" name="Freeform 1238"/>
            <p:cNvSpPr>
              <a:spLocks noEditPoints="1"/>
            </p:cNvSpPr>
            <p:nvPr userDrawn="1"/>
          </p:nvSpPr>
          <p:spPr bwMode="auto">
            <a:xfrm>
              <a:off x="4810125" y="3806825"/>
              <a:ext cx="193675" cy="222250"/>
            </a:xfrm>
            <a:custGeom>
              <a:avLst/>
              <a:gdLst>
                <a:gd name="T0" fmla="*/ 49 w 122"/>
                <a:gd name="T1" fmla="*/ 0 h 140"/>
                <a:gd name="T2" fmla="*/ 77 w 122"/>
                <a:gd name="T3" fmla="*/ 0 h 140"/>
                <a:gd name="T4" fmla="*/ 122 w 122"/>
                <a:gd name="T5" fmla="*/ 140 h 140"/>
                <a:gd name="T6" fmla="*/ 94 w 122"/>
                <a:gd name="T7" fmla="*/ 140 h 140"/>
                <a:gd name="T8" fmla="*/ 84 w 122"/>
                <a:gd name="T9" fmla="*/ 110 h 140"/>
                <a:gd name="T10" fmla="*/ 38 w 122"/>
                <a:gd name="T11" fmla="*/ 110 h 140"/>
                <a:gd name="T12" fmla="*/ 28 w 122"/>
                <a:gd name="T13" fmla="*/ 140 h 140"/>
                <a:gd name="T14" fmla="*/ 0 w 122"/>
                <a:gd name="T15" fmla="*/ 140 h 140"/>
                <a:gd name="T16" fmla="*/ 49 w 122"/>
                <a:gd name="T17" fmla="*/ 0 h 140"/>
                <a:gd name="T18" fmla="*/ 45 w 122"/>
                <a:gd name="T19" fmla="*/ 87 h 140"/>
                <a:gd name="T20" fmla="*/ 77 w 122"/>
                <a:gd name="T21" fmla="*/ 87 h 140"/>
                <a:gd name="T22" fmla="*/ 63 w 122"/>
                <a:gd name="T23" fmla="*/ 34 h 140"/>
                <a:gd name="T24" fmla="*/ 59 w 122"/>
                <a:gd name="T25" fmla="*/ 34 h 140"/>
                <a:gd name="T26" fmla="*/ 45 w 122"/>
                <a:gd name="T27" fmla="*/ 8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2" h="140">
                  <a:moveTo>
                    <a:pt x="49" y="0"/>
                  </a:moveTo>
                  <a:lnTo>
                    <a:pt x="77" y="0"/>
                  </a:lnTo>
                  <a:lnTo>
                    <a:pt x="122" y="140"/>
                  </a:lnTo>
                  <a:lnTo>
                    <a:pt x="94" y="140"/>
                  </a:lnTo>
                  <a:lnTo>
                    <a:pt x="84" y="110"/>
                  </a:lnTo>
                  <a:lnTo>
                    <a:pt x="38" y="110"/>
                  </a:lnTo>
                  <a:lnTo>
                    <a:pt x="28" y="140"/>
                  </a:lnTo>
                  <a:lnTo>
                    <a:pt x="0" y="140"/>
                  </a:lnTo>
                  <a:lnTo>
                    <a:pt x="49" y="0"/>
                  </a:lnTo>
                  <a:close/>
                  <a:moveTo>
                    <a:pt x="45" y="87"/>
                  </a:moveTo>
                  <a:lnTo>
                    <a:pt x="77" y="87"/>
                  </a:lnTo>
                  <a:lnTo>
                    <a:pt x="63" y="34"/>
                  </a:lnTo>
                  <a:lnTo>
                    <a:pt x="59" y="34"/>
                  </a:lnTo>
                  <a:lnTo>
                    <a:pt x="4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43" name="Freeform 1239"/>
            <p:cNvSpPr>
              <a:spLocks noEditPoints="1"/>
            </p:cNvSpPr>
            <p:nvPr userDrawn="1"/>
          </p:nvSpPr>
          <p:spPr bwMode="auto">
            <a:xfrm>
              <a:off x="5041900" y="3806825"/>
              <a:ext cx="166688" cy="222250"/>
            </a:xfrm>
            <a:custGeom>
              <a:avLst/>
              <a:gdLst>
                <a:gd name="T0" fmla="*/ 0 w 30"/>
                <a:gd name="T1" fmla="*/ 0 h 37"/>
                <a:gd name="T2" fmla="*/ 17 w 30"/>
                <a:gd name="T3" fmla="*/ 0 h 37"/>
                <a:gd name="T4" fmla="*/ 28 w 30"/>
                <a:gd name="T5" fmla="*/ 9 h 37"/>
                <a:gd name="T6" fmla="*/ 24 w 30"/>
                <a:gd name="T7" fmla="*/ 17 h 37"/>
                <a:gd name="T8" fmla="*/ 30 w 30"/>
                <a:gd name="T9" fmla="*/ 26 h 37"/>
                <a:gd name="T10" fmla="*/ 17 w 30"/>
                <a:gd name="T11" fmla="*/ 37 h 37"/>
                <a:gd name="T12" fmla="*/ 0 w 30"/>
                <a:gd name="T13" fmla="*/ 37 h 37"/>
                <a:gd name="T14" fmla="*/ 0 w 30"/>
                <a:gd name="T15" fmla="*/ 0 h 37"/>
                <a:gd name="T16" fmla="*/ 8 w 30"/>
                <a:gd name="T17" fmla="*/ 15 h 37"/>
                <a:gd name="T18" fmla="*/ 16 w 30"/>
                <a:gd name="T19" fmla="*/ 15 h 37"/>
                <a:gd name="T20" fmla="*/ 21 w 30"/>
                <a:gd name="T21" fmla="*/ 11 h 37"/>
                <a:gd name="T22" fmla="*/ 15 w 30"/>
                <a:gd name="T23" fmla="*/ 7 h 37"/>
                <a:gd name="T24" fmla="*/ 8 w 30"/>
                <a:gd name="T25" fmla="*/ 7 h 37"/>
                <a:gd name="T26" fmla="*/ 8 w 30"/>
                <a:gd name="T27" fmla="*/ 15 h 37"/>
                <a:gd name="T28" fmla="*/ 8 w 30"/>
                <a:gd name="T29" fmla="*/ 30 h 37"/>
                <a:gd name="T30" fmla="*/ 16 w 30"/>
                <a:gd name="T31" fmla="*/ 30 h 37"/>
                <a:gd name="T32" fmla="*/ 22 w 30"/>
                <a:gd name="T33" fmla="*/ 26 h 37"/>
                <a:gd name="T34" fmla="*/ 16 w 30"/>
                <a:gd name="T35" fmla="*/ 21 h 37"/>
                <a:gd name="T36" fmla="*/ 8 w 30"/>
                <a:gd name="T37" fmla="*/ 21 h 37"/>
                <a:gd name="T38" fmla="*/ 8 w 30"/>
                <a:gd name="T39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" h="37">
                  <a:moveTo>
                    <a:pt x="0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24" y="0"/>
                    <a:pt x="28" y="3"/>
                    <a:pt x="28" y="9"/>
                  </a:cubicBezTo>
                  <a:cubicBezTo>
                    <a:pt x="28" y="13"/>
                    <a:pt x="27" y="15"/>
                    <a:pt x="24" y="17"/>
                  </a:cubicBezTo>
                  <a:cubicBezTo>
                    <a:pt x="28" y="18"/>
                    <a:pt x="30" y="22"/>
                    <a:pt x="30" y="26"/>
                  </a:cubicBezTo>
                  <a:cubicBezTo>
                    <a:pt x="30" y="33"/>
                    <a:pt x="24" y="37"/>
                    <a:pt x="17" y="37"/>
                  </a:cubicBezTo>
                  <a:cubicBezTo>
                    <a:pt x="0" y="37"/>
                    <a:pt x="0" y="37"/>
                    <a:pt x="0" y="37"/>
                  </a:cubicBezTo>
                  <a:lnTo>
                    <a:pt x="0" y="0"/>
                  </a:lnTo>
                  <a:close/>
                  <a:moveTo>
                    <a:pt x="8" y="15"/>
                  </a:moveTo>
                  <a:cubicBezTo>
                    <a:pt x="16" y="15"/>
                    <a:pt x="16" y="15"/>
                    <a:pt x="16" y="15"/>
                  </a:cubicBezTo>
                  <a:cubicBezTo>
                    <a:pt x="19" y="15"/>
                    <a:pt x="21" y="14"/>
                    <a:pt x="21" y="11"/>
                  </a:cubicBezTo>
                  <a:cubicBezTo>
                    <a:pt x="21" y="7"/>
                    <a:pt x="18" y="7"/>
                    <a:pt x="15" y="7"/>
                  </a:cubicBezTo>
                  <a:cubicBezTo>
                    <a:pt x="8" y="7"/>
                    <a:pt x="8" y="7"/>
                    <a:pt x="8" y="7"/>
                  </a:cubicBezTo>
                  <a:lnTo>
                    <a:pt x="8" y="15"/>
                  </a:lnTo>
                  <a:close/>
                  <a:moveTo>
                    <a:pt x="8" y="30"/>
                  </a:moveTo>
                  <a:cubicBezTo>
                    <a:pt x="16" y="30"/>
                    <a:pt x="16" y="30"/>
                    <a:pt x="16" y="30"/>
                  </a:cubicBezTo>
                  <a:cubicBezTo>
                    <a:pt x="19" y="30"/>
                    <a:pt x="22" y="29"/>
                    <a:pt x="22" y="26"/>
                  </a:cubicBezTo>
                  <a:cubicBezTo>
                    <a:pt x="22" y="22"/>
                    <a:pt x="20" y="21"/>
                    <a:pt x="16" y="21"/>
                  </a:cubicBezTo>
                  <a:cubicBezTo>
                    <a:pt x="8" y="21"/>
                    <a:pt x="8" y="21"/>
                    <a:pt x="8" y="21"/>
                  </a:cubicBezTo>
                  <a:lnTo>
                    <a:pt x="8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44" name="Freeform 1240"/>
            <p:cNvSpPr>
              <a:spLocks/>
            </p:cNvSpPr>
            <p:nvPr userDrawn="1"/>
          </p:nvSpPr>
          <p:spPr bwMode="auto">
            <a:xfrm>
              <a:off x="5259388" y="3806825"/>
              <a:ext cx="144463" cy="222250"/>
            </a:xfrm>
            <a:custGeom>
              <a:avLst/>
              <a:gdLst>
                <a:gd name="T0" fmla="*/ 0 w 91"/>
                <a:gd name="T1" fmla="*/ 0 h 140"/>
                <a:gd name="T2" fmla="*/ 28 w 91"/>
                <a:gd name="T3" fmla="*/ 0 h 140"/>
                <a:gd name="T4" fmla="*/ 28 w 91"/>
                <a:gd name="T5" fmla="*/ 113 h 140"/>
                <a:gd name="T6" fmla="*/ 91 w 91"/>
                <a:gd name="T7" fmla="*/ 113 h 140"/>
                <a:gd name="T8" fmla="*/ 91 w 91"/>
                <a:gd name="T9" fmla="*/ 140 h 140"/>
                <a:gd name="T10" fmla="*/ 0 w 91"/>
                <a:gd name="T11" fmla="*/ 140 h 140"/>
                <a:gd name="T12" fmla="*/ 0 w 91"/>
                <a:gd name="T1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140">
                  <a:moveTo>
                    <a:pt x="0" y="0"/>
                  </a:moveTo>
                  <a:lnTo>
                    <a:pt x="28" y="0"/>
                  </a:lnTo>
                  <a:lnTo>
                    <a:pt x="28" y="113"/>
                  </a:lnTo>
                  <a:lnTo>
                    <a:pt x="91" y="113"/>
                  </a:lnTo>
                  <a:lnTo>
                    <a:pt x="91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45" name="Freeform 1241"/>
            <p:cNvSpPr>
              <a:spLocks/>
            </p:cNvSpPr>
            <p:nvPr userDrawn="1"/>
          </p:nvSpPr>
          <p:spPr bwMode="auto">
            <a:xfrm>
              <a:off x="5441950" y="3806825"/>
              <a:ext cx="149225" cy="222250"/>
            </a:xfrm>
            <a:custGeom>
              <a:avLst/>
              <a:gdLst>
                <a:gd name="T0" fmla="*/ 0 w 94"/>
                <a:gd name="T1" fmla="*/ 0 h 140"/>
                <a:gd name="T2" fmla="*/ 94 w 94"/>
                <a:gd name="T3" fmla="*/ 0 h 140"/>
                <a:gd name="T4" fmla="*/ 94 w 94"/>
                <a:gd name="T5" fmla="*/ 27 h 140"/>
                <a:gd name="T6" fmla="*/ 28 w 94"/>
                <a:gd name="T7" fmla="*/ 27 h 140"/>
                <a:gd name="T8" fmla="*/ 28 w 94"/>
                <a:gd name="T9" fmla="*/ 57 h 140"/>
                <a:gd name="T10" fmla="*/ 87 w 94"/>
                <a:gd name="T11" fmla="*/ 57 h 140"/>
                <a:gd name="T12" fmla="*/ 87 w 94"/>
                <a:gd name="T13" fmla="*/ 79 h 140"/>
                <a:gd name="T14" fmla="*/ 28 w 94"/>
                <a:gd name="T15" fmla="*/ 79 h 140"/>
                <a:gd name="T16" fmla="*/ 28 w 94"/>
                <a:gd name="T17" fmla="*/ 113 h 140"/>
                <a:gd name="T18" fmla="*/ 94 w 94"/>
                <a:gd name="T19" fmla="*/ 113 h 140"/>
                <a:gd name="T20" fmla="*/ 94 w 94"/>
                <a:gd name="T21" fmla="*/ 140 h 140"/>
                <a:gd name="T22" fmla="*/ 0 w 94"/>
                <a:gd name="T23" fmla="*/ 140 h 140"/>
                <a:gd name="T24" fmla="*/ 0 w 94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40">
                  <a:moveTo>
                    <a:pt x="0" y="0"/>
                  </a:moveTo>
                  <a:lnTo>
                    <a:pt x="94" y="0"/>
                  </a:lnTo>
                  <a:lnTo>
                    <a:pt x="94" y="27"/>
                  </a:lnTo>
                  <a:lnTo>
                    <a:pt x="28" y="27"/>
                  </a:lnTo>
                  <a:lnTo>
                    <a:pt x="28" y="57"/>
                  </a:lnTo>
                  <a:lnTo>
                    <a:pt x="87" y="57"/>
                  </a:lnTo>
                  <a:lnTo>
                    <a:pt x="87" y="79"/>
                  </a:lnTo>
                  <a:lnTo>
                    <a:pt x="28" y="79"/>
                  </a:lnTo>
                  <a:lnTo>
                    <a:pt x="28" y="113"/>
                  </a:lnTo>
                  <a:lnTo>
                    <a:pt x="94" y="113"/>
                  </a:lnTo>
                  <a:lnTo>
                    <a:pt x="94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46" name="Freeform 1242"/>
            <p:cNvSpPr>
              <a:spLocks/>
            </p:cNvSpPr>
            <p:nvPr userDrawn="1"/>
          </p:nvSpPr>
          <p:spPr bwMode="auto">
            <a:xfrm>
              <a:off x="5757863" y="3806825"/>
              <a:ext cx="217488" cy="222250"/>
            </a:xfrm>
            <a:custGeom>
              <a:avLst/>
              <a:gdLst>
                <a:gd name="T0" fmla="*/ 0 w 137"/>
                <a:gd name="T1" fmla="*/ 0 h 140"/>
                <a:gd name="T2" fmla="*/ 39 w 137"/>
                <a:gd name="T3" fmla="*/ 0 h 140"/>
                <a:gd name="T4" fmla="*/ 67 w 137"/>
                <a:gd name="T5" fmla="*/ 95 h 140"/>
                <a:gd name="T6" fmla="*/ 67 w 137"/>
                <a:gd name="T7" fmla="*/ 95 h 140"/>
                <a:gd name="T8" fmla="*/ 95 w 137"/>
                <a:gd name="T9" fmla="*/ 0 h 140"/>
                <a:gd name="T10" fmla="*/ 137 w 137"/>
                <a:gd name="T11" fmla="*/ 0 h 140"/>
                <a:gd name="T12" fmla="*/ 137 w 137"/>
                <a:gd name="T13" fmla="*/ 140 h 140"/>
                <a:gd name="T14" fmla="*/ 109 w 137"/>
                <a:gd name="T15" fmla="*/ 140 h 140"/>
                <a:gd name="T16" fmla="*/ 109 w 137"/>
                <a:gd name="T17" fmla="*/ 42 h 140"/>
                <a:gd name="T18" fmla="*/ 109 w 137"/>
                <a:gd name="T19" fmla="*/ 42 h 140"/>
                <a:gd name="T20" fmla="*/ 77 w 137"/>
                <a:gd name="T21" fmla="*/ 140 h 140"/>
                <a:gd name="T22" fmla="*/ 56 w 137"/>
                <a:gd name="T23" fmla="*/ 140 h 140"/>
                <a:gd name="T24" fmla="*/ 25 w 137"/>
                <a:gd name="T25" fmla="*/ 42 h 140"/>
                <a:gd name="T26" fmla="*/ 25 w 137"/>
                <a:gd name="T27" fmla="*/ 42 h 140"/>
                <a:gd name="T28" fmla="*/ 25 w 137"/>
                <a:gd name="T29" fmla="*/ 140 h 140"/>
                <a:gd name="T30" fmla="*/ 0 w 137"/>
                <a:gd name="T31" fmla="*/ 140 h 140"/>
                <a:gd name="T32" fmla="*/ 0 w 137"/>
                <a:gd name="T3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7" h="140">
                  <a:moveTo>
                    <a:pt x="0" y="0"/>
                  </a:moveTo>
                  <a:lnTo>
                    <a:pt x="39" y="0"/>
                  </a:lnTo>
                  <a:lnTo>
                    <a:pt x="67" y="95"/>
                  </a:lnTo>
                  <a:lnTo>
                    <a:pt x="67" y="95"/>
                  </a:lnTo>
                  <a:lnTo>
                    <a:pt x="95" y="0"/>
                  </a:lnTo>
                  <a:lnTo>
                    <a:pt x="137" y="0"/>
                  </a:lnTo>
                  <a:lnTo>
                    <a:pt x="137" y="140"/>
                  </a:lnTo>
                  <a:lnTo>
                    <a:pt x="109" y="140"/>
                  </a:lnTo>
                  <a:lnTo>
                    <a:pt x="109" y="42"/>
                  </a:lnTo>
                  <a:lnTo>
                    <a:pt x="109" y="42"/>
                  </a:lnTo>
                  <a:lnTo>
                    <a:pt x="77" y="140"/>
                  </a:lnTo>
                  <a:lnTo>
                    <a:pt x="56" y="140"/>
                  </a:lnTo>
                  <a:lnTo>
                    <a:pt x="25" y="42"/>
                  </a:lnTo>
                  <a:lnTo>
                    <a:pt x="25" y="42"/>
                  </a:lnTo>
                  <a:lnTo>
                    <a:pt x="25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47" name="Freeform 1243"/>
            <p:cNvSpPr>
              <a:spLocks noEditPoints="1"/>
            </p:cNvSpPr>
            <p:nvPr userDrawn="1"/>
          </p:nvSpPr>
          <p:spPr bwMode="auto">
            <a:xfrm>
              <a:off x="6008688" y="3806825"/>
              <a:ext cx="198438" cy="222250"/>
            </a:xfrm>
            <a:custGeom>
              <a:avLst/>
              <a:gdLst>
                <a:gd name="T0" fmla="*/ 48 w 125"/>
                <a:gd name="T1" fmla="*/ 0 h 140"/>
                <a:gd name="T2" fmla="*/ 76 w 125"/>
                <a:gd name="T3" fmla="*/ 0 h 140"/>
                <a:gd name="T4" fmla="*/ 125 w 125"/>
                <a:gd name="T5" fmla="*/ 140 h 140"/>
                <a:gd name="T6" fmla="*/ 94 w 125"/>
                <a:gd name="T7" fmla="*/ 140 h 140"/>
                <a:gd name="T8" fmla="*/ 87 w 125"/>
                <a:gd name="T9" fmla="*/ 110 h 140"/>
                <a:gd name="T10" fmla="*/ 38 w 125"/>
                <a:gd name="T11" fmla="*/ 110 h 140"/>
                <a:gd name="T12" fmla="*/ 27 w 125"/>
                <a:gd name="T13" fmla="*/ 140 h 140"/>
                <a:gd name="T14" fmla="*/ 0 w 125"/>
                <a:gd name="T15" fmla="*/ 140 h 140"/>
                <a:gd name="T16" fmla="*/ 48 w 125"/>
                <a:gd name="T17" fmla="*/ 0 h 140"/>
                <a:gd name="T18" fmla="*/ 45 w 125"/>
                <a:gd name="T19" fmla="*/ 87 h 140"/>
                <a:gd name="T20" fmla="*/ 80 w 125"/>
                <a:gd name="T21" fmla="*/ 87 h 140"/>
                <a:gd name="T22" fmla="*/ 62 w 125"/>
                <a:gd name="T23" fmla="*/ 34 h 140"/>
                <a:gd name="T24" fmla="*/ 62 w 125"/>
                <a:gd name="T25" fmla="*/ 34 h 140"/>
                <a:gd name="T26" fmla="*/ 45 w 125"/>
                <a:gd name="T27" fmla="*/ 8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140">
                  <a:moveTo>
                    <a:pt x="48" y="0"/>
                  </a:moveTo>
                  <a:lnTo>
                    <a:pt x="76" y="0"/>
                  </a:lnTo>
                  <a:lnTo>
                    <a:pt x="125" y="140"/>
                  </a:lnTo>
                  <a:lnTo>
                    <a:pt x="94" y="140"/>
                  </a:lnTo>
                  <a:lnTo>
                    <a:pt x="87" y="110"/>
                  </a:lnTo>
                  <a:lnTo>
                    <a:pt x="38" y="110"/>
                  </a:lnTo>
                  <a:lnTo>
                    <a:pt x="27" y="140"/>
                  </a:lnTo>
                  <a:lnTo>
                    <a:pt x="0" y="140"/>
                  </a:lnTo>
                  <a:lnTo>
                    <a:pt x="48" y="0"/>
                  </a:lnTo>
                  <a:close/>
                  <a:moveTo>
                    <a:pt x="45" y="87"/>
                  </a:moveTo>
                  <a:lnTo>
                    <a:pt x="80" y="87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4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48" name="Freeform 1244"/>
            <p:cNvSpPr>
              <a:spLocks/>
            </p:cNvSpPr>
            <p:nvPr userDrawn="1"/>
          </p:nvSpPr>
          <p:spPr bwMode="auto">
            <a:xfrm>
              <a:off x="6207125" y="3806825"/>
              <a:ext cx="161925" cy="222250"/>
            </a:xfrm>
            <a:custGeom>
              <a:avLst/>
              <a:gdLst>
                <a:gd name="T0" fmla="*/ 35 w 102"/>
                <a:gd name="T1" fmla="*/ 27 h 140"/>
                <a:gd name="T2" fmla="*/ 0 w 102"/>
                <a:gd name="T3" fmla="*/ 27 h 140"/>
                <a:gd name="T4" fmla="*/ 0 w 102"/>
                <a:gd name="T5" fmla="*/ 0 h 140"/>
                <a:gd name="T6" fmla="*/ 102 w 102"/>
                <a:gd name="T7" fmla="*/ 0 h 140"/>
                <a:gd name="T8" fmla="*/ 102 w 102"/>
                <a:gd name="T9" fmla="*/ 27 h 140"/>
                <a:gd name="T10" fmla="*/ 63 w 102"/>
                <a:gd name="T11" fmla="*/ 27 h 140"/>
                <a:gd name="T12" fmla="*/ 63 w 102"/>
                <a:gd name="T13" fmla="*/ 140 h 140"/>
                <a:gd name="T14" fmla="*/ 35 w 102"/>
                <a:gd name="T15" fmla="*/ 140 h 140"/>
                <a:gd name="T16" fmla="*/ 35 w 102"/>
                <a:gd name="T17" fmla="*/ 2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40">
                  <a:moveTo>
                    <a:pt x="35" y="27"/>
                  </a:moveTo>
                  <a:lnTo>
                    <a:pt x="0" y="27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27"/>
                  </a:lnTo>
                  <a:lnTo>
                    <a:pt x="63" y="27"/>
                  </a:lnTo>
                  <a:lnTo>
                    <a:pt x="63" y="140"/>
                  </a:lnTo>
                  <a:lnTo>
                    <a:pt x="35" y="140"/>
                  </a:lnTo>
                  <a:lnTo>
                    <a:pt x="35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49" name="Freeform 1245"/>
            <p:cNvSpPr>
              <a:spLocks/>
            </p:cNvSpPr>
            <p:nvPr userDrawn="1"/>
          </p:nvSpPr>
          <p:spPr bwMode="auto">
            <a:xfrm>
              <a:off x="6407150" y="3806825"/>
              <a:ext cx="155575" cy="222250"/>
            </a:xfrm>
            <a:custGeom>
              <a:avLst/>
              <a:gdLst>
                <a:gd name="T0" fmla="*/ 0 w 98"/>
                <a:gd name="T1" fmla="*/ 0 h 140"/>
                <a:gd name="T2" fmla="*/ 94 w 98"/>
                <a:gd name="T3" fmla="*/ 0 h 140"/>
                <a:gd name="T4" fmla="*/ 94 w 98"/>
                <a:gd name="T5" fmla="*/ 27 h 140"/>
                <a:gd name="T6" fmla="*/ 28 w 98"/>
                <a:gd name="T7" fmla="*/ 27 h 140"/>
                <a:gd name="T8" fmla="*/ 28 w 98"/>
                <a:gd name="T9" fmla="*/ 57 h 140"/>
                <a:gd name="T10" fmla="*/ 91 w 98"/>
                <a:gd name="T11" fmla="*/ 57 h 140"/>
                <a:gd name="T12" fmla="*/ 91 w 98"/>
                <a:gd name="T13" fmla="*/ 79 h 140"/>
                <a:gd name="T14" fmla="*/ 28 w 98"/>
                <a:gd name="T15" fmla="*/ 79 h 140"/>
                <a:gd name="T16" fmla="*/ 28 w 98"/>
                <a:gd name="T17" fmla="*/ 113 h 140"/>
                <a:gd name="T18" fmla="*/ 98 w 98"/>
                <a:gd name="T19" fmla="*/ 113 h 140"/>
                <a:gd name="T20" fmla="*/ 98 w 98"/>
                <a:gd name="T21" fmla="*/ 140 h 140"/>
                <a:gd name="T22" fmla="*/ 0 w 98"/>
                <a:gd name="T23" fmla="*/ 140 h 140"/>
                <a:gd name="T24" fmla="*/ 0 w 98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40">
                  <a:moveTo>
                    <a:pt x="0" y="0"/>
                  </a:moveTo>
                  <a:lnTo>
                    <a:pt x="94" y="0"/>
                  </a:lnTo>
                  <a:lnTo>
                    <a:pt x="94" y="27"/>
                  </a:lnTo>
                  <a:lnTo>
                    <a:pt x="28" y="27"/>
                  </a:lnTo>
                  <a:lnTo>
                    <a:pt x="28" y="57"/>
                  </a:lnTo>
                  <a:lnTo>
                    <a:pt x="91" y="57"/>
                  </a:lnTo>
                  <a:lnTo>
                    <a:pt x="91" y="79"/>
                  </a:lnTo>
                  <a:lnTo>
                    <a:pt x="28" y="79"/>
                  </a:lnTo>
                  <a:lnTo>
                    <a:pt x="28" y="113"/>
                  </a:lnTo>
                  <a:lnTo>
                    <a:pt x="98" y="113"/>
                  </a:lnTo>
                  <a:lnTo>
                    <a:pt x="98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50" name="Freeform 1246"/>
            <p:cNvSpPr>
              <a:spLocks noEditPoints="1"/>
            </p:cNvSpPr>
            <p:nvPr userDrawn="1"/>
          </p:nvSpPr>
          <p:spPr bwMode="auto">
            <a:xfrm>
              <a:off x="6611938" y="3806825"/>
              <a:ext cx="173038" cy="222250"/>
            </a:xfrm>
            <a:custGeom>
              <a:avLst/>
              <a:gdLst>
                <a:gd name="T0" fmla="*/ 0 w 31"/>
                <a:gd name="T1" fmla="*/ 0 h 37"/>
                <a:gd name="T2" fmla="*/ 19 w 31"/>
                <a:gd name="T3" fmla="*/ 0 h 37"/>
                <a:gd name="T4" fmla="*/ 30 w 31"/>
                <a:gd name="T5" fmla="*/ 10 h 37"/>
                <a:gd name="T6" fmla="*/ 24 w 31"/>
                <a:gd name="T7" fmla="*/ 20 h 37"/>
                <a:gd name="T8" fmla="*/ 24 w 31"/>
                <a:gd name="T9" fmla="*/ 20 h 37"/>
                <a:gd name="T10" fmla="*/ 29 w 31"/>
                <a:gd name="T11" fmla="*/ 28 h 37"/>
                <a:gd name="T12" fmla="*/ 31 w 31"/>
                <a:gd name="T13" fmla="*/ 37 h 37"/>
                <a:gd name="T14" fmla="*/ 23 w 31"/>
                <a:gd name="T15" fmla="*/ 37 h 37"/>
                <a:gd name="T16" fmla="*/ 22 w 31"/>
                <a:gd name="T17" fmla="*/ 28 h 37"/>
                <a:gd name="T18" fmla="*/ 16 w 31"/>
                <a:gd name="T19" fmla="*/ 22 h 37"/>
                <a:gd name="T20" fmla="*/ 8 w 31"/>
                <a:gd name="T21" fmla="*/ 22 h 37"/>
                <a:gd name="T22" fmla="*/ 8 w 31"/>
                <a:gd name="T23" fmla="*/ 37 h 37"/>
                <a:gd name="T24" fmla="*/ 0 w 31"/>
                <a:gd name="T25" fmla="*/ 37 h 37"/>
                <a:gd name="T26" fmla="*/ 0 w 31"/>
                <a:gd name="T27" fmla="*/ 0 h 37"/>
                <a:gd name="T28" fmla="*/ 8 w 31"/>
                <a:gd name="T29" fmla="*/ 17 h 37"/>
                <a:gd name="T30" fmla="*/ 17 w 31"/>
                <a:gd name="T31" fmla="*/ 17 h 37"/>
                <a:gd name="T32" fmla="*/ 22 w 31"/>
                <a:gd name="T33" fmla="*/ 12 h 37"/>
                <a:gd name="T34" fmla="*/ 17 w 31"/>
                <a:gd name="T35" fmla="*/ 7 h 37"/>
                <a:gd name="T36" fmla="*/ 8 w 31"/>
                <a:gd name="T37" fmla="*/ 7 h 37"/>
                <a:gd name="T38" fmla="*/ 8 w 31"/>
                <a:gd name="T39" fmla="*/ 1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37">
                  <a:moveTo>
                    <a:pt x="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26" y="0"/>
                    <a:pt x="30" y="5"/>
                    <a:pt x="30" y="10"/>
                  </a:cubicBezTo>
                  <a:cubicBezTo>
                    <a:pt x="30" y="15"/>
                    <a:pt x="28" y="18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8" y="21"/>
                    <a:pt x="29" y="24"/>
                    <a:pt x="29" y="28"/>
                  </a:cubicBezTo>
                  <a:cubicBezTo>
                    <a:pt x="30" y="30"/>
                    <a:pt x="30" y="35"/>
                    <a:pt x="31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2" y="34"/>
                    <a:pt x="22" y="31"/>
                    <a:pt x="22" y="28"/>
                  </a:cubicBezTo>
                  <a:cubicBezTo>
                    <a:pt x="21" y="24"/>
                    <a:pt x="20" y="22"/>
                    <a:pt x="16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0" y="37"/>
                    <a:pt x="0" y="37"/>
                    <a:pt x="0" y="37"/>
                  </a:cubicBezTo>
                  <a:lnTo>
                    <a:pt x="0" y="0"/>
                  </a:lnTo>
                  <a:close/>
                  <a:moveTo>
                    <a:pt x="8" y="17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20" y="17"/>
                    <a:pt x="22" y="15"/>
                    <a:pt x="22" y="12"/>
                  </a:cubicBezTo>
                  <a:cubicBezTo>
                    <a:pt x="22" y="8"/>
                    <a:pt x="20" y="7"/>
                    <a:pt x="17" y="7"/>
                  </a:cubicBezTo>
                  <a:cubicBezTo>
                    <a:pt x="8" y="7"/>
                    <a:pt x="8" y="7"/>
                    <a:pt x="8" y="7"/>
                  </a:cubicBezTo>
                  <a:lnTo>
                    <a:pt x="8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51" name="Rectangle 1247"/>
            <p:cNvSpPr>
              <a:spLocks noChangeArrowheads="1"/>
            </p:cNvSpPr>
            <p:nvPr userDrawn="1"/>
          </p:nvSpPr>
          <p:spPr bwMode="auto">
            <a:xfrm>
              <a:off x="6834188" y="3806825"/>
              <a:ext cx="44450" cy="222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52" name="Freeform 1248"/>
            <p:cNvSpPr>
              <a:spLocks noEditPoints="1"/>
            </p:cNvSpPr>
            <p:nvPr userDrawn="1"/>
          </p:nvSpPr>
          <p:spPr bwMode="auto">
            <a:xfrm>
              <a:off x="6911975" y="3806825"/>
              <a:ext cx="200025" cy="222250"/>
            </a:xfrm>
            <a:custGeom>
              <a:avLst/>
              <a:gdLst>
                <a:gd name="T0" fmla="*/ 49 w 126"/>
                <a:gd name="T1" fmla="*/ 0 h 140"/>
                <a:gd name="T2" fmla="*/ 77 w 126"/>
                <a:gd name="T3" fmla="*/ 0 h 140"/>
                <a:gd name="T4" fmla="*/ 126 w 126"/>
                <a:gd name="T5" fmla="*/ 140 h 140"/>
                <a:gd name="T6" fmla="*/ 94 w 126"/>
                <a:gd name="T7" fmla="*/ 140 h 140"/>
                <a:gd name="T8" fmla="*/ 87 w 126"/>
                <a:gd name="T9" fmla="*/ 110 h 140"/>
                <a:gd name="T10" fmla="*/ 39 w 126"/>
                <a:gd name="T11" fmla="*/ 110 h 140"/>
                <a:gd name="T12" fmla="*/ 28 w 126"/>
                <a:gd name="T13" fmla="*/ 140 h 140"/>
                <a:gd name="T14" fmla="*/ 0 w 126"/>
                <a:gd name="T15" fmla="*/ 140 h 140"/>
                <a:gd name="T16" fmla="*/ 49 w 126"/>
                <a:gd name="T17" fmla="*/ 0 h 140"/>
                <a:gd name="T18" fmla="*/ 46 w 126"/>
                <a:gd name="T19" fmla="*/ 87 h 140"/>
                <a:gd name="T20" fmla="*/ 80 w 126"/>
                <a:gd name="T21" fmla="*/ 87 h 140"/>
                <a:gd name="T22" fmla="*/ 63 w 126"/>
                <a:gd name="T23" fmla="*/ 34 h 140"/>
                <a:gd name="T24" fmla="*/ 63 w 126"/>
                <a:gd name="T25" fmla="*/ 34 h 140"/>
                <a:gd name="T26" fmla="*/ 46 w 126"/>
                <a:gd name="T27" fmla="*/ 8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6" h="140">
                  <a:moveTo>
                    <a:pt x="49" y="0"/>
                  </a:moveTo>
                  <a:lnTo>
                    <a:pt x="77" y="0"/>
                  </a:lnTo>
                  <a:lnTo>
                    <a:pt x="126" y="140"/>
                  </a:lnTo>
                  <a:lnTo>
                    <a:pt x="94" y="140"/>
                  </a:lnTo>
                  <a:lnTo>
                    <a:pt x="87" y="110"/>
                  </a:lnTo>
                  <a:lnTo>
                    <a:pt x="39" y="110"/>
                  </a:lnTo>
                  <a:lnTo>
                    <a:pt x="28" y="140"/>
                  </a:lnTo>
                  <a:lnTo>
                    <a:pt x="0" y="140"/>
                  </a:lnTo>
                  <a:lnTo>
                    <a:pt x="49" y="0"/>
                  </a:lnTo>
                  <a:close/>
                  <a:moveTo>
                    <a:pt x="46" y="87"/>
                  </a:moveTo>
                  <a:lnTo>
                    <a:pt x="80" y="87"/>
                  </a:lnTo>
                  <a:lnTo>
                    <a:pt x="63" y="34"/>
                  </a:lnTo>
                  <a:lnTo>
                    <a:pt x="63" y="34"/>
                  </a:lnTo>
                  <a:lnTo>
                    <a:pt x="46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53" name="Freeform 1249"/>
            <p:cNvSpPr>
              <a:spLocks/>
            </p:cNvSpPr>
            <p:nvPr userDrawn="1"/>
          </p:nvSpPr>
          <p:spPr bwMode="auto">
            <a:xfrm>
              <a:off x="7145338" y="3806825"/>
              <a:ext cx="144463" cy="222250"/>
            </a:xfrm>
            <a:custGeom>
              <a:avLst/>
              <a:gdLst>
                <a:gd name="T0" fmla="*/ 0 w 91"/>
                <a:gd name="T1" fmla="*/ 0 h 140"/>
                <a:gd name="T2" fmla="*/ 28 w 91"/>
                <a:gd name="T3" fmla="*/ 0 h 140"/>
                <a:gd name="T4" fmla="*/ 28 w 91"/>
                <a:gd name="T5" fmla="*/ 113 h 140"/>
                <a:gd name="T6" fmla="*/ 91 w 91"/>
                <a:gd name="T7" fmla="*/ 113 h 140"/>
                <a:gd name="T8" fmla="*/ 91 w 91"/>
                <a:gd name="T9" fmla="*/ 140 h 140"/>
                <a:gd name="T10" fmla="*/ 0 w 91"/>
                <a:gd name="T11" fmla="*/ 140 h 140"/>
                <a:gd name="T12" fmla="*/ 0 w 91"/>
                <a:gd name="T1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140">
                  <a:moveTo>
                    <a:pt x="0" y="0"/>
                  </a:moveTo>
                  <a:lnTo>
                    <a:pt x="28" y="0"/>
                  </a:lnTo>
                  <a:lnTo>
                    <a:pt x="28" y="113"/>
                  </a:lnTo>
                  <a:lnTo>
                    <a:pt x="91" y="113"/>
                  </a:lnTo>
                  <a:lnTo>
                    <a:pt x="91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54" name="Freeform 1250"/>
            <p:cNvSpPr>
              <a:spLocks/>
            </p:cNvSpPr>
            <p:nvPr userDrawn="1"/>
          </p:nvSpPr>
          <p:spPr bwMode="auto">
            <a:xfrm>
              <a:off x="7312025" y="3806825"/>
              <a:ext cx="166688" cy="222250"/>
            </a:xfrm>
            <a:custGeom>
              <a:avLst/>
              <a:gdLst>
                <a:gd name="T0" fmla="*/ 7 w 30"/>
                <a:gd name="T1" fmla="*/ 25 h 37"/>
                <a:gd name="T2" fmla="*/ 15 w 30"/>
                <a:gd name="T3" fmla="*/ 31 h 37"/>
                <a:gd name="T4" fmla="*/ 22 w 30"/>
                <a:gd name="T5" fmla="*/ 27 h 37"/>
                <a:gd name="T6" fmla="*/ 12 w 30"/>
                <a:gd name="T7" fmla="*/ 21 h 37"/>
                <a:gd name="T8" fmla="*/ 1 w 30"/>
                <a:gd name="T9" fmla="*/ 11 h 37"/>
                <a:gd name="T10" fmla="*/ 14 w 30"/>
                <a:gd name="T11" fmla="*/ 0 h 37"/>
                <a:gd name="T12" fmla="*/ 29 w 30"/>
                <a:gd name="T13" fmla="*/ 11 h 37"/>
                <a:gd name="T14" fmla="*/ 21 w 30"/>
                <a:gd name="T15" fmla="*/ 11 h 37"/>
                <a:gd name="T16" fmla="*/ 14 w 30"/>
                <a:gd name="T17" fmla="*/ 6 h 37"/>
                <a:gd name="T18" fmla="*/ 9 w 30"/>
                <a:gd name="T19" fmla="*/ 10 h 37"/>
                <a:gd name="T20" fmla="*/ 19 w 30"/>
                <a:gd name="T21" fmla="*/ 15 h 37"/>
                <a:gd name="T22" fmla="*/ 30 w 30"/>
                <a:gd name="T23" fmla="*/ 26 h 37"/>
                <a:gd name="T24" fmla="*/ 15 w 30"/>
                <a:gd name="T25" fmla="*/ 37 h 37"/>
                <a:gd name="T26" fmla="*/ 0 w 30"/>
                <a:gd name="T27" fmla="*/ 25 h 37"/>
                <a:gd name="T28" fmla="*/ 7 w 30"/>
                <a:gd name="T29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37">
                  <a:moveTo>
                    <a:pt x="7" y="25"/>
                  </a:moveTo>
                  <a:cubicBezTo>
                    <a:pt x="7" y="29"/>
                    <a:pt x="11" y="31"/>
                    <a:pt x="15" y="31"/>
                  </a:cubicBezTo>
                  <a:cubicBezTo>
                    <a:pt x="18" y="31"/>
                    <a:pt x="22" y="30"/>
                    <a:pt x="22" y="27"/>
                  </a:cubicBezTo>
                  <a:cubicBezTo>
                    <a:pt x="22" y="23"/>
                    <a:pt x="17" y="22"/>
                    <a:pt x="12" y="21"/>
                  </a:cubicBezTo>
                  <a:cubicBezTo>
                    <a:pt x="6" y="19"/>
                    <a:pt x="1" y="17"/>
                    <a:pt x="1" y="11"/>
                  </a:cubicBezTo>
                  <a:cubicBezTo>
                    <a:pt x="1" y="3"/>
                    <a:pt x="8" y="0"/>
                    <a:pt x="14" y="0"/>
                  </a:cubicBezTo>
                  <a:cubicBezTo>
                    <a:pt x="22" y="0"/>
                    <a:pt x="29" y="3"/>
                    <a:pt x="29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7"/>
                    <a:pt x="18" y="6"/>
                    <a:pt x="14" y="6"/>
                  </a:cubicBezTo>
                  <a:cubicBezTo>
                    <a:pt x="12" y="6"/>
                    <a:pt x="9" y="7"/>
                    <a:pt x="9" y="10"/>
                  </a:cubicBezTo>
                  <a:cubicBezTo>
                    <a:pt x="9" y="13"/>
                    <a:pt x="10" y="13"/>
                    <a:pt x="19" y="15"/>
                  </a:cubicBezTo>
                  <a:cubicBezTo>
                    <a:pt x="22" y="16"/>
                    <a:pt x="30" y="18"/>
                    <a:pt x="30" y="26"/>
                  </a:cubicBezTo>
                  <a:cubicBezTo>
                    <a:pt x="30" y="33"/>
                    <a:pt x="25" y="37"/>
                    <a:pt x="15" y="37"/>
                  </a:cubicBezTo>
                  <a:cubicBezTo>
                    <a:pt x="7" y="37"/>
                    <a:pt x="0" y="34"/>
                    <a:pt x="0" y="25"/>
                  </a:cubicBezTo>
                  <a:lnTo>
                    <a:pt x="7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55" name="Freeform 1251"/>
            <p:cNvSpPr>
              <a:spLocks/>
            </p:cNvSpPr>
            <p:nvPr userDrawn="1"/>
          </p:nvSpPr>
          <p:spPr bwMode="auto">
            <a:xfrm>
              <a:off x="7627938" y="3806825"/>
              <a:ext cx="182563" cy="222250"/>
            </a:xfrm>
            <a:custGeom>
              <a:avLst/>
              <a:gdLst>
                <a:gd name="T0" fmla="*/ 25 w 33"/>
                <a:gd name="T1" fmla="*/ 13 h 37"/>
                <a:gd name="T2" fmla="*/ 17 w 33"/>
                <a:gd name="T3" fmla="*/ 6 h 37"/>
                <a:gd name="T4" fmla="*/ 8 w 33"/>
                <a:gd name="T5" fmla="*/ 19 h 37"/>
                <a:gd name="T6" fmla="*/ 17 w 33"/>
                <a:gd name="T7" fmla="*/ 31 h 37"/>
                <a:gd name="T8" fmla="*/ 26 w 33"/>
                <a:gd name="T9" fmla="*/ 23 h 37"/>
                <a:gd name="T10" fmla="*/ 33 w 33"/>
                <a:gd name="T11" fmla="*/ 23 h 37"/>
                <a:gd name="T12" fmla="*/ 17 w 33"/>
                <a:gd name="T13" fmla="*/ 37 h 37"/>
                <a:gd name="T14" fmla="*/ 0 w 33"/>
                <a:gd name="T15" fmla="*/ 19 h 37"/>
                <a:gd name="T16" fmla="*/ 17 w 33"/>
                <a:gd name="T17" fmla="*/ 0 h 37"/>
                <a:gd name="T18" fmla="*/ 33 w 33"/>
                <a:gd name="T19" fmla="*/ 13 h 37"/>
                <a:gd name="T20" fmla="*/ 25 w 33"/>
                <a:gd name="T21" fmla="*/ 1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7">
                  <a:moveTo>
                    <a:pt x="25" y="13"/>
                  </a:moveTo>
                  <a:cubicBezTo>
                    <a:pt x="25" y="9"/>
                    <a:pt x="21" y="6"/>
                    <a:pt x="17" y="6"/>
                  </a:cubicBezTo>
                  <a:cubicBezTo>
                    <a:pt x="10" y="6"/>
                    <a:pt x="8" y="12"/>
                    <a:pt x="8" y="19"/>
                  </a:cubicBezTo>
                  <a:cubicBezTo>
                    <a:pt x="8" y="25"/>
                    <a:pt x="10" y="31"/>
                    <a:pt x="17" y="31"/>
                  </a:cubicBezTo>
                  <a:cubicBezTo>
                    <a:pt x="22" y="31"/>
                    <a:pt x="25" y="27"/>
                    <a:pt x="26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2" y="32"/>
                    <a:pt x="26" y="37"/>
                    <a:pt x="17" y="37"/>
                  </a:cubicBezTo>
                  <a:cubicBezTo>
                    <a:pt x="6" y="37"/>
                    <a:pt x="0" y="29"/>
                    <a:pt x="0" y="19"/>
                  </a:cubicBezTo>
                  <a:cubicBezTo>
                    <a:pt x="0" y="8"/>
                    <a:pt x="6" y="0"/>
                    <a:pt x="17" y="0"/>
                  </a:cubicBezTo>
                  <a:cubicBezTo>
                    <a:pt x="25" y="0"/>
                    <a:pt x="32" y="4"/>
                    <a:pt x="33" y="13"/>
                  </a:cubicBezTo>
                  <a:lnTo>
                    <a:pt x="25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56" name="Freeform 1252"/>
            <p:cNvSpPr>
              <a:spLocks noEditPoints="1"/>
            </p:cNvSpPr>
            <p:nvPr userDrawn="1"/>
          </p:nvSpPr>
          <p:spPr bwMode="auto">
            <a:xfrm>
              <a:off x="7850188" y="3806825"/>
              <a:ext cx="193675" cy="222250"/>
            </a:xfrm>
            <a:custGeom>
              <a:avLst/>
              <a:gdLst>
                <a:gd name="T0" fmla="*/ 17 w 35"/>
                <a:gd name="T1" fmla="*/ 0 h 37"/>
                <a:gd name="T2" fmla="*/ 35 w 35"/>
                <a:gd name="T3" fmla="*/ 19 h 37"/>
                <a:gd name="T4" fmla="*/ 17 w 35"/>
                <a:gd name="T5" fmla="*/ 37 h 37"/>
                <a:gd name="T6" fmla="*/ 0 w 35"/>
                <a:gd name="T7" fmla="*/ 19 h 37"/>
                <a:gd name="T8" fmla="*/ 17 w 35"/>
                <a:gd name="T9" fmla="*/ 0 h 37"/>
                <a:gd name="T10" fmla="*/ 17 w 35"/>
                <a:gd name="T11" fmla="*/ 31 h 37"/>
                <a:gd name="T12" fmla="*/ 27 w 35"/>
                <a:gd name="T13" fmla="*/ 19 h 37"/>
                <a:gd name="T14" fmla="*/ 17 w 35"/>
                <a:gd name="T15" fmla="*/ 6 h 37"/>
                <a:gd name="T16" fmla="*/ 8 w 35"/>
                <a:gd name="T17" fmla="*/ 19 h 37"/>
                <a:gd name="T18" fmla="*/ 17 w 35"/>
                <a:gd name="T1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7">
                  <a:moveTo>
                    <a:pt x="17" y="0"/>
                  </a:moveTo>
                  <a:cubicBezTo>
                    <a:pt x="29" y="0"/>
                    <a:pt x="35" y="8"/>
                    <a:pt x="35" y="19"/>
                  </a:cubicBezTo>
                  <a:cubicBezTo>
                    <a:pt x="35" y="29"/>
                    <a:pt x="29" y="37"/>
                    <a:pt x="17" y="37"/>
                  </a:cubicBezTo>
                  <a:cubicBezTo>
                    <a:pt x="6" y="37"/>
                    <a:pt x="0" y="29"/>
                    <a:pt x="0" y="19"/>
                  </a:cubicBezTo>
                  <a:cubicBezTo>
                    <a:pt x="0" y="8"/>
                    <a:pt x="6" y="0"/>
                    <a:pt x="17" y="0"/>
                  </a:cubicBezTo>
                  <a:close/>
                  <a:moveTo>
                    <a:pt x="17" y="31"/>
                  </a:moveTo>
                  <a:cubicBezTo>
                    <a:pt x="25" y="31"/>
                    <a:pt x="27" y="25"/>
                    <a:pt x="27" y="19"/>
                  </a:cubicBezTo>
                  <a:cubicBezTo>
                    <a:pt x="27" y="12"/>
                    <a:pt x="25" y="6"/>
                    <a:pt x="17" y="6"/>
                  </a:cubicBezTo>
                  <a:cubicBezTo>
                    <a:pt x="10" y="6"/>
                    <a:pt x="8" y="12"/>
                    <a:pt x="8" y="19"/>
                  </a:cubicBezTo>
                  <a:cubicBezTo>
                    <a:pt x="8" y="25"/>
                    <a:pt x="10" y="31"/>
                    <a:pt x="1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57" name="Freeform 1253"/>
            <p:cNvSpPr>
              <a:spLocks/>
            </p:cNvSpPr>
            <p:nvPr userDrawn="1"/>
          </p:nvSpPr>
          <p:spPr bwMode="auto">
            <a:xfrm>
              <a:off x="8088313" y="3806825"/>
              <a:ext cx="215900" cy="222250"/>
            </a:xfrm>
            <a:custGeom>
              <a:avLst/>
              <a:gdLst>
                <a:gd name="T0" fmla="*/ 0 w 136"/>
                <a:gd name="T1" fmla="*/ 0 h 140"/>
                <a:gd name="T2" fmla="*/ 38 w 136"/>
                <a:gd name="T3" fmla="*/ 0 h 140"/>
                <a:gd name="T4" fmla="*/ 70 w 136"/>
                <a:gd name="T5" fmla="*/ 95 h 140"/>
                <a:gd name="T6" fmla="*/ 70 w 136"/>
                <a:gd name="T7" fmla="*/ 95 h 140"/>
                <a:gd name="T8" fmla="*/ 98 w 136"/>
                <a:gd name="T9" fmla="*/ 0 h 140"/>
                <a:gd name="T10" fmla="*/ 136 w 136"/>
                <a:gd name="T11" fmla="*/ 0 h 140"/>
                <a:gd name="T12" fmla="*/ 136 w 136"/>
                <a:gd name="T13" fmla="*/ 140 h 140"/>
                <a:gd name="T14" fmla="*/ 108 w 136"/>
                <a:gd name="T15" fmla="*/ 140 h 140"/>
                <a:gd name="T16" fmla="*/ 108 w 136"/>
                <a:gd name="T17" fmla="*/ 42 h 140"/>
                <a:gd name="T18" fmla="*/ 108 w 136"/>
                <a:gd name="T19" fmla="*/ 42 h 140"/>
                <a:gd name="T20" fmla="*/ 80 w 136"/>
                <a:gd name="T21" fmla="*/ 140 h 140"/>
                <a:gd name="T22" fmla="*/ 56 w 136"/>
                <a:gd name="T23" fmla="*/ 140 h 140"/>
                <a:gd name="T24" fmla="*/ 28 w 136"/>
                <a:gd name="T25" fmla="*/ 42 h 140"/>
                <a:gd name="T26" fmla="*/ 24 w 136"/>
                <a:gd name="T27" fmla="*/ 42 h 140"/>
                <a:gd name="T28" fmla="*/ 24 w 136"/>
                <a:gd name="T29" fmla="*/ 140 h 140"/>
                <a:gd name="T30" fmla="*/ 0 w 136"/>
                <a:gd name="T31" fmla="*/ 140 h 140"/>
                <a:gd name="T32" fmla="*/ 0 w 136"/>
                <a:gd name="T3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6" h="140">
                  <a:moveTo>
                    <a:pt x="0" y="0"/>
                  </a:moveTo>
                  <a:lnTo>
                    <a:pt x="38" y="0"/>
                  </a:lnTo>
                  <a:lnTo>
                    <a:pt x="70" y="95"/>
                  </a:lnTo>
                  <a:lnTo>
                    <a:pt x="70" y="95"/>
                  </a:lnTo>
                  <a:lnTo>
                    <a:pt x="98" y="0"/>
                  </a:lnTo>
                  <a:lnTo>
                    <a:pt x="136" y="0"/>
                  </a:lnTo>
                  <a:lnTo>
                    <a:pt x="136" y="140"/>
                  </a:lnTo>
                  <a:lnTo>
                    <a:pt x="108" y="140"/>
                  </a:lnTo>
                  <a:lnTo>
                    <a:pt x="108" y="42"/>
                  </a:lnTo>
                  <a:lnTo>
                    <a:pt x="108" y="42"/>
                  </a:lnTo>
                  <a:lnTo>
                    <a:pt x="80" y="140"/>
                  </a:lnTo>
                  <a:lnTo>
                    <a:pt x="56" y="140"/>
                  </a:lnTo>
                  <a:lnTo>
                    <a:pt x="28" y="42"/>
                  </a:lnTo>
                  <a:lnTo>
                    <a:pt x="24" y="42"/>
                  </a:lnTo>
                  <a:lnTo>
                    <a:pt x="24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58" name="Freeform 1254"/>
            <p:cNvSpPr>
              <a:spLocks noEditPoints="1"/>
            </p:cNvSpPr>
            <p:nvPr userDrawn="1"/>
          </p:nvSpPr>
          <p:spPr bwMode="auto">
            <a:xfrm>
              <a:off x="8366125" y="3806825"/>
              <a:ext cx="160338" cy="222250"/>
            </a:xfrm>
            <a:custGeom>
              <a:avLst/>
              <a:gdLst>
                <a:gd name="T0" fmla="*/ 0 w 29"/>
                <a:gd name="T1" fmla="*/ 0 h 37"/>
                <a:gd name="T2" fmla="*/ 16 w 29"/>
                <a:gd name="T3" fmla="*/ 0 h 37"/>
                <a:gd name="T4" fmla="*/ 29 w 29"/>
                <a:gd name="T5" fmla="*/ 12 h 37"/>
                <a:gd name="T6" fmla="*/ 16 w 29"/>
                <a:gd name="T7" fmla="*/ 24 h 37"/>
                <a:gd name="T8" fmla="*/ 8 w 29"/>
                <a:gd name="T9" fmla="*/ 24 h 37"/>
                <a:gd name="T10" fmla="*/ 8 w 29"/>
                <a:gd name="T11" fmla="*/ 37 h 37"/>
                <a:gd name="T12" fmla="*/ 0 w 29"/>
                <a:gd name="T13" fmla="*/ 37 h 37"/>
                <a:gd name="T14" fmla="*/ 0 w 29"/>
                <a:gd name="T15" fmla="*/ 0 h 37"/>
                <a:gd name="T16" fmla="*/ 8 w 29"/>
                <a:gd name="T17" fmla="*/ 17 h 37"/>
                <a:gd name="T18" fmla="*/ 14 w 29"/>
                <a:gd name="T19" fmla="*/ 17 h 37"/>
                <a:gd name="T20" fmla="*/ 21 w 29"/>
                <a:gd name="T21" fmla="*/ 12 h 37"/>
                <a:gd name="T22" fmla="*/ 14 w 29"/>
                <a:gd name="T23" fmla="*/ 7 h 37"/>
                <a:gd name="T24" fmla="*/ 8 w 29"/>
                <a:gd name="T25" fmla="*/ 7 h 37"/>
                <a:gd name="T26" fmla="*/ 8 w 29"/>
                <a:gd name="T27" fmla="*/ 1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37">
                  <a:moveTo>
                    <a:pt x="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25" y="0"/>
                    <a:pt x="29" y="6"/>
                    <a:pt x="29" y="12"/>
                  </a:cubicBezTo>
                  <a:cubicBezTo>
                    <a:pt x="29" y="18"/>
                    <a:pt x="25" y="24"/>
                    <a:pt x="16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0" y="37"/>
                    <a:pt x="0" y="37"/>
                    <a:pt x="0" y="37"/>
                  </a:cubicBezTo>
                  <a:lnTo>
                    <a:pt x="0" y="0"/>
                  </a:lnTo>
                  <a:close/>
                  <a:moveTo>
                    <a:pt x="8" y="17"/>
                  </a:moveTo>
                  <a:cubicBezTo>
                    <a:pt x="14" y="17"/>
                    <a:pt x="14" y="17"/>
                    <a:pt x="14" y="17"/>
                  </a:cubicBezTo>
                  <a:cubicBezTo>
                    <a:pt x="18" y="17"/>
                    <a:pt x="21" y="17"/>
                    <a:pt x="21" y="12"/>
                  </a:cubicBezTo>
                  <a:cubicBezTo>
                    <a:pt x="21" y="7"/>
                    <a:pt x="18" y="7"/>
                    <a:pt x="14" y="7"/>
                  </a:cubicBezTo>
                  <a:cubicBezTo>
                    <a:pt x="8" y="7"/>
                    <a:pt x="8" y="7"/>
                    <a:pt x="8" y="7"/>
                  </a:cubicBezTo>
                  <a:lnTo>
                    <a:pt x="8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59" name="Freeform 1255"/>
            <p:cNvSpPr>
              <a:spLocks noEditPoints="1"/>
            </p:cNvSpPr>
            <p:nvPr userDrawn="1"/>
          </p:nvSpPr>
          <p:spPr bwMode="auto">
            <a:xfrm>
              <a:off x="8537575" y="3806825"/>
              <a:ext cx="193675" cy="222250"/>
            </a:xfrm>
            <a:custGeom>
              <a:avLst/>
              <a:gdLst>
                <a:gd name="T0" fmla="*/ 45 w 122"/>
                <a:gd name="T1" fmla="*/ 0 h 140"/>
                <a:gd name="T2" fmla="*/ 73 w 122"/>
                <a:gd name="T3" fmla="*/ 0 h 140"/>
                <a:gd name="T4" fmla="*/ 122 w 122"/>
                <a:gd name="T5" fmla="*/ 140 h 140"/>
                <a:gd name="T6" fmla="*/ 94 w 122"/>
                <a:gd name="T7" fmla="*/ 140 h 140"/>
                <a:gd name="T8" fmla="*/ 84 w 122"/>
                <a:gd name="T9" fmla="*/ 110 h 140"/>
                <a:gd name="T10" fmla="*/ 38 w 122"/>
                <a:gd name="T11" fmla="*/ 110 h 140"/>
                <a:gd name="T12" fmla="*/ 28 w 122"/>
                <a:gd name="T13" fmla="*/ 140 h 140"/>
                <a:gd name="T14" fmla="*/ 0 w 122"/>
                <a:gd name="T15" fmla="*/ 140 h 140"/>
                <a:gd name="T16" fmla="*/ 45 w 122"/>
                <a:gd name="T17" fmla="*/ 0 h 140"/>
                <a:gd name="T18" fmla="*/ 45 w 122"/>
                <a:gd name="T19" fmla="*/ 87 h 140"/>
                <a:gd name="T20" fmla="*/ 77 w 122"/>
                <a:gd name="T21" fmla="*/ 87 h 140"/>
                <a:gd name="T22" fmla="*/ 59 w 122"/>
                <a:gd name="T23" fmla="*/ 34 h 140"/>
                <a:gd name="T24" fmla="*/ 59 w 122"/>
                <a:gd name="T25" fmla="*/ 34 h 140"/>
                <a:gd name="T26" fmla="*/ 45 w 122"/>
                <a:gd name="T27" fmla="*/ 8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2" h="140">
                  <a:moveTo>
                    <a:pt x="45" y="0"/>
                  </a:moveTo>
                  <a:lnTo>
                    <a:pt x="73" y="0"/>
                  </a:lnTo>
                  <a:lnTo>
                    <a:pt x="122" y="140"/>
                  </a:lnTo>
                  <a:lnTo>
                    <a:pt x="94" y="140"/>
                  </a:lnTo>
                  <a:lnTo>
                    <a:pt x="84" y="110"/>
                  </a:lnTo>
                  <a:lnTo>
                    <a:pt x="38" y="110"/>
                  </a:lnTo>
                  <a:lnTo>
                    <a:pt x="28" y="140"/>
                  </a:lnTo>
                  <a:lnTo>
                    <a:pt x="0" y="140"/>
                  </a:lnTo>
                  <a:lnTo>
                    <a:pt x="45" y="0"/>
                  </a:lnTo>
                  <a:close/>
                  <a:moveTo>
                    <a:pt x="45" y="87"/>
                  </a:moveTo>
                  <a:lnTo>
                    <a:pt x="77" y="87"/>
                  </a:lnTo>
                  <a:lnTo>
                    <a:pt x="59" y="34"/>
                  </a:lnTo>
                  <a:lnTo>
                    <a:pt x="59" y="34"/>
                  </a:lnTo>
                  <a:lnTo>
                    <a:pt x="4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60" name="Freeform 1256"/>
            <p:cNvSpPr>
              <a:spLocks/>
            </p:cNvSpPr>
            <p:nvPr userDrawn="1"/>
          </p:nvSpPr>
          <p:spPr bwMode="auto">
            <a:xfrm>
              <a:off x="8770938" y="3806825"/>
              <a:ext cx="166688" cy="222250"/>
            </a:xfrm>
            <a:custGeom>
              <a:avLst/>
              <a:gdLst>
                <a:gd name="T0" fmla="*/ 0 w 105"/>
                <a:gd name="T1" fmla="*/ 0 h 140"/>
                <a:gd name="T2" fmla="*/ 28 w 105"/>
                <a:gd name="T3" fmla="*/ 0 h 140"/>
                <a:gd name="T4" fmla="*/ 80 w 105"/>
                <a:gd name="T5" fmla="*/ 95 h 140"/>
                <a:gd name="T6" fmla="*/ 80 w 105"/>
                <a:gd name="T7" fmla="*/ 95 h 140"/>
                <a:gd name="T8" fmla="*/ 80 w 105"/>
                <a:gd name="T9" fmla="*/ 0 h 140"/>
                <a:gd name="T10" fmla="*/ 105 w 105"/>
                <a:gd name="T11" fmla="*/ 0 h 140"/>
                <a:gd name="T12" fmla="*/ 105 w 105"/>
                <a:gd name="T13" fmla="*/ 140 h 140"/>
                <a:gd name="T14" fmla="*/ 77 w 105"/>
                <a:gd name="T15" fmla="*/ 140 h 140"/>
                <a:gd name="T16" fmla="*/ 24 w 105"/>
                <a:gd name="T17" fmla="*/ 45 h 140"/>
                <a:gd name="T18" fmla="*/ 24 w 105"/>
                <a:gd name="T19" fmla="*/ 45 h 140"/>
                <a:gd name="T20" fmla="*/ 24 w 105"/>
                <a:gd name="T21" fmla="*/ 140 h 140"/>
                <a:gd name="T22" fmla="*/ 0 w 105"/>
                <a:gd name="T23" fmla="*/ 140 h 140"/>
                <a:gd name="T24" fmla="*/ 0 w 105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40">
                  <a:moveTo>
                    <a:pt x="0" y="0"/>
                  </a:moveTo>
                  <a:lnTo>
                    <a:pt x="28" y="0"/>
                  </a:lnTo>
                  <a:lnTo>
                    <a:pt x="80" y="95"/>
                  </a:lnTo>
                  <a:lnTo>
                    <a:pt x="80" y="95"/>
                  </a:lnTo>
                  <a:lnTo>
                    <a:pt x="80" y="0"/>
                  </a:lnTo>
                  <a:lnTo>
                    <a:pt x="105" y="0"/>
                  </a:lnTo>
                  <a:lnTo>
                    <a:pt x="105" y="140"/>
                  </a:lnTo>
                  <a:lnTo>
                    <a:pt x="77" y="140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24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61" name="Freeform 1257"/>
            <p:cNvSpPr>
              <a:spLocks/>
            </p:cNvSpPr>
            <p:nvPr userDrawn="1"/>
          </p:nvSpPr>
          <p:spPr bwMode="auto">
            <a:xfrm>
              <a:off x="8975725" y="3806825"/>
              <a:ext cx="193675" cy="222250"/>
            </a:xfrm>
            <a:custGeom>
              <a:avLst/>
              <a:gdLst>
                <a:gd name="T0" fmla="*/ 46 w 122"/>
                <a:gd name="T1" fmla="*/ 87 h 140"/>
                <a:gd name="T2" fmla="*/ 0 w 122"/>
                <a:gd name="T3" fmla="*/ 0 h 140"/>
                <a:gd name="T4" fmla="*/ 32 w 122"/>
                <a:gd name="T5" fmla="*/ 0 h 140"/>
                <a:gd name="T6" fmla="*/ 60 w 122"/>
                <a:gd name="T7" fmla="*/ 57 h 140"/>
                <a:gd name="T8" fmla="*/ 91 w 122"/>
                <a:gd name="T9" fmla="*/ 0 h 140"/>
                <a:gd name="T10" fmla="*/ 122 w 122"/>
                <a:gd name="T11" fmla="*/ 0 h 140"/>
                <a:gd name="T12" fmla="*/ 73 w 122"/>
                <a:gd name="T13" fmla="*/ 87 h 140"/>
                <a:gd name="T14" fmla="*/ 73 w 122"/>
                <a:gd name="T15" fmla="*/ 140 h 140"/>
                <a:gd name="T16" fmla="*/ 46 w 122"/>
                <a:gd name="T17" fmla="*/ 140 h 140"/>
                <a:gd name="T18" fmla="*/ 46 w 122"/>
                <a:gd name="T19" fmla="*/ 8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40">
                  <a:moveTo>
                    <a:pt x="46" y="87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60" y="57"/>
                  </a:lnTo>
                  <a:lnTo>
                    <a:pt x="91" y="0"/>
                  </a:lnTo>
                  <a:lnTo>
                    <a:pt x="122" y="0"/>
                  </a:lnTo>
                  <a:lnTo>
                    <a:pt x="73" y="87"/>
                  </a:lnTo>
                  <a:lnTo>
                    <a:pt x="73" y="140"/>
                  </a:lnTo>
                  <a:lnTo>
                    <a:pt x="46" y="140"/>
                  </a:lnTo>
                  <a:lnTo>
                    <a:pt x="46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1853" name="xxIcon">
            <a:extLst>
              <a:ext uri="{FF2B5EF4-FFF2-40B4-BE49-F238E27FC236}">
                <a16:creationId xmlns:a16="http://schemas.microsoft.com/office/drawing/2014/main" id="{902B1F3F-4AF6-42AA-823B-349493AD548E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886292" y="2653647"/>
            <a:ext cx="663623" cy="682874"/>
          </a:xfrm>
          <a:custGeom>
            <a:avLst/>
            <a:gdLst>
              <a:gd name="T0" fmla="*/ 1450 w 1556"/>
              <a:gd name="T1" fmla="*/ 383 h 1599"/>
              <a:gd name="T2" fmla="*/ 1121 w 1556"/>
              <a:gd name="T3" fmla="*/ 153 h 1599"/>
              <a:gd name="T4" fmla="*/ 1101 w 1556"/>
              <a:gd name="T5" fmla="*/ 239 h 1599"/>
              <a:gd name="T6" fmla="*/ 1467 w 1556"/>
              <a:gd name="T7" fmla="*/ 729 h 1599"/>
              <a:gd name="T8" fmla="*/ 1323 w 1556"/>
              <a:gd name="T9" fmla="*/ 1087 h 1599"/>
              <a:gd name="T10" fmla="*/ 765 w 1556"/>
              <a:gd name="T11" fmla="*/ 1175 h 1599"/>
              <a:gd name="T12" fmla="*/ 711 w 1556"/>
              <a:gd name="T13" fmla="*/ 1163 h 1599"/>
              <a:gd name="T14" fmla="*/ 711 w 1556"/>
              <a:gd name="T15" fmla="*/ 1371 h 1599"/>
              <a:gd name="T16" fmla="*/ 341 w 1556"/>
              <a:gd name="T17" fmla="*/ 967 h 1599"/>
              <a:gd name="T18" fmla="*/ 711 w 1556"/>
              <a:gd name="T19" fmla="*/ 736 h 1599"/>
              <a:gd name="T20" fmla="*/ 711 w 1556"/>
              <a:gd name="T21" fmla="*/ 890 h 1599"/>
              <a:gd name="T22" fmla="*/ 711 w 1556"/>
              <a:gd name="T23" fmla="*/ 1021 h 1599"/>
              <a:gd name="T24" fmla="*/ 782 w 1556"/>
              <a:gd name="T25" fmla="*/ 971 h 1599"/>
              <a:gd name="T26" fmla="*/ 1269 w 1556"/>
              <a:gd name="T27" fmla="*/ 633 h 1599"/>
              <a:gd name="T28" fmla="*/ 1314 w 1556"/>
              <a:gd name="T29" fmla="*/ 603 h 1599"/>
              <a:gd name="T30" fmla="*/ 711 w 1556"/>
              <a:gd name="T31" fmla="*/ 0 h 1599"/>
              <a:gd name="T32" fmla="*/ 711 w 1556"/>
              <a:gd name="T33" fmla="*/ 274 h 1599"/>
              <a:gd name="T34" fmla="*/ 570 w 1556"/>
              <a:gd name="T35" fmla="*/ 259 h 1599"/>
              <a:gd name="T36" fmla="*/ 196 w 1556"/>
              <a:gd name="T37" fmla="*/ 362 h 1599"/>
              <a:gd name="T38" fmla="*/ 0 w 1556"/>
              <a:gd name="T39" fmla="*/ 846 h 1599"/>
              <a:gd name="T40" fmla="*/ 168 w 1556"/>
              <a:gd name="T41" fmla="*/ 1257 h 1599"/>
              <a:gd name="T42" fmla="*/ 427 w 1556"/>
              <a:gd name="T43" fmla="*/ 1437 h 1599"/>
              <a:gd name="T44" fmla="*/ 462 w 1556"/>
              <a:gd name="T45" fmla="*/ 1355 h 1599"/>
              <a:gd name="T46" fmla="*/ 232 w 1556"/>
              <a:gd name="T47" fmla="*/ 1196 h 1599"/>
              <a:gd name="T48" fmla="*/ 89 w 1556"/>
              <a:gd name="T49" fmla="*/ 846 h 1599"/>
              <a:gd name="T50" fmla="*/ 249 w 1556"/>
              <a:gd name="T51" fmla="*/ 433 h 1599"/>
              <a:gd name="T52" fmla="*/ 744 w 1556"/>
              <a:gd name="T53" fmla="*/ 373 h 1599"/>
              <a:gd name="T54" fmla="*/ 800 w 1556"/>
              <a:gd name="T55" fmla="*/ 389 h 1599"/>
              <a:gd name="T56" fmla="*/ 800 w 1556"/>
              <a:gd name="T57" fmla="*/ 214 h 1599"/>
              <a:gd name="T58" fmla="*/ 1175 w 1556"/>
              <a:gd name="T59" fmla="*/ 589 h 1599"/>
              <a:gd name="T60" fmla="*/ 800 w 1556"/>
              <a:gd name="T61" fmla="*/ 848 h 1599"/>
              <a:gd name="T62" fmla="*/ 800 w 1556"/>
              <a:gd name="T63" fmla="*/ 712 h 1599"/>
              <a:gd name="T64" fmla="*/ 800 w 1556"/>
              <a:gd name="T65" fmla="*/ 540 h 1599"/>
              <a:gd name="T66" fmla="*/ 726 w 1556"/>
              <a:gd name="T67" fmla="*/ 608 h 1599"/>
              <a:gd name="T68" fmla="*/ 250 w 1556"/>
              <a:gd name="T69" fmla="*/ 911 h 1599"/>
              <a:gd name="T70" fmla="*/ 191 w 1556"/>
              <a:gd name="T71" fmla="*/ 935 h 1599"/>
              <a:gd name="T72" fmla="*/ 800 w 1556"/>
              <a:gd name="T73" fmla="*/ 1599 h 1599"/>
              <a:gd name="T74" fmla="*/ 800 w 1556"/>
              <a:gd name="T75" fmla="*/ 1271 h 1599"/>
              <a:gd name="T76" fmla="*/ 971 w 1556"/>
              <a:gd name="T77" fmla="*/ 1281 h 1599"/>
              <a:gd name="T78" fmla="*/ 1379 w 1556"/>
              <a:gd name="T79" fmla="*/ 1156 h 1599"/>
              <a:gd name="T80" fmla="*/ 1556 w 1556"/>
              <a:gd name="T81" fmla="*/ 729 h 1599"/>
              <a:gd name="T82" fmla="*/ 1450 w 1556"/>
              <a:gd name="T83" fmla="*/ 383 h 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556" h="1599">
                <a:moveTo>
                  <a:pt x="1450" y="383"/>
                </a:moveTo>
                <a:cubicBezTo>
                  <a:pt x="1371" y="264"/>
                  <a:pt x="1257" y="184"/>
                  <a:pt x="1121" y="153"/>
                </a:cubicBezTo>
                <a:cubicBezTo>
                  <a:pt x="1101" y="239"/>
                  <a:pt x="1101" y="239"/>
                  <a:pt x="1101" y="239"/>
                </a:cubicBezTo>
                <a:cubicBezTo>
                  <a:pt x="1341" y="295"/>
                  <a:pt x="1467" y="528"/>
                  <a:pt x="1467" y="729"/>
                </a:cubicBezTo>
                <a:cubicBezTo>
                  <a:pt x="1467" y="890"/>
                  <a:pt x="1419" y="1010"/>
                  <a:pt x="1323" y="1087"/>
                </a:cubicBezTo>
                <a:cubicBezTo>
                  <a:pt x="1121" y="1250"/>
                  <a:pt x="769" y="1176"/>
                  <a:pt x="765" y="1175"/>
                </a:cubicBezTo>
                <a:cubicBezTo>
                  <a:pt x="711" y="1163"/>
                  <a:pt x="711" y="1163"/>
                  <a:pt x="711" y="1163"/>
                </a:cubicBezTo>
                <a:cubicBezTo>
                  <a:pt x="711" y="1371"/>
                  <a:pt x="711" y="1371"/>
                  <a:pt x="711" y="1371"/>
                </a:cubicBezTo>
                <a:cubicBezTo>
                  <a:pt x="341" y="967"/>
                  <a:pt x="341" y="967"/>
                  <a:pt x="341" y="967"/>
                </a:cubicBezTo>
                <a:cubicBezTo>
                  <a:pt x="420" y="929"/>
                  <a:pt x="569" y="850"/>
                  <a:pt x="711" y="736"/>
                </a:cubicBezTo>
                <a:cubicBezTo>
                  <a:pt x="711" y="890"/>
                  <a:pt x="711" y="890"/>
                  <a:pt x="711" y="890"/>
                </a:cubicBezTo>
                <a:cubicBezTo>
                  <a:pt x="711" y="1021"/>
                  <a:pt x="711" y="1021"/>
                  <a:pt x="711" y="1021"/>
                </a:cubicBezTo>
                <a:cubicBezTo>
                  <a:pt x="782" y="971"/>
                  <a:pt x="782" y="971"/>
                  <a:pt x="782" y="971"/>
                </a:cubicBezTo>
                <a:cubicBezTo>
                  <a:pt x="1036" y="788"/>
                  <a:pt x="1267" y="635"/>
                  <a:pt x="1269" y="633"/>
                </a:cubicBezTo>
                <a:cubicBezTo>
                  <a:pt x="1314" y="603"/>
                  <a:pt x="1314" y="603"/>
                  <a:pt x="1314" y="603"/>
                </a:cubicBezTo>
                <a:cubicBezTo>
                  <a:pt x="711" y="0"/>
                  <a:pt x="711" y="0"/>
                  <a:pt x="711" y="0"/>
                </a:cubicBezTo>
                <a:cubicBezTo>
                  <a:pt x="711" y="274"/>
                  <a:pt x="711" y="274"/>
                  <a:pt x="711" y="274"/>
                </a:cubicBezTo>
                <a:cubicBezTo>
                  <a:pt x="676" y="268"/>
                  <a:pt x="626" y="261"/>
                  <a:pt x="570" y="259"/>
                </a:cubicBezTo>
                <a:cubicBezTo>
                  <a:pt x="420" y="255"/>
                  <a:pt x="291" y="290"/>
                  <a:pt x="196" y="362"/>
                </a:cubicBezTo>
                <a:cubicBezTo>
                  <a:pt x="66" y="460"/>
                  <a:pt x="0" y="623"/>
                  <a:pt x="0" y="846"/>
                </a:cubicBezTo>
                <a:cubicBezTo>
                  <a:pt x="0" y="1002"/>
                  <a:pt x="57" y="1140"/>
                  <a:pt x="168" y="1257"/>
                </a:cubicBezTo>
                <a:cubicBezTo>
                  <a:pt x="266" y="1361"/>
                  <a:pt x="382" y="1417"/>
                  <a:pt x="427" y="1437"/>
                </a:cubicBezTo>
                <a:cubicBezTo>
                  <a:pt x="462" y="1355"/>
                  <a:pt x="462" y="1355"/>
                  <a:pt x="462" y="1355"/>
                </a:cubicBezTo>
                <a:cubicBezTo>
                  <a:pt x="422" y="1338"/>
                  <a:pt x="320" y="1288"/>
                  <a:pt x="232" y="1196"/>
                </a:cubicBezTo>
                <a:cubicBezTo>
                  <a:pt x="137" y="1096"/>
                  <a:pt x="89" y="978"/>
                  <a:pt x="89" y="846"/>
                </a:cubicBezTo>
                <a:cubicBezTo>
                  <a:pt x="89" y="652"/>
                  <a:pt x="143" y="513"/>
                  <a:pt x="249" y="433"/>
                </a:cubicBezTo>
                <a:cubicBezTo>
                  <a:pt x="440" y="289"/>
                  <a:pt x="741" y="372"/>
                  <a:pt x="744" y="373"/>
                </a:cubicBezTo>
                <a:cubicBezTo>
                  <a:pt x="800" y="389"/>
                  <a:pt x="800" y="389"/>
                  <a:pt x="800" y="389"/>
                </a:cubicBezTo>
                <a:cubicBezTo>
                  <a:pt x="800" y="214"/>
                  <a:pt x="800" y="214"/>
                  <a:pt x="800" y="214"/>
                </a:cubicBezTo>
                <a:cubicBezTo>
                  <a:pt x="1175" y="589"/>
                  <a:pt x="1175" y="589"/>
                  <a:pt x="1175" y="589"/>
                </a:cubicBezTo>
                <a:cubicBezTo>
                  <a:pt x="1105" y="636"/>
                  <a:pt x="962" y="734"/>
                  <a:pt x="800" y="848"/>
                </a:cubicBezTo>
                <a:cubicBezTo>
                  <a:pt x="800" y="712"/>
                  <a:pt x="800" y="712"/>
                  <a:pt x="800" y="712"/>
                </a:cubicBezTo>
                <a:cubicBezTo>
                  <a:pt x="800" y="540"/>
                  <a:pt x="800" y="540"/>
                  <a:pt x="800" y="540"/>
                </a:cubicBezTo>
                <a:cubicBezTo>
                  <a:pt x="726" y="608"/>
                  <a:pt x="726" y="608"/>
                  <a:pt x="726" y="608"/>
                </a:cubicBezTo>
                <a:cubicBezTo>
                  <a:pt x="517" y="797"/>
                  <a:pt x="252" y="909"/>
                  <a:pt x="250" y="911"/>
                </a:cubicBezTo>
                <a:cubicBezTo>
                  <a:pt x="191" y="935"/>
                  <a:pt x="191" y="935"/>
                  <a:pt x="191" y="935"/>
                </a:cubicBezTo>
                <a:cubicBezTo>
                  <a:pt x="800" y="1599"/>
                  <a:pt x="800" y="1599"/>
                  <a:pt x="800" y="1599"/>
                </a:cubicBezTo>
                <a:cubicBezTo>
                  <a:pt x="800" y="1271"/>
                  <a:pt x="800" y="1271"/>
                  <a:pt x="800" y="1271"/>
                </a:cubicBezTo>
                <a:cubicBezTo>
                  <a:pt x="841" y="1276"/>
                  <a:pt x="901" y="1282"/>
                  <a:pt x="971" y="1281"/>
                </a:cubicBezTo>
                <a:cubicBezTo>
                  <a:pt x="1139" y="1279"/>
                  <a:pt x="1280" y="1235"/>
                  <a:pt x="1379" y="1156"/>
                </a:cubicBezTo>
                <a:cubicBezTo>
                  <a:pt x="1496" y="1061"/>
                  <a:pt x="1556" y="918"/>
                  <a:pt x="1556" y="729"/>
                </a:cubicBezTo>
                <a:cubicBezTo>
                  <a:pt x="1556" y="610"/>
                  <a:pt x="1517" y="484"/>
                  <a:pt x="1450" y="383"/>
                </a:cubicBezTo>
                <a:close/>
              </a:path>
            </a:pathLst>
          </a:custGeom>
          <a:solidFill>
            <a:srgbClr val="78BE2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sp>
        <p:nvSpPr>
          <p:cNvPr id="1854" name="xxIcon">
            <a:extLst>
              <a:ext uri="{FF2B5EF4-FFF2-40B4-BE49-F238E27FC236}">
                <a16:creationId xmlns:a16="http://schemas.microsoft.com/office/drawing/2014/main" id="{69A0481D-7CEC-4B0C-9950-7C080773663F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3957448" y="2653647"/>
            <a:ext cx="632964" cy="682874"/>
          </a:xfrm>
          <a:custGeom>
            <a:avLst/>
            <a:gdLst>
              <a:gd name="T0" fmla="*/ 1411 w 1639"/>
              <a:gd name="T1" fmla="*/ 258 h 1767"/>
              <a:gd name="T2" fmla="*/ 298 w 1639"/>
              <a:gd name="T3" fmla="*/ 184 h 1767"/>
              <a:gd name="T4" fmla="*/ 53 w 1639"/>
              <a:gd name="T5" fmla="*/ 1130 h 1767"/>
              <a:gd name="T6" fmla="*/ 375 w 1639"/>
              <a:gd name="T7" fmla="*/ 1550 h 1767"/>
              <a:gd name="T8" fmla="*/ 537 w 1639"/>
              <a:gd name="T9" fmla="*/ 1594 h 1767"/>
              <a:gd name="T10" fmla="*/ 839 w 1639"/>
              <a:gd name="T11" fmla="*/ 1212 h 1767"/>
              <a:gd name="T12" fmla="*/ 1284 w 1639"/>
              <a:gd name="T13" fmla="*/ 1131 h 1767"/>
              <a:gd name="T14" fmla="*/ 909 w 1639"/>
              <a:gd name="T15" fmla="*/ 865 h 1767"/>
              <a:gd name="T16" fmla="*/ 867 w 1639"/>
              <a:gd name="T17" fmla="*/ 728 h 1767"/>
              <a:gd name="T18" fmla="*/ 1239 w 1639"/>
              <a:gd name="T19" fmla="*/ 775 h 1767"/>
              <a:gd name="T20" fmla="*/ 848 w 1639"/>
              <a:gd name="T21" fmla="*/ 504 h 1767"/>
              <a:gd name="T22" fmla="*/ 1106 w 1639"/>
              <a:gd name="T23" fmla="*/ 509 h 1767"/>
              <a:gd name="T24" fmla="*/ 839 w 1639"/>
              <a:gd name="T25" fmla="*/ 242 h 1767"/>
              <a:gd name="T26" fmla="*/ 750 w 1639"/>
              <a:gd name="T27" fmla="*/ 240 h 1767"/>
              <a:gd name="T28" fmla="*/ 484 w 1639"/>
              <a:gd name="T29" fmla="*/ 509 h 1767"/>
              <a:gd name="T30" fmla="*/ 738 w 1639"/>
              <a:gd name="T31" fmla="*/ 493 h 1767"/>
              <a:gd name="T32" fmla="*/ 394 w 1639"/>
              <a:gd name="T33" fmla="*/ 820 h 1767"/>
              <a:gd name="T34" fmla="*/ 749 w 1639"/>
              <a:gd name="T35" fmla="*/ 703 h 1767"/>
              <a:gd name="T36" fmla="*/ 306 w 1639"/>
              <a:gd name="T37" fmla="*/ 1086 h 1767"/>
              <a:gd name="T38" fmla="*/ 697 w 1639"/>
              <a:gd name="T39" fmla="*/ 1033 h 1767"/>
              <a:gd name="T40" fmla="*/ 750 w 1639"/>
              <a:gd name="T41" fmla="*/ 1212 h 1767"/>
              <a:gd name="T42" fmla="*/ 400 w 1639"/>
              <a:gd name="T43" fmla="*/ 1462 h 1767"/>
              <a:gd name="T44" fmla="*/ 139 w 1639"/>
              <a:gd name="T45" fmla="*/ 1104 h 1767"/>
              <a:gd name="T46" fmla="*/ 355 w 1639"/>
              <a:gd name="T47" fmla="*/ 251 h 1767"/>
              <a:gd name="T48" fmla="*/ 797 w 1639"/>
              <a:gd name="T49" fmla="*/ 97 h 1767"/>
              <a:gd name="T50" fmla="*/ 1545 w 1639"/>
              <a:gd name="T51" fmla="*/ 823 h 1767"/>
              <a:gd name="T52" fmla="*/ 1059 w 1639"/>
              <a:gd name="T53" fmla="*/ 1456 h 1767"/>
              <a:gd name="T54" fmla="*/ 1100 w 1639"/>
              <a:gd name="T55" fmla="*/ 1255 h 1767"/>
              <a:gd name="T56" fmla="*/ 883 w 1639"/>
              <a:gd name="T57" fmla="*/ 1516 h 1767"/>
              <a:gd name="T58" fmla="*/ 1137 w 1639"/>
              <a:gd name="T59" fmla="*/ 1767 h 1767"/>
              <a:gd name="T60" fmla="*/ 1059 w 1639"/>
              <a:gd name="T61" fmla="*/ 1547 h 1767"/>
              <a:gd name="T62" fmla="*/ 1633 w 1639"/>
              <a:gd name="T63" fmla="*/ 820 h 1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39" h="1767">
                <a:moveTo>
                  <a:pt x="1633" y="820"/>
                </a:moveTo>
                <a:cubicBezTo>
                  <a:pt x="1627" y="611"/>
                  <a:pt x="1546" y="406"/>
                  <a:pt x="1411" y="258"/>
                </a:cubicBezTo>
                <a:cubicBezTo>
                  <a:pt x="1302" y="139"/>
                  <a:pt x="1107" y="0"/>
                  <a:pt x="795" y="8"/>
                </a:cubicBezTo>
                <a:cubicBezTo>
                  <a:pt x="599" y="9"/>
                  <a:pt x="432" y="68"/>
                  <a:pt x="298" y="184"/>
                </a:cubicBezTo>
                <a:cubicBezTo>
                  <a:pt x="179" y="285"/>
                  <a:pt x="93" y="427"/>
                  <a:pt x="48" y="593"/>
                </a:cubicBezTo>
                <a:cubicBezTo>
                  <a:pt x="0" y="769"/>
                  <a:pt x="2" y="959"/>
                  <a:pt x="53" y="1130"/>
                </a:cubicBezTo>
                <a:cubicBezTo>
                  <a:pt x="107" y="1310"/>
                  <a:pt x="214" y="1455"/>
                  <a:pt x="354" y="1538"/>
                </a:cubicBezTo>
                <a:cubicBezTo>
                  <a:pt x="375" y="1550"/>
                  <a:pt x="375" y="1550"/>
                  <a:pt x="375" y="1550"/>
                </a:cubicBezTo>
                <a:cubicBezTo>
                  <a:pt x="375" y="1550"/>
                  <a:pt x="375" y="1550"/>
                  <a:pt x="375" y="1550"/>
                </a:cubicBezTo>
                <a:cubicBezTo>
                  <a:pt x="430" y="1579"/>
                  <a:pt x="485" y="1594"/>
                  <a:pt x="537" y="1594"/>
                </a:cubicBezTo>
                <a:cubicBezTo>
                  <a:pt x="582" y="1594"/>
                  <a:pt x="625" y="1583"/>
                  <a:pt x="665" y="1560"/>
                </a:cubicBezTo>
                <a:cubicBezTo>
                  <a:pt x="773" y="1500"/>
                  <a:pt x="839" y="1366"/>
                  <a:pt x="839" y="1212"/>
                </a:cubicBezTo>
                <a:cubicBezTo>
                  <a:pt x="839" y="920"/>
                  <a:pt x="839" y="920"/>
                  <a:pt x="839" y="920"/>
                </a:cubicBezTo>
                <a:cubicBezTo>
                  <a:pt x="907" y="1018"/>
                  <a:pt x="1039" y="1131"/>
                  <a:pt x="1284" y="1131"/>
                </a:cubicBezTo>
                <a:cubicBezTo>
                  <a:pt x="1284" y="1042"/>
                  <a:pt x="1284" y="1042"/>
                  <a:pt x="1284" y="1042"/>
                </a:cubicBezTo>
                <a:cubicBezTo>
                  <a:pt x="1114" y="1042"/>
                  <a:pt x="988" y="982"/>
                  <a:pt x="909" y="865"/>
                </a:cubicBezTo>
                <a:cubicBezTo>
                  <a:pt x="865" y="798"/>
                  <a:pt x="848" y="730"/>
                  <a:pt x="842" y="699"/>
                </a:cubicBezTo>
                <a:cubicBezTo>
                  <a:pt x="849" y="709"/>
                  <a:pt x="858" y="719"/>
                  <a:pt x="867" y="728"/>
                </a:cubicBezTo>
                <a:cubicBezTo>
                  <a:pt x="953" y="819"/>
                  <a:pt x="1078" y="864"/>
                  <a:pt x="1239" y="864"/>
                </a:cubicBezTo>
                <a:cubicBezTo>
                  <a:pt x="1239" y="775"/>
                  <a:pt x="1239" y="775"/>
                  <a:pt x="1239" y="775"/>
                </a:cubicBezTo>
                <a:cubicBezTo>
                  <a:pt x="1104" y="775"/>
                  <a:pt x="1000" y="739"/>
                  <a:pt x="932" y="668"/>
                </a:cubicBezTo>
                <a:cubicBezTo>
                  <a:pt x="882" y="616"/>
                  <a:pt x="859" y="553"/>
                  <a:pt x="848" y="504"/>
                </a:cubicBezTo>
                <a:cubicBezTo>
                  <a:pt x="924" y="580"/>
                  <a:pt x="1026" y="598"/>
                  <a:pt x="1106" y="598"/>
                </a:cubicBezTo>
                <a:cubicBezTo>
                  <a:pt x="1106" y="509"/>
                  <a:pt x="1106" y="509"/>
                  <a:pt x="1106" y="509"/>
                </a:cubicBezTo>
                <a:cubicBezTo>
                  <a:pt x="997" y="509"/>
                  <a:pt x="920" y="471"/>
                  <a:pt x="878" y="397"/>
                </a:cubicBezTo>
                <a:cubicBezTo>
                  <a:pt x="843" y="337"/>
                  <a:pt x="839" y="269"/>
                  <a:pt x="839" y="242"/>
                </a:cubicBezTo>
                <a:cubicBezTo>
                  <a:pt x="796" y="242"/>
                  <a:pt x="796" y="242"/>
                  <a:pt x="796" y="242"/>
                </a:cubicBezTo>
                <a:cubicBezTo>
                  <a:pt x="750" y="240"/>
                  <a:pt x="750" y="240"/>
                  <a:pt x="750" y="240"/>
                </a:cubicBezTo>
                <a:cubicBezTo>
                  <a:pt x="750" y="240"/>
                  <a:pt x="746" y="311"/>
                  <a:pt x="709" y="379"/>
                </a:cubicBezTo>
                <a:cubicBezTo>
                  <a:pt x="663" y="465"/>
                  <a:pt x="587" y="509"/>
                  <a:pt x="484" y="509"/>
                </a:cubicBezTo>
                <a:cubicBezTo>
                  <a:pt x="484" y="598"/>
                  <a:pt x="484" y="598"/>
                  <a:pt x="484" y="598"/>
                </a:cubicBezTo>
                <a:cubicBezTo>
                  <a:pt x="606" y="598"/>
                  <a:pt x="686" y="550"/>
                  <a:pt x="738" y="493"/>
                </a:cubicBezTo>
                <a:cubicBezTo>
                  <a:pt x="729" y="530"/>
                  <a:pt x="714" y="578"/>
                  <a:pt x="691" y="625"/>
                </a:cubicBezTo>
                <a:cubicBezTo>
                  <a:pt x="627" y="754"/>
                  <a:pt x="527" y="820"/>
                  <a:pt x="394" y="820"/>
                </a:cubicBezTo>
                <a:cubicBezTo>
                  <a:pt x="394" y="909"/>
                  <a:pt x="394" y="909"/>
                  <a:pt x="394" y="909"/>
                </a:cubicBezTo>
                <a:cubicBezTo>
                  <a:pt x="547" y="909"/>
                  <a:pt x="669" y="838"/>
                  <a:pt x="749" y="703"/>
                </a:cubicBezTo>
                <a:cubicBezTo>
                  <a:pt x="747" y="737"/>
                  <a:pt x="736" y="814"/>
                  <a:pt x="694" y="890"/>
                </a:cubicBezTo>
                <a:cubicBezTo>
                  <a:pt x="621" y="1020"/>
                  <a:pt x="491" y="1086"/>
                  <a:pt x="306" y="1086"/>
                </a:cubicBezTo>
                <a:cubicBezTo>
                  <a:pt x="306" y="1175"/>
                  <a:pt x="306" y="1175"/>
                  <a:pt x="306" y="1175"/>
                </a:cubicBezTo>
                <a:cubicBezTo>
                  <a:pt x="472" y="1175"/>
                  <a:pt x="603" y="1128"/>
                  <a:pt x="697" y="1033"/>
                </a:cubicBezTo>
                <a:cubicBezTo>
                  <a:pt x="718" y="1013"/>
                  <a:pt x="735" y="991"/>
                  <a:pt x="750" y="968"/>
                </a:cubicBezTo>
                <a:cubicBezTo>
                  <a:pt x="750" y="1212"/>
                  <a:pt x="750" y="1212"/>
                  <a:pt x="750" y="1212"/>
                </a:cubicBezTo>
                <a:cubicBezTo>
                  <a:pt x="750" y="1333"/>
                  <a:pt x="700" y="1439"/>
                  <a:pt x="622" y="1483"/>
                </a:cubicBezTo>
                <a:cubicBezTo>
                  <a:pt x="559" y="1518"/>
                  <a:pt x="482" y="1511"/>
                  <a:pt x="400" y="1462"/>
                </a:cubicBezTo>
                <a:cubicBezTo>
                  <a:pt x="390" y="1456"/>
                  <a:pt x="390" y="1456"/>
                  <a:pt x="390" y="1456"/>
                </a:cubicBezTo>
                <a:cubicBezTo>
                  <a:pt x="274" y="1384"/>
                  <a:pt x="185" y="1259"/>
                  <a:pt x="139" y="1104"/>
                </a:cubicBezTo>
                <a:cubicBezTo>
                  <a:pt x="92" y="949"/>
                  <a:pt x="91" y="776"/>
                  <a:pt x="134" y="616"/>
                </a:cubicBezTo>
                <a:cubicBezTo>
                  <a:pt x="174" y="467"/>
                  <a:pt x="251" y="341"/>
                  <a:pt x="355" y="251"/>
                </a:cubicBezTo>
                <a:cubicBezTo>
                  <a:pt x="474" y="150"/>
                  <a:pt x="622" y="98"/>
                  <a:pt x="796" y="97"/>
                </a:cubicBezTo>
                <a:cubicBezTo>
                  <a:pt x="797" y="97"/>
                  <a:pt x="797" y="97"/>
                  <a:pt x="797" y="97"/>
                </a:cubicBezTo>
                <a:cubicBezTo>
                  <a:pt x="1076" y="89"/>
                  <a:pt x="1249" y="213"/>
                  <a:pt x="1345" y="318"/>
                </a:cubicBezTo>
                <a:cubicBezTo>
                  <a:pt x="1466" y="450"/>
                  <a:pt x="1539" y="634"/>
                  <a:pt x="1545" y="823"/>
                </a:cubicBezTo>
                <a:cubicBezTo>
                  <a:pt x="1549" y="992"/>
                  <a:pt x="1500" y="1148"/>
                  <a:pt x="1406" y="1262"/>
                </a:cubicBezTo>
                <a:cubicBezTo>
                  <a:pt x="1321" y="1365"/>
                  <a:pt x="1203" y="1431"/>
                  <a:pt x="1059" y="1456"/>
                </a:cubicBezTo>
                <a:cubicBezTo>
                  <a:pt x="1092" y="1417"/>
                  <a:pt x="1133" y="1365"/>
                  <a:pt x="1173" y="1304"/>
                </a:cubicBezTo>
                <a:cubicBezTo>
                  <a:pt x="1100" y="1255"/>
                  <a:pt x="1100" y="1255"/>
                  <a:pt x="1100" y="1255"/>
                </a:cubicBezTo>
                <a:cubicBezTo>
                  <a:pt x="1009" y="1389"/>
                  <a:pt x="920" y="1480"/>
                  <a:pt x="919" y="1481"/>
                </a:cubicBezTo>
                <a:cubicBezTo>
                  <a:pt x="883" y="1516"/>
                  <a:pt x="883" y="1516"/>
                  <a:pt x="883" y="1516"/>
                </a:cubicBezTo>
                <a:cubicBezTo>
                  <a:pt x="923" y="1547"/>
                  <a:pt x="923" y="1547"/>
                  <a:pt x="923" y="1547"/>
                </a:cubicBezTo>
                <a:cubicBezTo>
                  <a:pt x="924" y="1548"/>
                  <a:pt x="1061" y="1655"/>
                  <a:pt x="1137" y="1767"/>
                </a:cubicBezTo>
                <a:cubicBezTo>
                  <a:pt x="1211" y="1717"/>
                  <a:pt x="1211" y="1717"/>
                  <a:pt x="1211" y="1717"/>
                </a:cubicBezTo>
                <a:cubicBezTo>
                  <a:pt x="1167" y="1653"/>
                  <a:pt x="1107" y="1591"/>
                  <a:pt x="1059" y="1547"/>
                </a:cubicBezTo>
                <a:cubicBezTo>
                  <a:pt x="1230" y="1520"/>
                  <a:pt x="1373" y="1443"/>
                  <a:pt x="1474" y="1319"/>
                </a:cubicBezTo>
                <a:cubicBezTo>
                  <a:pt x="1582" y="1188"/>
                  <a:pt x="1639" y="1011"/>
                  <a:pt x="1633" y="820"/>
                </a:cubicBezTo>
                <a:close/>
              </a:path>
            </a:pathLst>
          </a:custGeom>
          <a:solidFill>
            <a:srgbClr val="78BE2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grpSp>
        <p:nvGrpSpPr>
          <p:cNvPr id="1855" name="xxIcon"/>
          <p:cNvGrpSpPr>
            <a:grpSpLocks noChangeAspect="1"/>
          </p:cNvGrpSpPr>
          <p:nvPr userDrawn="1"/>
        </p:nvGrpSpPr>
        <p:grpSpPr>
          <a:xfrm>
            <a:off x="5816489" y="2659783"/>
            <a:ext cx="509925" cy="684834"/>
            <a:chOff x="820738" y="439738"/>
            <a:chExt cx="2351088" cy="3157537"/>
          </a:xfrm>
          <a:solidFill>
            <a:srgbClr val="78BE20"/>
          </a:solidFill>
        </p:grpSpPr>
        <p:sp>
          <p:nvSpPr>
            <p:cNvPr id="1856" name="Freeform 7"/>
            <p:cNvSpPr>
              <a:spLocks noEditPoints="1"/>
            </p:cNvSpPr>
            <p:nvPr/>
          </p:nvSpPr>
          <p:spPr bwMode="auto">
            <a:xfrm>
              <a:off x="820738" y="439738"/>
              <a:ext cx="2351088" cy="3157537"/>
            </a:xfrm>
            <a:custGeom>
              <a:avLst/>
              <a:gdLst>
                <a:gd name="T0" fmla="*/ 325 w 624"/>
                <a:gd name="T1" fmla="*/ 839 h 839"/>
                <a:gd name="T2" fmla="*/ 325 w 624"/>
                <a:gd name="T3" fmla="*/ 839 h 839"/>
                <a:gd name="T4" fmla="*/ 137 w 624"/>
                <a:gd name="T5" fmla="*/ 761 h 839"/>
                <a:gd name="T6" fmla="*/ 129 w 624"/>
                <a:gd name="T7" fmla="*/ 273 h 839"/>
                <a:gd name="T8" fmla="*/ 288 w 624"/>
                <a:gd name="T9" fmla="*/ 56 h 839"/>
                <a:gd name="T10" fmla="*/ 300 w 624"/>
                <a:gd name="T11" fmla="*/ 35 h 839"/>
                <a:gd name="T12" fmla="*/ 321 w 624"/>
                <a:gd name="T13" fmla="*/ 0 h 839"/>
                <a:gd name="T14" fmla="*/ 342 w 624"/>
                <a:gd name="T15" fmla="*/ 35 h 839"/>
                <a:gd name="T16" fmla="*/ 535 w 624"/>
                <a:gd name="T17" fmla="*/ 298 h 839"/>
                <a:gd name="T18" fmla="*/ 621 w 624"/>
                <a:gd name="T19" fmla="*/ 525 h 839"/>
                <a:gd name="T20" fmla="*/ 530 w 624"/>
                <a:gd name="T21" fmla="*/ 748 h 839"/>
                <a:gd name="T22" fmla="*/ 325 w 624"/>
                <a:gd name="T23" fmla="*/ 839 h 839"/>
                <a:gd name="T24" fmla="*/ 322 w 624"/>
                <a:gd name="T25" fmla="*/ 93 h 839"/>
                <a:gd name="T26" fmla="*/ 166 w 624"/>
                <a:gd name="T27" fmla="*/ 303 h 839"/>
                <a:gd name="T28" fmla="*/ 169 w 624"/>
                <a:gd name="T29" fmla="*/ 725 h 839"/>
                <a:gd name="T30" fmla="*/ 325 w 624"/>
                <a:gd name="T31" fmla="*/ 791 h 839"/>
                <a:gd name="T32" fmla="*/ 497 w 624"/>
                <a:gd name="T33" fmla="*/ 713 h 839"/>
                <a:gd name="T34" fmla="*/ 497 w 624"/>
                <a:gd name="T35" fmla="*/ 328 h 839"/>
                <a:gd name="T36" fmla="*/ 322 w 624"/>
                <a:gd name="T37" fmla="*/ 93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4" h="839">
                  <a:moveTo>
                    <a:pt x="325" y="839"/>
                  </a:moveTo>
                  <a:cubicBezTo>
                    <a:pt x="325" y="839"/>
                    <a:pt x="325" y="839"/>
                    <a:pt x="325" y="839"/>
                  </a:cubicBezTo>
                  <a:cubicBezTo>
                    <a:pt x="260" y="839"/>
                    <a:pt x="197" y="813"/>
                    <a:pt x="137" y="761"/>
                  </a:cubicBezTo>
                  <a:cubicBezTo>
                    <a:pt x="3" y="646"/>
                    <a:pt x="0" y="431"/>
                    <a:pt x="129" y="273"/>
                  </a:cubicBezTo>
                  <a:cubicBezTo>
                    <a:pt x="245" y="130"/>
                    <a:pt x="258" y="107"/>
                    <a:pt x="288" y="56"/>
                  </a:cubicBezTo>
                  <a:cubicBezTo>
                    <a:pt x="292" y="50"/>
                    <a:pt x="296" y="43"/>
                    <a:pt x="300" y="35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342" y="35"/>
                    <a:pt x="342" y="35"/>
                    <a:pt x="342" y="35"/>
                  </a:cubicBezTo>
                  <a:cubicBezTo>
                    <a:pt x="389" y="114"/>
                    <a:pt x="534" y="297"/>
                    <a:pt x="535" y="298"/>
                  </a:cubicBezTo>
                  <a:cubicBezTo>
                    <a:pt x="588" y="366"/>
                    <a:pt x="619" y="446"/>
                    <a:pt x="621" y="525"/>
                  </a:cubicBezTo>
                  <a:cubicBezTo>
                    <a:pt x="624" y="613"/>
                    <a:pt x="593" y="690"/>
                    <a:pt x="530" y="748"/>
                  </a:cubicBezTo>
                  <a:cubicBezTo>
                    <a:pt x="464" y="808"/>
                    <a:pt x="396" y="839"/>
                    <a:pt x="325" y="839"/>
                  </a:cubicBezTo>
                  <a:close/>
                  <a:moveTo>
                    <a:pt x="322" y="93"/>
                  </a:moveTo>
                  <a:cubicBezTo>
                    <a:pt x="295" y="138"/>
                    <a:pt x="275" y="169"/>
                    <a:pt x="166" y="303"/>
                  </a:cubicBezTo>
                  <a:cubicBezTo>
                    <a:pt x="53" y="441"/>
                    <a:pt x="55" y="627"/>
                    <a:pt x="169" y="725"/>
                  </a:cubicBezTo>
                  <a:cubicBezTo>
                    <a:pt x="219" y="769"/>
                    <a:pt x="272" y="791"/>
                    <a:pt x="325" y="791"/>
                  </a:cubicBezTo>
                  <a:cubicBezTo>
                    <a:pt x="383" y="791"/>
                    <a:pt x="441" y="764"/>
                    <a:pt x="497" y="713"/>
                  </a:cubicBezTo>
                  <a:cubicBezTo>
                    <a:pt x="613" y="606"/>
                    <a:pt x="585" y="439"/>
                    <a:pt x="497" y="328"/>
                  </a:cubicBezTo>
                  <a:cubicBezTo>
                    <a:pt x="492" y="322"/>
                    <a:pt x="382" y="182"/>
                    <a:pt x="322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7" name="Freeform 9"/>
            <p:cNvSpPr>
              <a:spLocks/>
            </p:cNvSpPr>
            <p:nvPr/>
          </p:nvSpPr>
          <p:spPr bwMode="auto">
            <a:xfrm rot="13793552">
              <a:off x="2193569" y="2201984"/>
              <a:ext cx="723901" cy="1157606"/>
            </a:xfrm>
            <a:custGeom>
              <a:avLst/>
              <a:gdLst>
                <a:gd name="T0" fmla="*/ 170 w 192"/>
                <a:gd name="T1" fmla="*/ 392 h 392"/>
                <a:gd name="T2" fmla="*/ 63 w 192"/>
                <a:gd name="T3" fmla="*/ 0 h 392"/>
                <a:gd name="T4" fmla="*/ 107 w 192"/>
                <a:gd name="T5" fmla="*/ 22 h 392"/>
                <a:gd name="T6" fmla="*/ 86 w 192"/>
                <a:gd name="T7" fmla="*/ 204 h 392"/>
                <a:gd name="T8" fmla="*/ 192 w 192"/>
                <a:gd name="T9" fmla="*/ 350 h 392"/>
                <a:gd name="T10" fmla="*/ 170 w 192"/>
                <a:gd name="T11" fmla="*/ 39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392">
                  <a:moveTo>
                    <a:pt x="170" y="392"/>
                  </a:moveTo>
                  <a:cubicBezTo>
                    <a:pt x="29" y="322"/>
                    <a:pt x="0" y="129"/>
                    <a:pt x="63" y="0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81" y="75"/>
                    <a:pt x="73" y="143"/>
                    <a:pt x="86" y="204"/>
                  </a:cubicBezTo>
                  <a:cubicBezTo>
                    <a:pt x="100" y="271"/>
                    <a:pt x="138" y="323"/>
                    <a:pt x="192" y="350"/>
                  </a:cubicBezTo>
                  <a:lnTo>
                    <a:pt x="170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58" name="Group 1857"/>
          <p:cNvGrpSpPr/>
          <p:nvPr userDrawn="1"/>
        </p:nvGrpSpPr>
        <p:grpSpPr>
          <a:xfrm>
            <a:off x="6618288" y="2681288"/>
            <a:ext cx="692150" cy="663576"/>
            <a:chOff x="6618288" y="2681288"/>
            <a:chExt cx="692150" cy="663576"/>
          </a:xfrm>
          <a:solidFill>
            <a:srgbClr val="78BE20"/>
          </a:solidFill>
        </p:grpSpPr>
        <p:sp>
          <p:nvSpPr>
            <p:cNvPr id="1859" name="Freeform 12"/>
            <p:cNvSpPr>
              <a:spLocks noEditPoints="1"/>
            </p:cNvSpPr>
            <p:nvPr userDrawn="1"/>
          </p:nvSpPr>
          <p:spPr bwMode="auto">
            <a:xfrm>
              <a:off x="6618288" y="3000376"/>
              <a:ext cx="333375" cy="344488"/>
            </a:xfrm>
            <a:custGeom>
              <a:avLst/>
              <a:gdLst>
                <a:gd name="T0" fmla="*/ 385 w 455"/>
                <a:gd name="T1" fmla="*/ 304 h 470"/>
                <a:gd name="T2" fmla="*/ 257 w 455"/>
                <a:gd name="T3" fmla="*/ 102 h 470"/>
                <a:gd name="T4" fmla="*/ 148 w 455"/>
                <a:gd name="T5" fmla="*/ 18 h 470"/>
                <a:gd name="T6" fmla="*/ 127 w 455"/>
                <a:gd name="T7" fmla="*/ 0 h 470"/>
                <a:gd name="T8" fmla="*/ 112 w 455"/>
                <a:gd name="T9" fmla="*/ 22 h 470"/>
                <a:gd name="T10" fmla="*/ 60 w 455"/>
                <a:gd name="T11" fmla="*/ 357 h 470"/>
                <a:gd name="T12" fmla="*/ 213 w 455"/>
                <a:gd name="T13" fmla="*/ 459 h 470"/>
                <a:gd name="T14" fmla="*/ 214 w 455"/>
                <a:gd name="T15" fmla="*/ 459 h 470"/>
                <a:gd name="T16" fmla="*/ 214 w 455"/>
                <a:gd name="T17" fmla="*/ 459 h 470"/>
                <a:gd name="T18" fmla="*/ 317 w 455"/>
                <a:gd name="T19" fmla="*/ 433 h 470"/>
                <a:gd name="T20" fmla="*/ 451 w 455"/>
                <a:gd name="T21" fmla="*/ 470 h 470"/>
                <a:gd name="T22" fmla="*/ 455 w 455"/>
                <a:gd name="T23" fmla="*/ 422 h 470"/>
                <a:gd name="T24" fmla="*/ 353 w 455"/>
                <a:gd name="T25" fmla="*/ 397 h 470"/>
                <a:gd name="T26" fmla="*/ 385 w 455"/>
                <a:gd name="T27" fmla="*/ 304 h 470"/>
                <a:gd name="T28" fmla="*/ 337 w 455"/>
                <a:gd name="T29" fmla="*/ 298 h 470"/>
                <a:gd name="T30" fmla="*/ 309 w 455"/>
                <a:gd name="T31" fmla="*/ 376 h 470"/>
                <a:gd name="T32" fmla="*/ 261 w 455"/>
                <a:gd name="T33" fmla="*/ 239 h 470"/>
                <a:gd name="T34" fmla="*/ 285 w 455"/>
                <a:gd name="T35" fmla="*/ 183 h 470"/>
                <a:gd name="T36" fmla="*/ 337 w 455"/>
                <a:gd name="T37" fmla="*/ 298 h 470"/>
                <a:gd name="T38" fmla="*/ 156 w 455"/>
                <a:gd name="T39" fmla="*/ 87 h 470"/>
                <a:gd name="T40" fmla="*/ 229 w 455"/>
                <a:gd name="T41" fmla="*/ 141 h 470"/>
                <a:gd name="T42" fmla="*/ 250 w 455"/>
                <a:gd name="T43" fmla="*/ 156 h 470"/>
                <a:gd name="T44" fmla="*/ 216 w 455"/>
                <a:gd name="T45" fmla="*/ 247 h 470"/>
                <a:gd name="T46" fmla="*/ 233 w 455"/>
                <a:gd name="T47" fmla="*/ 323 h 470"/>
                <a:gd name="T48" fmla="*/ 156 w 455"/>
                <a:gd name="T49" fmla="*/ 87 h 470"/>
                <a:gd name="T50" fmla="*/ 185 w 455"/>
                <a:gd name="T51" fmla="*/ 318 h 470"/>
                <a:gd name="T52" fmla="*/ 90 w 455"/>
                <a:gd name="T53" fmla="*/ 306 h 470"/>
                <a:gd name="T54" fmla="*/ 111 w 455"/>
                <a:gd name="T55" fmla="*/ 119 h 470"/>
                <a:gd name="T56" fmla="*/ 185 w 455"/>
                <a:gd name="T57" fmla="*/ 318 h 470"/>
                <a:gd name="T58" fmla="*/ 214 w 455"/>
                <a:gd name="T59" fmla="*/ 411 h 470"/>
                <a:gd name="T60" fmla="*/ 213 w 455"/>
                <a:gd name="T61" fmla="*/ 411 h 470"/>
                <a:gd name="T62" fmla="*/ 106 w 455"/>
                <a:gd name="T63" fmla="*/ 344 h 470"/>
                <a:gd name="T64" fmla="*/ 258 w 455"/>
                <a:gd name="T65" fmla="*/ 397 h 470"/>
                <a:gd name="T66" fmla="*/ 258 w 455"/>
                <a:gd name="T67" fmla="*/ 397 h 470"/>
                <a:gd name="T68" fmla="*/ 259 w 455"/>
                <a:gd name="T69" fmla="*/ 397 h 470"/>
                <a:gd name="T70" fmla="*/ 268 w 455"/>
                <a:gd name="T71" fmla="*/ 404 h 470"/>
                <a:gd name="T72" fmla="*/ 214 w 455"/>
                <a:gd name="T73" fmla="*/ 411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55" h="470">
                  <a:moveTo>
                    <a:pt x="385" y="304"/>
                  </a:moveTo>
                  <a:cubicBezTo>
                    <a:pt x="398" y="202"/>
                    <a:pt x="336" y="158"/>
                    <a:pt x="257" y="102"/>
                  </a:cubicBezTo>
                  <a:cubicBezTo>
                    <a:pt x="224" y="79"/>
                    <a:pt x="187" y="52"/>
                    <a:pt x="148" y="18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12" y="22"/>
                    <a:pt x="112" y="22"/>
                    <a:pt x="112" y="22"/>
                  </a:cubicBezTo>
                  <a:cubicBezTo>
                    <a:pt x="0" y="188"/>
                    <a:pt x="31" y="303"/>
                    <a:pt x="60" y="357"/>
                  </a:cubicBezTo>
                  <a:cubicBezTo>
                    <a:pt x="92" y="419"/>
                    <a:pt x="152" y="459"/>
                    <a:pt x="213" y="459"/>
                  </a:cubicBezTo>
                  <a:cubicBezTo>
                    <a:pt x="214" y="459"/>
                    <a:pt x="214" y="459"/>
                    <a:pt x="214" y="459"/>
                  </a:cubicBezTo>
                  <a:cubicBezTo>
                    <a:pt x="214" y="459"/>
                    <a:pt x="214" y="459"/>
                    <a:pt x="214" y="459"/>
                  </a:cubicBezTo>
                  <a:cubicBezTo>
                    <a:pt x="256" y="459"/>
                    <a:pt x="290" y="450"/>
                    <a:pt x="317" y="433"/>
                  </a:cubicBezTo>
                  <a:cubicBezTo>
                    <a:pt x="358" y="453"/>
                    <a:pt x="404" y="466"/>
                    <a:pt x="451" y="470"/>
                  </a:cubicBezTo>
                  <a:cubicBezTo>
                    <a:pt x="455" y="422"/>
                    <a:pt x="455" y="422"/>
                    <a:pt x="455" y="422"/>
                  </a:cubicBezTo>
                  <a:cubicBezTo>
                    <a:pt x="419" y="419"/>
                    <a:pt x="385" y="410"/>
                    <a:pt x="353" y="397"/>
                  </a:cubicBezTo>
                  <a:cubicBezTo>
                    <a:pt x="370" y="373"/>
                    <a:pt x="380" y="342"/>
                    <a:pt x="385" y="304"/>
                  </a:cubicBezTo>
                  <a:close/>
                  <a:moveTo>
                    <a:pt x="337" y="298"/>
                  </a:moveTo>
                  <a:cubicBezTo>
                    <a:pt x="334" y="329"/>
                    <a:pt x="321" y="359"/>
                    <a:pt x="309" y="376"/>
                  </a:cubicBezTo>
                  <a:cubicBezTo>
                    <a:pt x="286" y="347"/>
                    <a:pt x="257" y="287"/>
                    <a:pt x="261" y="239"/>
                  </a:cubicBezTo>
                  <a:cubicBezTo>
                    <a:pt x="262" y="219"/>
                    <a:pt x="269" y="200"/>
                    <a:pt x="285" y="183"/>
                  </a:cubicBezTo>
                  <a:cubicBezTo>
                    <a:pt x="324" y="216"/>
                    <a:pt x="344" y="248"/>
                    <a:pt x="337" y="298"/>
                  </a:cubicBezTo>
                  <a:close/>
                  <a:moveTo>
                    <a:pt x="156" y="87"/>
                  </a:moveTo>
                  <a:cubicBezTo>
                    <a:pt x="182" y="108"/>
                    <a:pt x="206" y="125"/>
                    <a:pt x="229" y="141"/>
                  </a:cubicBezTo>
                  <a:cubicBezTo>
                    <a:pt x="236" y="146"/>
                    <a:pt x="243" y="151"/>
                    <a:pt x="250" y="156"/>
                  </a:cubicBezTo>
                  <a:cubicBezTo>
                    <a:pt x="228" y="178"/>
                    <a:pt x="216" y="214"/>
                    <a:pt x="216" y="247"/>
                  </a:cubicBezTo>
                  <a:cubicBezTo>
                    <a:pt x="216" y="270"/>
                    <a:pt x="227" y="304"/>
                    <a:pt x="233" y="323"/>
                  </a:cubicBezTo>
                  <a:cubicBezTo>
                    <a:pt x="210" y="292"/>
                    <a:pt x="156" y="197"/>
                    <a:pt x="156" y="87"/>
                  </a:cubicBezTo>
                  <a:close/>
                  <a:moveTo>
                    <a:pt x="185" y="318"/>
                  </a:moveTo>
                  <a:cubicBezTo>
                    <a:pt x="162" y="305"/>
                    <a:pt x="113" y="298"/>
                    <a:pt x="90" y="306"/>
                  </a:cubicBezTo>
                  <a:cubicBezTo>
                    <a:pt x="77" y="265"/>
                    <a:pt x="73" y="201"/>
                    <a:pt x="111" y="119"/>
                  </a:cubicBezTo>
                  <a:cubicBezTo>
                    <a:pt x="111" y="195"/>
                    <a:pt x="158" y="299"/>
                    <a:pt x="185" y="318"/>
                  </a:cubicBezTo>
                  <a:close/>
                  <a:moveTo>
                    <a:pt x="214" y="411"/>
                  </a:moveTo>
                  <a:cubicBezTo>
                    <a:pt x="213" y="411"/>
                    <a:pt x="213" y="411"/>
                    <a:pt x="213" y="411"/>
                  </a:cubicBezTo>
                  <a:cubicBezTo>
                    <a:pt x="171" y="411"/>
                    <a:pt x="129" y="382"/>
                    <a:pt x="106" y="344"/>
                  </a:cubicBezTo>
                  <a:cubicBezTo>
                    <a:pt x="152" y="334"/>
                    <a:pt x="232" y="380"/>
                    <a:pt x="258" y="397"/>
                  </a:cubicBezTo>
                  <a:cubicBezTo>
                    <a:pt x="258" y="397"/>
                    <a:pt x="258" y="397"/>
                    <a:pt x="258" y="397"/>
                  </a:cubicBezTo>
                  <a:cubicBezTo>
                    <a:pt x="259" y="397"/>
                    <a:pt x="259" y="397"/>
                    <a:pt x="259" y="397"/>
                  </a:cubicBezTo>
                  <a:cubicBezTo>
                    <a:pt x="262" y="399"/>
                    <a:pt x="265" y="402"/>
                    <a:pt x="268" y="404"/>
                  </a:cubicBezTo>
                  <a:cubicBezTo>
                    <a:pt x="253" y="409"/>
                    <a:pt x="235" y="411"/>
                    <a:pt x="214" y="4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60" name="Freeform 13"/>
            <p:cNvSpPr>
              <a:spLocks noEditPoints="1"/>
            </p:cNvSpPr>
            <p:nvPr userDrawn="1"/>
          </p:nvSpPr>
          <p:spPr bwMode="auto">
            <a:xfrm>
              <a:off x="7008813" y="2919413"/>
              <a:ext cx="301625" cy="423863"/>
            </a:xfrm>
            <a:custGeom>
              <a:avLst/>
              <a:gdLst>
                <a:gd name="T0" fmla="*/ 404 w 411"/>
                <a:gd name="T1" fmla="*/ 336 h 580"/>
                <a:gd name="T2" fmla="*/ 350 w 411"/>
                <a:gd name="T3" fmla="*/ 251 h 580"/>
                <a:gd name="T4" fmla="*/ 310 w 411"/>
                <a:gd name="T5" fmla="*/ 0 h 580"/>
                <a:gd name="T6" fmla="*/ 269 w 411"/>
                <a:gd name="T7" fmla="*/ 26 h 580"/>
                <a:gd name="T8" fmla="*/ 306 w 411"/>
                <a:gd name="T9" fmla="*/ 225 h 580"/>
                <a:gd name="T10" fmla="*/ 232 w 411"/>
                <a:gd name="T11" fmla="*/ 209 h 580"/>
                <a:gd name="T12" fmla="*/ 206 w 411"/>
                <a:gd name="T13" fmla="*/ 212 h 580"/>
                <a:gd name="T14" fmla="*/ 60 w 411"/>
                <a:gd name="T15" fmla="*/ 388 h 580"/>
                <a:gd name="T16" fmla="*/ 14 w 411"/>
                <a:gd name="T17" fmla="*/ 538 h 580"/>
                <a:gd name="T18" fmla="*/ 0 w 411"/>
                <a:gd name="T19" fmla="*/ 567 h 580"/>
                <a:gd name="T20" fmla="*/ 32 w 411"/>
                <a:gd name="T21" fmla="*/ 572 h 580"/>
                <a:gd name="T22" fmla="*/ 132 w 411"/>
                <a:gd name="T23" fmla="*/ 580 h 580"/>
                <a:gd name="T24" fmla="*/ 132 w 411"/>
                <a:gd name="T25" fmla="*/ 580 h 580"/>
                <a:gd name="T26" fmla="*/ 360 w 411"/>
                <a:gd name="T27" fmla="*/ 492 h 580"/>
                <a:gd name="T28" fmla="*/ 404 w 411"/>
                <a:gd name="T29" fmla="*/ 336 h 580"/>
                <a:gd name="T30" fmla="*/ 126 w 411"/>
                <a:gd name="T31" fmla="*/ 534 h 580"/>
                <a:gd name="T32" fmla="*/ 269 w 411"/>
                <a:gd name="T33" fmla="*/ 413 h 580"/>
                <a:gd name="T34" fmla="*/ 126 w 411"/>
                <a:gd name="T35" fmla="*/ 534 h 580"/>
                <a:gd name="T36" fmla="*/ 78 w 411"/>
                <a:gd name="T37" fmla="*/ 507 h 580"/>
                <a:gd name="T38" fmla="*/ 104 w 411"/>
                <a:gd name="T39" fmla="*/ 411 h 580"/>
                <a:gd name="T40" fmla="*/ 244 w 411"/>
                <a:gd name="T41" fmla="*/ 379 h 580"/>
                <a:gd name="T42" fmla="*/ 78 w 411"/>
                <a:gd name="T43" fmla="*/ 507 h 580"/>
                <a:gd name="T44" fmla="*/ 214 w 411"/>
                <a:gd name="T45" fmla="*/ 259 h 580"/>
                <a:gd name="T46" fmla="*/ 232 w 411"/>
                <a:gd name="T47" fmla="*/ 257 h 580"/>
                <a:gd name="T48" fmla="*/ 294 w 411"/>
                <a:gd name="T49" fmla="*/ 272 h 580"/>
                <a:gd name="T50" fmla="*/ 277 w 411"/>
                <a:gd name="T51" fmla="*/ 313 h 580"/>
                <a:gd name="T52" fmla="*/ 114 w 411"/>
                <a:gd name="T53" fmla="*/ 362 h 580"/>
                <a:gd name="T54" fmla="*/ 214 w 411"/>
                <a:gd name="T55" fmla="*/ 259 h 580"/>
                <a:gd name="T56" fmla="*/ 323 w 411"/>
                <a:gd name="T57" fmla="*/ 461 h 580"/>
                <a:gd name="T58" fmla="*/ 296 w 411"/>
                <a:gd name="T59" fmla="*/ 490 h 580"/>
                <a:gd name="T60" fmla="*/ 315 w 411"/>
                <a:gd name="T61" fmla="*/ 407 h 580"/>
                <a:gd name="T62" fmla="*/ 308 w 411"/>
                <a:gd name="T63" fmla="*/ 358 h 580"/>
                <a:gd name="T64" fmla="*/ 334 w 411"/>
                <a:gd name="T65" fmla="*/ 302 h 580"/>
                <a:gd name="T66" fmla="*/ 357 w 411"/>
                <a:gd name="T67" fmla="*/ 345 h 580"/>
                <a:gd name="T68" fmla="*/ 323 w 411"/>
                <a:gd name="T69" fmla="*/ 461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11" h="580">
                  <a:moveTo>
                    <a:pt x="404" y="336"/>
                  </a:moveTo>
                  <a:cubicBezTo>
                    <a:pt x="397" y="304"/>
                    <a:pt x="378" y="274"/>
                    <a:pt x="350" y="251"/>
                  </a:cubicBezTo>
                  <a:cubicBezTo>
                    <a:pt x="369" y="165"/>
                    <a:pt x="356" y="75"/>
                    <a:pt x="310" y="0"/>
                  </a:cubicBezTo>
                  <a:cubicBezTo>
                    <a:pt x="269" y="26"/>
                    <a:pt x="269" y="26"/>
                    <a:pt x="269" y="26"/>
                  </a:cubicBezTo>
                  <a:cubicBezTo>
                    <a:pt x="306" y="85"/>
                    <a:pt x="318" y="156"/>
                    <a:pt x="306" y="225"/>
                  </a:cubicBezTo>
                  <a:cubicBezTo>
                    <a:pt x="283" y="215"/>
                    <a:pt x="257" y="209"/>
                    <a:pt x="232" y="209"/>
                  </a:cubicBezTo>
                  <a:cubicBezTo>
                    <a:pt x="224" y="209"/>
                    <a:pt x="215" y="210"/>
                    <a:pt x="206" y="212"/>
                  </a:cubicBezTo>
                  <a:cubicBezTo>
                    <a:pt x="92" y="231"/>
                    <a:pt x="77" y="304"/>
                    <a:pt x="60" y="388"/>
                  </a:cubicBezTo>
                  <a:cubicBezTo>
                    <a:pt x="50" y="432"/>
                    <a:pt x="40" y="483"/>
                    <a:pt x="14" y="538"/>
                  </a:cubicBezTo>
                  <a:cubicBezTo>
                    <a:pt x="0" y="567"/>
                    <a:pt x="0" y="567"/>
                    <a:pt x="0" y="567"/>
                  </a:cubicBezTo>
                  <a:cubicBezTo>
                    <a:pt x="32" y="572"/>
                    <a:pt x="32" y="572"/>
                    <a:pt x="32" y="572"/>
                  </a:cubicBezTo>
                  <a:cubicBezTo>
                    <a:pt x="67" y="577"/>
                    <a:pt x="101" y="580"/>
                    <a:pt x="132" y="580"/>
                  </a:cubicBezTo>
                  <a:cubicBezTo>
                    <a:pt x="132" y="580"/>
                    <a:pt x="132" y="580"/>
                    <a:pt x="132" y="580"/>
                  </a:cubicBezTo>
                  <a:cubicBezTo>
                    <a:pt x="203" y="580"/>
                    <a:pt x="301" y="564"/>
                    <a:pt x="360" y="492"/>
                  </a:cubicBezTo>
                  <a:cubicBezTo>
                    <a:pt x="404" y="439"/>
                    <a:pt x="411" y="375"/>
                    <a:pt x="404" y="336"/>
                  </a:cubicBezTo>
                  <a:close/>
                  <a:moveTo>
                    <a:pt x="126" y="534"/>
                  </a:moveTo>
                  <a:cubicBezTo>
                    <a:pt x="158" y="514"/>
                    <a:pt x="249" y="435"/>
                    <a:pt x="269" y="413"/>
                  </a:cubicBezTo>
                  <a:cubicBezTo>
                    <a:pt x="269" y="466"/>
                    <a:pt x="256" y="533"/>
                    <a:pt x="126" y="534"/>
                  </a:cubicBezTo>
                  <a:close/>
                  <a:moveTo>
                    <a:pt x="78" y="507"/>
                  </a:moveTo>
                  <a:cubicBezTo>
                    <a:pt x="90" y="472"/>
                    <a:pt x="98" y="440"/>
                    <a:pt x="104" y="411"/>
                  </a:cubicBezTo>
                  <a:cubicBezTo>
                    <a:pt x="128" y="411"/>
                    <a:pt x="189" y="398"/>
                    <a:pt x="244" y="379"/>
                  </a:cubicBezTo>
                  <a:cubicBezTo>
                    <a:pt x="230" y="395"/>
                    <a:pt x="104" y="493"/>
                    <a:pt x="78" y="507"/>
                  </a:cubicBezTo>
                  <a:close/>
                  <a:moveTo>
                    <a:pt x="214" y="259"/>
                  </a:moveTo>
                  <a:cubicBezTo>
                    <a:pt x="220" y="258"/>
                    <a:pt x="226" y="257"/>
                    <a:pt x="232" y="257"/>
                  </a:cubicBezTo>
                  <a:cubicBezTo>
                    <a:pt x="254" y="257"/>
                    <a:pt x="275" y="263"/>
                    <a:pt x="294" y="272"/>
                  </a:cubicBezTo>
                  <a:cubicBezTo>
                    <a:pt x="289" y="286"/>
                    <a:pt x="284" y="300"/>
                    <a:pt x="277" y="313"/>
                  </a:cubicBezTo>
                  <a:cubicBezTo>
                    <a:pt x="209" y="350"/>
                    <a:pt x="148" y="360"/>
                    <a:pt x="114" y="362"/>
                  </a:cubicBezTo>
                  <a:cubicBezTo>
                    <a:pt x="128" y="303"/>
                    <a:pt x="145" y="271"/>
                    <a:pt x="214" y="259"/>
                  </a:cubicBezTo>
                  <a:close/>
                  <a:moveTo>
                    <a:pt x="323" y="461"/>
                  </a:moveTo>
                  <a:cubicBezTo>
                    <a:pt x="317" y="469"/>
                    <a:pt x="303" y="483"/>
                    <a:pt x="296" y="490"/>
                  </a:cubicBezTo>
                  <a:cubicBezTo>
                    <a:pt x="307" y="474"/>
                    <a:pt x="315" y="425"/>
                    <a:pt x="315" y="407"/>
                  </a:cubicBezTo>
                  <a:cubicBezTo>
                    <a:pt x="315" y="378"/>
                    <a:pt x="310" y="368"/>
                    <a:pt x="308" y="358"/>
                  </a:cubicBezTo>
                  <a:cubicBezTo>
                    <a:pt x="318" y="340"/>
                    <a:pt x="327" y="321"/>
                    <a:pt x="334" y="302"/>
                  </a:cubicBezTo>
                  <a:cubicBezTo>
                    <a:pt x="346" y="315"/>
                    <a:pt x="354" y="330"/>
                    <a:pt x="357" y="345"/>
                  </a:cubicBezTo>
                  <a:cubicBezTo>
                    <a:pt x="361" y="368"/>
                    <a:pt x="359" y="418"/>
                    <a:pt x="323" y="4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61" name="Freeform 14"/>
            <p:cNvSpPr>
              <a:spLocks noEditPoints="1"/>
            </p:cNvSpPr>
            <p:nvPr userDrawn="1"/>
          </p:nvSpPr>
          <p:spPr bwMode="auto">
            <a:xfrm>
              <a:off x="6702425" y="2681288"/>
              <a:ext cx="504825" cy="274638"/>
            </a:xfrm>
            <a:custGeom>
              <a:avLst/>
              <a:gdLst>
                <a:gd name="T0" fmla="*/ 656 w 688"/>
                <a:gd name="T1" fmla="*/ 281 h 374"/>
                <a:gd name="T2" fmla="*/ 688 w 688"/>
                <a:gd name="T3" fmla="*/ 279 h 374"/>
                <a:gd name="T4" fmla="*/ 677 w 688"/>
                <a:gd name="T5" fmla="*/ 249 h 374"/>
                <a:gd name="T6" fmla="*/ 539 w 688"/>
                <a:gd name="T7" fmla="*/ 53 h 374"/>
                <a:gd name="T8" fmla="*/ 372 w 688"/>
                <a:gd name="T9" fmla="*/ 0 h 374"/>
                <a:gd name="T10" fmla="*/ 211 w 688"/>
                <a:gd name="T11" fmla="*/ 54 h 374"/>
                <a:gd name="T12" fmla="*/ 163 w 688"/>
                <a:gd name="T13" fmla="*/ 167 h 374"/>
                <a:gd name="T14" fmla="*/ 0 w 688"/>
                <a:gd name="T15" fmla="*/ 362 h 374"/>
                <a:gd name="T16" fmla="*/ 46 w 688"/>
                <a:gd name="T17" fmla="*/ 374 h 374"/>
                <a:gd name="T18" fmla="*/ 171 w 688"/>
                <a:gd name="T19" fmla="*/ 217 h 374"/>
                <a:gd name="T20" fmla="*/ 199 w 688"/>
                <a:gd name="T21" fmla="*/ 269 h 374"/>
                <a:gd name="T22" fmla="*/ 343 w 688"/>
                <a:gd name="T23" fmla="*/ 335 h 374"/>
                <a:gd name="T24" fmla="*/ 343 w 688"/>
                <a:gd name="T25" fmla="*/ 335 h 374"/>
                <a:gd name="T26" fmla="*/ 494 w 688"/>
                <a:gd name="T27" fmla="*/ 310 h 374"/>
                <a:gd name="T28" fmla="*/ 656 w 688"/>
                <a:gd name="T29" fmla="*/ 281 h 374"/>
                <a:gd name="T30" fmla="*/ 451 w 688"/>
                <a:gd name="T31" fmla="*/ 61 h 374"/>
                <a:gd name="T32" fmla="*/ 609 w 688"/>
                <a:gd name="T33" fmla="*/ 212 h 374"/>
                <a:gd name="T34" fmla="*/ 445 w 688"/>
                <a:gd name="T35" fmla="*/ 139 h 374"/>
                <a:gd name="T36" fmla="*/ 345 w 688"/>
                <a:gd name="T37" fmla="*/ 131 h 374"/>
                <a:gd name="T38" fmla="*/ 451 w 688"/>
                <a:gd name="T39" fmla="*/ 61 h 374"/>
                <a:gd name="T40" fmla="*/ 213 w 688"/>
                <a:gd name="T41" fmla="*/ 150 h 374"/>
                <a:gd name="T42" fmla="*/ 244 w 688"/>
                <a:gd name="T43" fmla="*/ 89 h 374"/>
                <a:gd name="T44" fmla="*/ 372 w 688"/>
                <a:gd name="T45" fmla="*/ 48 h 374"/>
                <a:gd name="T46" fmla="*/ 398 w 688"/>
                <a:gd name="T47" fmla="*/ 49 h 374"/>
                <a:gd name="T48" fmla="*/ 317 w 688"/>
                <a:gd name="T49" fmla="*/ 100 h 374"/>
                <a:gd name="T50" fmla="*/ 213 w 688"/>
                <a:gd name="T51" fmla="*/ 150 h 374"/>
                <a:gd name="T52" fmla="*/ 343 w 688"/>
                <a:gd name="T53" fmla="*/ 287 h 374"/>
                <a:gd name="T54" fmla="*/ 343 w 688"/>
                <a:gd name="T55" fmla="*/ 287 h 374"/>
                <a:gd name="T56" fmla="*/ 236 w 688"/>
                <a:gd name="T57" fmla="*/ 239 h 374"/>
                <a:gd name="T58" fmla="*/ 216 w 688"/>
                <a:gd name="T59" fmla="*/ 200 h 374"/>
                <a:gd name="T60" fmla="*/ 399 w 688"/>
                <a:gd name="T61" fmla="*/ 282 h 374"/>
                <a:gd name="T62" fmla="*/ 343 w 688"/>
                <a:gd name="T63" fmla="*/ 287 h 374"/>
                <a:gd name="T64" fmla="*/ 448 w 688"/>
                <a:gd name="T65" fmla="*/ 271 h 374"/>
                <a:gd name="T66" fmla="*/ 301 w 688"/>
                <a:gd name="T67" fmla="*/ 173 h 374"/>
                <a:gd name="T68" fmla="*/ 430 w 688"/>
                <a:gd name="T69" fmla="*/ 183 h 374"/>
                <a:gd name="T70" fmla="*/ 572 w 688"/>
                <a:gd name="T71" fmla="*/ 244 h 374"/>
                <a:gd name="T72" fmla="*/ 483 w 688"/>
                <a:gd name="T73" fmla="*/ 263 h 374"/>
                <a:gd name="T74" fmla="*/ 448 w 688"/>
                <a:gd name="T75" fmla="*/ 271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88" h="374">
                  <a:moveTo>
                    <a:pt x="656" y="281"/>
                  </a:moveTo>
                  <a:cubicBezTo>
                    <a:pt x="688" y="279"/>
                    <a:pt x="688" y="279"/>
                    <a:pt x="688" y="279"/>
                  </a:cubicBezTo>
                  <a:cubicBezTo>
                    <a:pt x="677" y="249"/>
                    <a:pt x="677" y="249"/>
                    <a:pt x="677" y="249"/>
                  </a:cubicBezTo>
                  <a:cubicBezTo>
                    <a:pt x="645" y="162"/>
                    <a:pt x="598" y="96"/>
                    <a:pt x="539" y="53"/>
                  </a:cubicBezTo>
                  <a:cubicBezTo>
                    <a:pt x="490" y="18"/>
                    <a:pt x="432" y="0"/>
                    <a:pt x="372" y="0"/>
                  </a:cubicBezTo>
                  <a:cubicBezTo>
                    <a:pt x="319" y="0"/>
                    <a:pt x="249" y="17"/>
                    <a:pt x="211" y="54"/>
                  </a:cubicBezTo>
                  <a:cubicBezTo>
                    <a:pt x="179" y="85"/>
                    <a:pt x="163" y="126"/>
                    <a:pt x="163" y="167"/>
                  </a:cubicBezTo>
                  <a:cubicBezTo>
                    <a:pt x="79" y="209"/>
                    <a:pt x="21" y="278"/>
                    <a:pt x="0" y="362"/>
                  </a:cubicBezTo>
                  <a:cubicBezTo>
                    <a:pt x="46" y="374"/>
                    <a:pt x="46" y="374"/>
                    <a:pt x="46" y="374"/>
                  </a:cubicBezTo>
                  <a:cubicBezTo>
                    <a:pt x="63" y="308"/>
                    <a:pt x="107" y="253"/>
                    <a:pt x="171" y="217"/>
                  </a:cubicBezTo>
                  <a:cubicBezTo>
                    <a:pt x="177" y="235"/>
                    <a:pt x="186" y="253"/>
                    <a:pt x="199" y="269"/>
                  </a:cubicBezTo>
                  <a:cubicBezTo>
                    <a:pt x="234" y="313"/>
                    <a:pt x="281" y="335"/>
                    <a:pt x="343" y="335"/>
                  </a:cubicBezTo>
                  <a:cubicBezTo>
                    <a:pt x="343" y="335"/>
                    <a:pt x="343" y="335"/>
                    <a:pt x="343" y="335"/>
                  </a:cubicBezTo>
                  <a:cubicBezTo>
                    <a:pt x="389" y="335"/>
                    <a:pt x="440" y="323"/>
                    <a:pt x="494" y="310"/>
                  </a:cubicBezTo>
                  <a:cubicBezTo>
                    <a:pt x="546" y="297"/>
                    <a:pt x="600" y="285"/>
                    <a:pt x="656" y="281"/>
                  </a:cubicBezTo>
                  <a:close/>
                  <a:moveTo>
                    <a:pt x="451" y="61"/>
                  </a:moveTo>
                  <a:cubicBezTo>
                    <a:pt x="504" y="80"/>
                    <a:pt x="563" y="122"/>
                    <a:pt x="609" y="212"/>
                  </a:cubicBezTo>
                  <a:cubicBezTo>
                    <a:pt x="558" y="168"/>
                    <a:pt x="500" y="153"/>
                    <a:pt x="445" y="139"/>
                  </a:cubicBezTo>
                  <a:cubicBezTo>
                    <a:pt x="422" y="134"/>
                    <a:pt x="368" y="130"/>
                    <a:pt x="345" y="131"/>
                  </a:cubicBezTo>
                  <a:cubicBezTo>
                    <a:pt x="391" y="105"/>
                    <a:pt x="440" y="78"/>
                    <a:pt x="451" y="61"/>
                  </a:cubicBezTo>
                  <a:close/>
                  <a:moveTo>
                    <a:pt x="213" y="150"/>
                  </a:moveTo>
                  <a:cubicBezTo>
                    <a:pt x="217" y="130"/>
                    <a:pt x="228" y="105"/>
                    <a:pt x="244" y="89"/>
                  </a:cubicBezTo>
                  <a:cubicBezTo>
                    <a:pt x="264" y="69"/>
                    <a:pt x="313" y="48"/>
                    <a:pt x="372" y="48"/>
                  </a:cubicBezTo>
                  <a:cubicBezTo>
                    <a:pt x="380" y="48"/>
                    <a:pt x="388" y="48"/>
                    <a:pt x="398" y="49"/>
                  </a:cubicBezTo>
                  <a:cubicBezTo>
                    <a:pt x="384" y="61"/>
                    <a:pt x="360" y="78"/>
                    <a:pt x="317" y="100"/>
                  </a:cubicBezTo>
                  <a:lnTo>
                    <a:pt x="213" y="150"/>
                  </a:lnTo>
                  <a:close/>
                  <a:moveTo>
                    <a:pt x="343" y="287"/>
                  </a:moveTo>
                  <a:cubicBezTo>
                    <a:pt x="343" y="287"/>
                    <a:pt x="343" y="287"/>
                    <a:pt x="343" y="287"/>
                  </a:cubicBezTo>
                  <a:cubicBezTo>
                    <a:pt x="296" y="287"/>
                    <a:pt x="263" y="272"/>
                    <a:pt x="236" y="239"/>
                  </a:cubicBezTo>
                  <a:cubicBezTo>
                    <a:pt x="228" y="228"/>
                    <a:pt x="221" y="212"/>
                    <a:pt x="216" y="200"/>
                  </a:cubicBezTo>
                  <a:cubicBezTo>
                    <a:pt x="257" y="202"/>
                    <a:pt x="346" y="218"/>
                    <a:pt x="399" y="282"/>
                  </a:cubicBezTo>
                  <a:cubicBezTo>
                    <a:pt x="380" y="285"/>
                    <a:pt x="359" y="287"/>
                    <a:pt x="343" y="287"/>
                  </a:cubicBezTo>
                  <a:close/>
                  <a:moveTo>
                    <a:pt x="448" y="271"/>
                  </a:moveTo>
                  <a:cubicBezTo>
                    <a:pt x="418" y="226"/>
                    <a:pt x="359" y="188"/>
                    <a:pt x="301" y="173"/>
                  </a:cubicBezTo>
                  <a:cubicBezTo>
                    <a:pt x="338" y="168"/>
                    <a:pt x="393" y="174"/>
                    <a:pt x="430" y="183"/>
                  </a:cubicBezTo>
                  <a:cubicBezTo>
                    <a:pt x="493" y="198"/>
                    <a:pt x="538" y="217"/>
                    <a:pt x="572" y="244"/>
                  </a:cubicBezTo>
                  <a:cubicBezTo>
                    <a:pt x="541" y="249"/>
                    <a:pt x="512" y="256"/>
                    <a:pt x="483" y="263"/>
                  </a:cubicBezTo>
                  <a:cubicBezTo>
                    <a:pt x="471" y="266"/>
                    <a:pt x="459" y="269"/>
                    <a:pt x="448" y="2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862" name="Group 1861"/>
          <p:cNvGrpSpPr/>
          <p:nvPr userDrawn="1"/>
        </p:nvGrpSpPr>
        <p:grpSpPr>
          <a:xfrm>
            <a:off x="7591425" y="2676525"/>
            <a:ext cx="649288" cy="655638"/>
            <a:chOff x="7591425" y="2676525"/>
            <a:chExt cx="649288" cy="655638"/>
          </a:xfrm>
          <a:solidFill>
            <a:srgbClr val="78BE20"/>
          </a:solidFill>
        </p:grpSpPr>
        <p:sp>
          <p:nvSpPr>
            <p:cNvPr id="1863" name="Freeform 18"/>
            <p:cNvSpPr>
              <a:spLocks/>
            </p:cNvSpPr>
            <p:nvPr userDrawn="1"/>
          </p:nvSpPr>
          <p:spPr bwMode="auto">
            <a:xfrm>
              <a:off x="7688263" y="2892425"/>
              <a:ext cx="165100" cy="195263"/>
            </a:xfrm>
            <a:custGeom>
              <a:avLst/>
              <a:gdLst>
                <a:gd name="T0" fmla="*/ 98 w 247"/>
                <a:gd name="T1" fmla="*/ 66 h 290"/>
                <a:gd name="T2" fmla="*/ 185 w 247"/>
                <a:gd name="T3" fmla="*/ 93 h 290"/>
                <a:gd name="T4" fmla="*/ 222 w 247"/>
                <a:gd name="T5" fmla="*/ 62 h 290"/>
                <a:gd name="T6" fmla="*/ 78 w 247"/>
                <a:gd name="T7" fmla="*/ 23 h 290"/>
                <a:gd name="T8" fmla="*/ 11 w 247"/>
                <a:gd name="T9" fmla="*/ 172 h 290"/>
                <a:gd name="T10" fmla="*/ 123 w 247"/>
                <a:gd name="T11" fmla="*/ 290 h 290"/>
                <a:gd name="T12" fmla="*/ 131 w 247"/>
                <a:gd name="T13" fmla="*/ 290 h 290"/>
                <a:gd name="T14" fmla="*/ 247 w 247"/>
                <a:gd name="T15" fmla="*/ 204 h 290"/>
                <a:gd name="T16" fmla="*/ 201 w 247"/>
                <a:gd name="T17" fmla="*/ 190 h 290"/>
                <a:gd name="T18" fmla="*/ 126 w 247"/>
                <a:gd name="T19" fmla="*/ 242 h 290"/>
                <a:gd name="T20" fmla="*/ 58 w 247"/>
                <a:gd name="T21" fmla="*/ 164 h 290"/>
                <a:gd name="T22" fmla="*/ 98 w 247"/>
                <a:gd name="T23" fmla="*/ 66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7" h="290">
                  <a:moveTo>
                    <a:pt x="98" y="66"/>
                  </a:moveTo>
                  <a:cubicBezTo>
                    <a:pt x="127" y="53"/>
                    <a:pt x="161" y="63"/>
                    <a:pt x="185" y="93"/>
                  </a:cubicBezTo>
                  <a:cubicBezTo>
                    <a:pt x="222" y="62"/>
                    <a:pt x="222" y="62"/>
                    <a:pt x="222" y="62"/>
                  </a:cubicBezTo>
                  <a:cubicBezTo>
                    <a:pt x="184" y="16"/>
                    <a:pt x="128" y="0"/>
                    <a:pt x="78" y="23"/>
                  </a:cubicBezTo>
                  <a:cubicBezTo>
                    <a:pt x="26" y="46"/>
                    <a:pt x="0" y="105"/>
                    <a:pt x="11" y="172"/>
                  </a:cubicBezTo>
                  <a:cubicBezTo>
                    <a:pt x="20" y="226"/>
                    <a:pt x="54" y="285"/>
                    <a:pt x="123" y="290"/>
                  </a:cubicBezTo>
                  <a:cubicBezTo>
                    <a:pt x="125" y="290"/>
                    <a:pt x="128" y="290"/>
                    <a:pt x="131" y="290"/>
                  </a:cubicBezTo>
                  <a:cubicBezTo>
                    <a:pt x="183" y="290"/>
                    <a:pt x="231" y="255"/>
                    <a:pt x="247" y="204"/>
                  </a:cubicBezTo>
                  <a:cubicBezTo>
                    <a:pt x="201" y="190"/>
                    <a:pt x="201" y="190"/>
                    <a:pt x="201" y="190"/>
                  </a:cubicBezTo>
                  <a:cubicBezTo>
                    <a:pt x="191" y="222"/>
                    <a:pt x="159" y="244"/>
                    <a:pt x="126" y="242"/>
                  </a:cubicBezTo>
                  <a:cubicBezTo>
                    <a:pt x="91" y="239"/>
                    <a:pt x="66" y="211"/>
                    <a:pt x="58" y="164"/>
                  </a:cubicBezTo>
                  <a:cubicBezTo>
                    <a:pt x="49" y="109"/>
                    <a:pt x="73" y="78"/>
                    <a:pt x="98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64" name="Freeform 19"/>
            <p:cNvSpPr>
              <a:spLocks noEditPoints="1"/>
            </p:cNvSpPr>
            <p:nvPr userDrawn="1"/>
          </p:nvSpPr>
          <p:spPr bwMode="auto">
            <a:xfrm>
              <a:off x="7854950" y="2879725"/>
              <a:ext cx="166688" cy="184150"/>
            </a:xfrm>
            <a:custGeom>
              <a:avLst/>
              <a:gdLst>
                <a:gd name="T0" fmla="*/ 240 w 249"/>
                <a:gd name="T1" fmla="*/ 114 h 274"/>
                <a:gd name="T2" fmla="*/ 121 w 249"/>
                <a:gd name="T3" fmla="*/ 0 h 274"/>
                <a:gd name="T4" fmla="*/ 38 w 249"/>
                <a:gd name="T5" fmla="*/ 37 h 274"/>
                <a:gd name="T6" fmla="*/ 5 w 249"/>
                <a:gd name="T7" fmla="*/ 150 h 274"/>
                <a:gd name="T8" fmla="*/ 124 w 249"/>
                <a:gd name="T9" fmla="*/ 274 h 274"/>
                <a:gd name="T10" fmla="*/ 124 w 249"/>
                <a:gd name="T11" fmla="*/ 274 h 274"/>
                <a:gd name="T12" fmla="*/ 211 w 249"/>
                <a:gd name="T13" fmla="*/ 234 h 274"/>
                <a:gd name="T14" fmla="*/ 240 w 249"/>
                <a:gd name="T15" fmla="*/ 114 h 274"/>
                <a:gd name="T16" fmla="*/ 174 w 249"/>
                <a:gd name="T17" fmla="*/ 203 h 274"/>
                <a:gd name="T18" fmla="*/ 124 w 249"/>
                <a:gd name="T19" fmla="*/ 226 h 274"/>
                <a:gd name="T20" fmla="*/ 124 w 249"/>
                <a:gd name="T21" fmla="*/ 226 h 274"/>
                <a:gd name="T22" fmla="*/ 53 w 249"/>
                <a:gd name="T23" fmla="*/ 146 h 274"/>
                <a:gd name="T24" fmla="*/ 53 w 249"/>
                <a:gd name="T25" fmla="*/ 146 h 274"/>
                <a:gd name="T26" fmla="*/ 74 w 249"/>
                <a:gd name="T27" fmla="*/ 69 h 274"/>
                <a:gd name="T28" fmla="*/ 121 w 249"/>
                <a:gd name="T29" fmla="*/ 48 h 274"/>
                <a:gd name="T30" fmla="*/ 192 w 249"/>
                <a:gd name="T31" fmla="*/ 121 h 274"/>
                <a:gd name="T32" fmla="*/ 174 w 249"/>
                <a:gd name="T33" fmla="*/ 203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9" h="274">
                  <a:moveTo>
                    <a:pt x="240" y="114"/>
                  </a:moveTo>
                  <a:cubicBezTo>
                    <a:pt x="228" y="35"/>
                    <a:pt x="171" y="0"/>
                    <a:pt x="121" y="0"/>
                  </a:cubicBezTo>
                  <a:cubicBezTo>
                    <a:pt x="90" y="0"/>
                    <a:pt x="60" y="13"/>
                    <a:pt x="38" y="37"/>
                  </a:cubicBezTo>
                  <a:cubicBezTo>
                    <a:pt x="20" y="56"/>
                    <a:pt x="0" y="91"/>
                    <a:pt x="5" y="150"/>
                  </a:cubicBezTo>
                  <a:cubicBezTo>
                    <a:pt x="10" y="235"/>
                    <a:pt x="70" y="274"/>
                    <a:pt x="124" y="274"/>
                  </a:cubicBezTo>
                  <a:cubicBezTo>
                    <a:pt x="124" y="274"/>
                    <a:pt x="124" y="274"/>
                    <a:pt x="124" y="274"/>
                  </a:cubicBezTo>
                  <a:cubicBezTo>
                    <a:pt x="157" y="274"/>
                    <a:pt x="189" y="260"/>
                    <a:pt x="211" y="234"/>
                  </a:cubicBezTo>
                  <a:cubicBezTo>
                    <a:pt x="229" y="213"/>
                    <a:pt x="249" y="175"/>
                    <a:pt x="240" y="114"/>
                  </a:cubicBezTo>
                  <a:close/>
                  <a:moveTo>
                    <a:pt x="174" y="203"/>
                  </a:moveTo>
                  <a:cubicBezTo>
                    <a:pt x="162" y="218"/>
                    <a:pt x="143" y="226"/>
                    <a:pt x="124" y="226"/>
                  </a:cubicBezTo>
                  <a:cubicBezTo>
                    <a:pt x="124" y="226"/>
                    <a:pt x="124" y="226"/>
                    <a:pt x="124" y="226"/>
                  </a:cubicBezTo>
                  <a:cubicBezTo>
                    <a:pt x="93" y="226"/>
                    <a:pt x="57" y="205"/>
                    <a:pt x="53" y="146"/>
                  </a:cubicBezTo>
                  <a:cubicBezTo>
                    <a:pt x="53" y="146"/>
                    <a:pt x="53" y="146"/>
                    <a:pt x="53" y="146"/>
                  </a:cubicBezTo>
                  <a:cubicBezTo>
                    <a:pt x="50" y="113"/>
                    <a:pt x="57" y="87"/>
                    <a:pt x="74" y="69"/>
                  </a:cubicBezTo>
                  <a:cubicBezTo>
                    <a:pt x="86" y="56"/>
                    <a:pt x="103" y="48"/>
                    <a:pt x="121" y="48"/>
                  </a:cubicBezTo>
                  <a:cubicBezTo>
                    <a:pt x="149" y="48"/>
                    <a:pt x="184" y="67"/>
                    <a:pt x="192" y="121"/>
                  </a:cubicBezTo>
                  <a:cubicBezTo>
                    <a:pt x="197" y="155"/>
                    <a:pt x="191" y="184"/>
                    <a:pt x="174" y="2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65" name="Freeform 20"/>
            <p:cNvSpPr>
              <a:spLocks/>
            </p:cNvSpPr>
            <p:nvPr userDrawn="1"/>
          </p:nvSpPr>
          <p:spPr bwMode="auto">
            <a:xfrm>
              <a:off x="8016875" y="2957513"/>
              <a:ext cx="114300" cy="150813"/>
            </a:xfrm>
            <a:custGeom>
              <a:avLst/>
              <a:gdLst>
                <a:gd name="T0" fmla="*/ 76 w 171"/>
                <a:gd name="T1" fmla="*/ 111 h 224"/>
                <a:gd name="T2" fmla="*/ 3 w 171"/>
                <a:gd name="T3" fmla="*/ 175 h 224"/>
                <a:gd name="T4" fmla="*/ 0 w 171"/>
                <a:gd name="T5" fmla="*/ 195 h 224"/>
                <a:gd name="T6" fmla="*/ 20 w 171"/>
                <a:gd name="T7" fmla="*/ 199 h 224"/>
                <a:gd name="T8" fmla="*/ 143 w 171"/>
                <a:gd name="T9" fmla="*/ 224 h 224"/>
                <a:gd name="T10" fmla="*/ 150 w 171"/>
                <a:gd name="T11" fmla="*/ 179 h 224"/>
                <a:gd name="T12" fmla="*/ 66 w 171"/>
                <a:gd name="T13" fmla="*/ 163 h 224"/>
                <a:gd name="T14" fmla="*/ 91 w 171"/>
                <a:gd name="T15" fmla="*/ 153 h 224"/>
                <a:gd name="T16" fmla="*/ 169 w 171"/>
                <a:gd name="T17" fmla="*/ 83 h 224"/>
                <a:gd name="T18" fmla="*/ 169 w 171"/>
                <a:gd name="T19" fmla="*/ 82 h 224"/>
                <a:gd name="T20" fmla="*/ 122 w 171"/>
                <a:gd name="T21" fmla="*/ 12 h 224"/>
                <a:gd name="T22" fmla="*/ 31 w 171"/>
                <a:gd name="T23" fmla="*/ 43 h 224"/>
                <a:gd name="T24" fmla="*/ 68 w 171"/>
                <a:gd name="T25" fmla="*/ 69 h 224"/>
                <a:gd name="T26" fmla="*/ 107 w 171"/>
                <a:gd name="T27" fmla="*/ 54 h 224"/>
                <a:gd name="T28" fmla="*/ 124 w 171"/>
                <a:gd name="T29" fmla="*/ 79 h 224"/>
                <a:gd name="T30" fmla="*/ 76 w 171"/>
                <a:gd name="T31" fmla="*/ 111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224">
                  <a:moveTo>
                    <a:pt x="76" y="111"/>
                  </a:moveTo>
                  <a:cubicBezTo>
                    <a:pt x="45" y="122"/>
                    <a:pt x="7" y="135"/>
                    <a:pt x="3" y="17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20" y="199"/>
                    <a:pt x="20" y="199"/>
                    <a:pt x="20" y="199"/>
                  </a:cubicBezTo>
                  <a:cubicBezTo>
                    <a:pt x="23" y="200"/>
                    <a:pt x="95" y="216"/>
                    <a:pt x="143" y="224"/>
                  </a:cubicBezTo>
                  <a:cubicBezTo>
                    <a:pt x="150" y="179"/>
                    <a:pt x="150" y="179"/>
                    <a:pt x="150" y="179"/>
                  </a:cubicBezTo>
                  <a:cubicBezTo>
                    <a:pt x="125" y="175"/>
                    <a:pt x="91" y="168"/>
                    <a:pt x="66" y="163"/>
                  </a:cubicBezTo>
                  <a:cubicBezTo>
                    <a:pt x="73" y="160"/>
                    <a:pt x="81" y="157"/>
                    <a:pt x="91" y="153"/>
                  </a:cubicBezTo>
                  <a:cubicBezTo>
                    <a:pt x="122" y="142"/>
                    <a:pt x="164" y="127"/>
                    <a:pt x="169" y="83"/>
                  </a:cubicBezTo>
                  <a:cubicBezTo>
                    <a:pt x="169" y="82"/>
                    <a:pt x="169" y="82"/>
                    <a:pt x="169" y="82"/>
                  </a:cubicBezTo>
                  <a:cubicBezTo>
                    <a:pt x="171" y="50"/>
                    <a:pt x="152" y="22"/>
                    <a:pt x="122" y="12"/>
                  </a:cubicBezTo>
                  <a:cubicBezTo>
                    <a:pt x="89" y="0"/>
                    <a:pt x="52" y="13"/>
                    <a:pt x="31" y="43"/>
                  </a:cubicBezTo>
                  <a:cubicBezTo>
                    <a:pt x="68" y="69"/>
                    <a:pt x="68" y="69"/>
                    <a:pt x="68" y="69"/>
                  </a:cubicBezTo>
                  <a:cubicBezTo>
                    <a:pt x="80" y="52"/>
                    <a:pt x="96" y="50"/>
                    <a:pt x="107" y="54"/>
                  </a:cubicBezTo>
                  <a:cubicBezTo>
                    <a:pt x="111" y="56"/>
                    <a:pt x="124" y="62"/>
                    <a:pt x="124" y="79"/>
                  </a:cubicBezTo>
                  <a:cubicBezTo>
                    <a:pt x="122" y="93"/>
                    <a:pt x="104" y="101"/>
                    <a:pt x="76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66" name="Freeform 21"/>
            <p:cNvSpPr>
              <a:spLocks/>
            </p:cNvSpPr>
            <p:nvPr userDrawn="1"/>
          </p:nvSpPr>
          <p:spPr bwMode="auto">
            <a:xfrm>
              <a:off x="7591425" y="2676525"/>
              <a:ext cx="331788" cy="611188"/>
            </a:xfrm>
            <a:custGeom>
              <a:avLst/>
              <a:gdLst>
                <a:gd name="T0" fmla="*/ 197 w 493"/>
                <a:gd name="T1" fmla="*/ 784 h 908"/>
                <a:gd name="T2" fmla="*/ 65 w 493"/>
                <a:gd name="T3" fmla="*/ 549 h 908"/>
                <a:gd name="T4" fmla="*/ 104 w 493"/>
                <a:gd name="T5" fmla="*/ 290 h 908"/>
                <a:gd name="T6" fmla="*/ 266 w 493"/>
                <a:gd name="T7" fmla="*/ 151 h 908"/>
                <a:gd name="T8" fmla="*/ 226 w 493"/>
                <a:gd name="T9" fmla="*/ 247 h 908"/>
                <a:gd name="T10" fmla="*/ 272 w 493"/>
                <a:gd name="T11" fmla="*/ 261 h 908"/>
                <a:gd name="T12" fmla="*/ 339 w 493"/>
                <a:gd name="T13" fmla="*/ 125 h 908"/>
                <a:gd name="T14" fmla="*/ 360 w 493"/>
                <a:gd name="T15" fmla="*/ 101 h 908"/>
                <a:gd name="T16" fmla="*/ 331 w 493"/>
                <a:gd name="T17" fmla="*/ 88 h 908"/>
                <a:gd name="T18" fmla="*/ 196 w 493"/>
                <a:gd name="T19" fmla="*/ 0 h 908"/>
                <a:gd name="T20" fmla="*/ 158 w 493"/>
                <a:gd name="T21" fmla="*/ 28 h 908"/>
                <a:gd name="T22" fmla="*/ 255 w 493"/>
                <a:gd name="T23" fmla="*/ 104 h 908"/>
                <a:gd name="T24" fmla="*/ 63 w 493"/>
                <a:gd name="T25" fmla="*/ 266 h 908"/>
                <a:gd name="T26" fmla="*/ 18 w 493"/>
                <a:gd name="T27" fmla="*/ 557 h 908"/>
                <a:gd name="T28" fmla="*/ 417 w 493"/>
                <a:gd name="T29" fmla="*/ 908 h 908"/>
                <a:gd name="T30" fmla="*/ 493 w 493"/>
                <a:gd name="T31" fmla="*/ 902 h 908"/>
                <a:gd name="T32" fmla="*/ 485 w 493"/>
                <a:gd name="T33" fmla="*/ 854 h 908"/>
                <a:gd name="T34" fmla="*/ 197 w 493"/>
                <a:gd name="T35" fmla="*/ 784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3" h="908">
                  <a:moveTo>
                    <a:pt x="197" y="784"/>
                  </a:moveTo>
                  <a:cubicBezTo>
                    <a:pt x="129" y="727"/>
                    <a:pt x="82" y="644"/>
                    <a:pt x="65" y="549"/>
                  </a:cubicBezTo>
                  <a:cubicBezTo>
                    <a:pt x="49" y="456"/>
                    <a:pt x="63" y="364"/>
                    <a:pt x="104" y="290"/>
                  </a:cubicBezTo>
                  <a:cubicBezTo>
                    <a:pt x="141" y="225"/>
                    <a:pt x="196" y="178"/>
                    <a:pt x="266" y="151"/>
                  </a:cubicBezTo>
                  <a:cubicBezTo>
                    <a:pt x="252" y="176"/>
                    <a:pt x="238" y="208"/>
                    <a:pt x="226" y="247"/>
                  </a:cubicBezTo>
                  <a:cubicBezTo>
                    <a:pt x="272" y="261"/>
                    <a:pt x="272" y="261"/>
                    <a:pt x="272" y="261"/>
                  </a:cubicBezTo>
                  <a:cubicBezTo>
                    <a:pt x="297" y="178"/>
                    <a:pt x="339" y="126"/>
                    <a:pt x="339" y="125"/>
                  </a:cubicBezTo>
                  <a:cubicBezTo>
                    <a:pt x="360" y="101"/>
                    <a:pt x="360" y="101"/>
                    <a:pt x="360" y="101"/>
                  </a:cubicBezTo>
                  <a:cubicBezTo>
                    <a:pt x="331" y="88"/>
                    <a:pt x="331" y="88"/>
                    <a:pt x="331" y="88"/>
                  </a:cubicBezTo>
                  <a:cubicBezTo>
                    <a:pt x="302" y="75"/>
                    <a:pt x="222" y="34"/>
                    <a:pt x="196" y="0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79" y="57"/>
                    <a:pt x="221" y="84"/>
                    <a:pt x="255" y="104"/>
                  </a:cubicBezTo>
                  <a:cubicBezTo>
                    <a:pt x="172" y="134"/>
                    <a:pt x="106" y="190"/>
                    <a:pt x="63" y="266"/>
                  </a:cubicBezTo>
                  <a:cubicBezTo>
                    <a:pt x="15" y="351"/>
                    <a:pt x="0" y="454"/>
                    <a:pt x="18" y="557"/>
                  </a:cubicBezTo>
                  <a:cubicBezTo>
                    <a:pt x="49" y="734"/>
                    <a:pt x="186" y="908"/>
                    <a:pt x="417" y="908"/>
                  </a:cubicBezTo>
                  <a:cubicBezTo>
                    <a:pt x="441" y="908"/>
                    <a:pt x="467" y="906"/>
                    <a:pt x="493" y="902"/>
                  </a:cubicBezTo>
                  <a:cubicBezTo>
                    <a:pt x="485" y="854"/>
                    <a:pt x="485" y="854"/>
                    <a:pt x="485" y="854"/>
                  </a:cubicBezTo>
                  <a:cubicBezTo>
                    <a:pt x="374" y="871"/>
                    <a:pt x="274" y="847"/>
                    <a:pt x="197" y="7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67" name="Freeform 22"/>
            <p:cNvSpPr>
              <a:spLocks/>
            </p:cNvSpPr>
            <p:nvPr userDrawn="1"/>
          </p:nvSpPr>
          <p:spPr bwMode="auto">
            <a:xfrm>
              <a:off x="7902575" y="2709863"/>
              <a:ext cx="338138" cy="622300"/>
            </a:xfrm>
            <a:custGeom>
              <a:avLst/>
              <a:gdLst>
                <a:gd name="T0" fmla="*/ 467 w 502"/>
                <a:gd name="T1" fmla="*/ 348 h 924"/>
                <a:gd name="T2" fmla="*/ 319 w 502"/>
                <a:gd name="T3" fmla="*/ 95 h 924"/>
                <a:gd name="T4" fmla="*/ 0 w 502"/>
                <a:gd name="T5" fmla="*/ 19 h 924"/>
                <a:gd name="T6" fmla="*/ 7 w 502"/>
                <a:gd name="T7" fmla="*/ 66 h 924"/>
                <a:gd name="T8" fmla="*/ 289 w 502"/>
                <a:gd name="T9" fmla="*/ 132 h 924"/>
                <a:gd name="T10" fmla="*/ 420 w 502"/>
                <a:gd name="T11" fmla="*/ 357 h 924"/>
                <a:gd name="T12" fmla="*/ 223 w 502"/>
                <a:gd name="T13" fmla="*/ 769 h 924"/>
                <a:gd name="T14" fmla="*/ 266 w 502"/>
                <a:gd name="T15" fmla="*/ 675 h 924"/>
                <a:gd name="T16" fmla="*/ 221 w 502"/>
                <a:gd name="T17" fmla="*/ 658 h 924"/>
                <a:gd name="T18" fmla="*/ 151 w 502"/>
                <a:gd name="T19" fmla="*/ 797 h 924"/>
                <a:gd name="T20" fmla="*/ 137 w 502"/>
                <a:gd name="T21" fmla="*/ 820 h 924"/>
                <a:gd name="T22" fmla="*/ 161 w 502"/>
                <a:gd name="T23" fmla="*/ 832 h 924"/>
                <a:gd name="T24" fmla="*/ 299 w 502"/>
                <a:gd name="T25" fmla="*/ 924 h 924"/>
                <a:gd name="T26" fmla="*/ 332 w 502"/>
                <a:gd name="T27" fmla="*/ 889 h 924"/>
                <a:gd name="T28" fmla="*/ 233 w 502"/>
                <a:gd name="T29" fmla="*/ 817 h 924"/>
                <a:gd name="T30" fmla="*/ 467 w 502"/>
                <a:gd name="T31" fmla="*/ 348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2" h="924">
                  <a:moveTo>
                    <a:pt x="467" y="348"/>
                  </a:moveTo>
                  <a:cubicBezTo>
                    <a:pt x="447" y="245"/>
                    <a:pt x="395" y="155"/>
                    <a:pt x="319" y="95"/>
                  </a:cubicBezTo>
                  <a:cubicBezTo>
                    <a:pt x="234" y="26"/>
                    <a:pt x="123" y="0"/>
                    <a:pt x="0" y="19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117" y="50"/>
                    <a:pt x="214" y="72"/>
                    <a:pt x="289" y="132"/>
                  </a:cubicBezTo>
                  <a:cubicBezTo>
                    <a:pt x="356" y="185"/>
                    <a:pt x="402" y="265"/>
                    <a:pt x="420" y="357"/>
                  </a:cubicBezTo>
                  <a:cubicBezTo>
                    <a:pt x="451" y="516"/>
                    <a:pt x="391" y="698"/>
                    <a:pt x="223" y="769"/>
                  </a:cubicBezTo>
                  <a:cubicBezTo>
                    <a:pt x="236" y="744"/>
                    <a:pt x="251" y="712"/>
                    <a:pt x="266" y="675"/>
                  </a:cubicBezTo>
                  <a:cubicBezTo>
                    <a:pt x="221" y="658"/>
                    <a:pt x="221" y="658"/>
                    <a:pt x="221" y="658"/>
                  </a:cubicBezTo>
                  <a:cubicBezTo>
                    <a:pt x="189" y="739"/>
                    <a:pt x="152" y="797"/>
                    <a:pt x="151" y="797"/>
                  </a:cubicBezTo>
                  <a:cubicBezTo>
                    <a:pt x="137" y="820"/>
                    <a:pt x="137" y="820"/>
                    <a:pt x="137" y="820"/>
                  </a:cubicBezTo>
                  <a:cubicBezTo>
                    <a:pt x="161" y="832"/>
                    <a:pt x="161" y="832"/>
                    <a:pt x="161" y="832"/>
                  </a:cubicBezTo>
                  <a:cubicBezTo>
                    <a:pt x="162" y="832"/>
                    <a:pt x="246" y="874"/>
                    <a:pt x="299" y="924"/>
                  </a:cubicBezTo>
                  <a:cubicBezTo>
                    <a:pt x="332" y="889"/>
                    <a:pt x="332" y="889"/>
                    <a:pt x="332" y="889"/>
                  </a:cubicBezTo>
                  <a:cubicBezTo>
                    <a:pt x="302" y="860"/>
                    <a:pt x="263" y="835"/>
                    <a:pt x="233" y="817"/>
                  </a:cubicBezTo>
                  <a:cubicBezTo>
                    <a:pt x="432" y="739"/>
                    <a:pt x="502" y="530"/>
                    <a:pt x="467" y="3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259" name="StoraEnso"/>
          <p:cNvGrpSpPr/>
          <p:nvPr userDrawn="1"/>
        </p:nvGrpSpPr>
        <p:grpSpPr>
          <a:xfrm>
            <a:off x="10672091" y="-79"/>
            <a:ext cx="1004400" cy="1506661"/>
            <a:chOff x="10672091" y="-79"/>
            <a:chExt cx="1004400" cy="1506661"/>
          </a:xfrm>
        </p:grpSpPr>
        <p:sp>
          <p:nvSpPr>
            <p:cNvPr id="1260" name="White box"/>
            <p:cNvSpPr/>
            <p:nvPr userDrawn="1"/>
          </p:nvSpPr>
          <p:spPr>
            <a:xfrm>
              <a:off x="10672091" y="-79"/>
              <a:ext cx="1004400" cy="15066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261" name="Logotype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9199" y="540000"/>
              <a:ext cx="710185" cy="8503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2531047"/>
      </p:ext>
    </p:extLst>
  </p:cSld>
  <p:clrMapOvr>
    <a:masterClrMapping/>
  </p:clrMapOvr>
  <p:hf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ast Page (3)"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0" name="Group 1239"/>
          <p:cNvGrpSpPr/>
          <p:nvPr userDrawn="1"/>
        </p:nvGrpSpPr>
        <p:grpSpPr>
          <a:xfrm>
            <a:off x="550863" y="692150"/>
            <a:ext cx="10617510" cy="5861051"/>
            <a:chOff x="549276" y="303213"/>
            <a:chExt cx="11093450" cy="6249988"/>
          </a:xfrm>
          <a:solidFill>
            <a:schemeClr val="accent2">
              <a:alpha val="69804"/>
            </a:schemeClr>
          </a:solidFill>
        </p:grpSpPr>
        <p:grpSp>
          <p:nvGrpSpPr>
            <p:cNvPr id="1241" name="Group 802"/>
            <p:cNvGrpSpPr>
              <a:grpSpLocks/>
            </p:cNvGrpSpPr>
            <p:nvPr userDrawn="1"/>
          </p:nvGrpSpPr>
          <p:grpSpPr bwMode="auto">
            <a:xfrm>
              <a:off x="985838" y="827088"/>
              <a:ext cx="3686175" cy="5726113"/>
              <a:chOff x="621" y="521"/>
              <a:chExt cx="2322" cy="3607"/>
            </a:xfrm>
            <a:grpFill/>
          </p:grpSpPr>
          <p:sp>
            <p:nvSpPr>
              <p:cNvPr id="1663" name="Freeform 602"/>
              <p:cNvSpPr>
                <a:spLocks/>
              </p:cNvSpPr>
              <p:nvPr userDrawn="1"/>
            </p:nvSpPr>
            <p:spPr bwMode="auto">
              <a:xfrm>
                <a:off x="794" y="777"/>
                <a:ext cx="1" cy="5"/>
              </a:xfrm>
              <a:custGeom>
                <a:avLst/>
                <a:gdLst>
                  <a:gd name="T0" fmla="*/ 1 w 1"/>
                  <a:gd name="T1" fmla="*/ 0 h 5"/>
                  <a:gd name="T2" fmla="*/ 1 w 1"/>
                  <a:gd name="T3" fmla="*/ 2 h 5"/>
                  <a:gd name="T4" fmla="*/ 1 w 1"/>
                  <a:gd name="T5" fmla="*/ 5 h 5"/>
                  <a:gd name="T6" fmla="*/ 1 w 1"/>
                  <a:gd name="T7" fmla="*/ 1 h 5"/>
                  <a:gd name="T8" fmla="*/ 1 w 1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0" y="3"/>
                      <a:pt x="1" y="4"/>
                      <a:pt x="1" y="5"/>
                    </a:cubicBezTo>
                    <a:cubicBezTo>
                      <a:pt x="1" y="4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4" name="Freeform 603"/>
              <p:cNvSpPr>
                <a:spLocks/>
              </p:cNvSpPr>
              <p:nvPr userDrawn="1"/>
            </p:nvSpPr>
            <p:spPr bwMode="auto">
              <a:xfrm>
                <a:off x="2569" y="1033"/>
                <a:ext cx="3" cy="5"/>
              </a:xfrm>
              <a:custGeom>
                <a:avLst/>
                <a:gdLst>
                  <a:gd name="T0" fmla="*/ 2 w 3"/>
                  <a:gd name="T1" fmla="*/ 1 h 5"/>
                  <a:gd name="T2" fmla="*/ 0 w 3"/>
                  <a:gd name="T3" fmla="*/ 5 h 5"/>
                  <a:gd name="T4" fmla="*/ 2 w 3"/>
                  <a:gd name="T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2" y="1"/>
                    </a:moveTo>
                    <a:cubicBezTo>
                      <a:pt x="1" y="0"/>
                      <a:pt x="1" y="2"/>
                      <a:pt x="0" y="5"/>
                    </a:cubicBezTo>
                    <a:cubicBezTo>
                      <a:pt x="1" y="3"/>
                      <a:pt x="3" y="2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5" name="Freeform 604"/>
              <p:cNvSpPr>
                <a:spLocks/>
              </p:cNvSpPr>
              <p:nvPr userDrawn="1"/>
            </p:nvSpPr>
            <p:spPr bwMode="auto">
              <a:xfrm>
                <a:off x="1462" y="723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3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1" y="0"/>
                      <a:pt x="0" y="1"/>
                      <a:pt x="0" y="3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6" name="Freeform 605"/>
              <p:cNvSpPr>
                <a:spLocks/>
              </p:cNvSpPr>
              <p:nvPr userDrawn="1"/>
            </p:nvSpPr>
            <p:spPr bwMode="auto">
              <a:xfrm>
                <a:off x="1438" y="732"/>
                <a:ext cx="1" cy="4"/>
              </a:xfrm>
              <a:custGeom>
                <a:avLst/>
                <a:gdLst>
                  <a:gd name="T0" fmla="*/ 0 w 1"/>
                  <a:gd name="T1" fmla="*/ 1 h 4"/>
                  <a:gd name="T2" fmla="*/ 0 w 1"/>
                  <a:gd name="T3" fmla="*/ 4 h 4"/>
                  <a:gd name="T4" fmla="*/ 0 w 1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0" y="1"/>
                    </a:moveTo>
                    <a:cubicBezTo>
                      <a:pt x="0" y="2"/>
                      <a:pt x="0" y="3"/>
                      <a:pt x="0" y="4"/>
                    </a:cubicBezTo>
                    <a:cubicBezTo>
                      <a:pt x="1" y="2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7" name="Freeform 606"/>
              <p:cNvSpPr>
                <a:spLocks/>
              </p:cNvSpPr>
              <p:nvPr userDrawn="1"/>
            </p:nvSpPr>
            <p:spPr bwMode="auto">
              <a:xfrm>
                <a:off x="795" y="774"/>
                <a:ext cx="2" cy="4"/>
              </a:xfrm>
              <a:custGeom>
                <a:avLst/>
                <a:gdLst>
                  <a:gd name="T0" fmla="*/ 1 w 2"/>
                  <a:gd name="T1" fmla="*/ 2 h 4"/>
                  <a:gd name="T2" fmla="*/ 0 w 2"/>
                  <a:gd name="T3" fmla="*/ 4 h 4"/>
                  <a:gd name="T4" fmla="*/ 1 w 2"/>
                  <a:gd name="T5" fmla="*/ 4 h 4"/>
                  <a:gd name="T6" fmla="*/ 1 w 2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1" y="2"/>
                    </a:moveTo>
                    <a:cubicBezTo>
                      <a:pt x="1" y="2"/>
                      <a:pt x="0" y="3"/>
                      <a:pt x="0" y="4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2" y="4"/>
                      <a:pt x="2" y="0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8" name="Freeform 607"/>
              <p:cNvSpPr>
                <a:spLocks/>
              </p:cNvSpPr>
              <p:nvPr userDrawn="1"/>
            </p:nvSpPr>
            <p:spPr bwMode="auto">
              <a:xfrm>
                <a:off x="940" y="1108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9" name="Freeform 608"/>
              <p:cNvSpPr>
                <a:spLocks/>
              </p:cNvSpPr>
              <p:nvPr userDrawn="1"/>
            </p:nvSpPr>
            <p:spPr bwMode="auto">
              <a:xfrm>
                <a:off x="795" y="782"/>
                <a:ext cx="1" cy="6"/>
              </a:xfrm>
              <a:custGeom>
                <a:avLst/>
                <a:gdLst>
                  <a:gd name="T0" fmla="*/ 1 w 1"/>
                  <a:gd name="T1" fmla="*/ 5 h 5"/>
                  <a:gd name="T2" fmla="*/ 0 w 1"/>
                  <a:gd name="T3" fmla="*/ 0 h 5"/>
                  <a:gd name="T4" fmla="*/ 1 w 1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5"/>
                    </a:moveTo>
                    <a:cubicBezTo>
                      <a:pt x="1" y="3"/>
                      <a:pt x="0" y="2"/>
                      <a:pt x="0" y="0"/>
                    </a:cubicBezTo>
                    <a:cubicBezTo>
                      <a:pt x="0" y="2"/>
                      <a:pt x="0" y="4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0" name="Freeform 609"/>
              <p:cNvSpPr>
                <a:spLocks/>
              </p:cNvSpPr>
              <p:nvPr userDrawn="1"/>
            </p:nvSpPr>
            <p:spPr bwMode="auto">
              <a:xfrm>
                <a:off x="2258" y="4041"/>
                <a:ext cx="8" cy="8"/>
              </a:xfrm>
              <a:custGeom>
                <a:avLst/>
                <a:gdLst>
                  <a:gd name="T0" fmla="*/ 6 w 7"/>
                  <a:gd name="T1" fmla="*/ 4 h 7"/>
                  <a:gd name="T2" fmla="*/ 2 w 7"/>
                  <a:gd name="T3" fmla="*/ 3 h 7"/>
                  <a:gd name="T4" fmla="*/ 7 w 7"/>
                  <a:gd name="T5" fmla="*/ 7 h 7"/>
                  <a:gd name="T6" fmla="*/ 6 w 7"/>
                  <a:gd name="T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6" y="4"/>
                    </a:moveTo>
                    <a:cubicBezTo>
                      <a:pt x="3" y="1"/>
                      <a:pt x="0" y="0"/>
                      <a:pt x="2" y="3"/>
                    </a:cubicBezTo>
                    <a:cubicBezTo>
                      <a:pt x="3" y="5"/>
                      <a:pt x="5" y="6"/>
                      <a:pt x="7" y="7"/>
                    </a:cubicBezTo>
                    <a:cubicBezTo>
                      <a:pt x="7" y="6"/>
                      <a:pt x="7" y="5"/>
                      <a:pt x="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1" name="Freeform 610"/>
              <p:cNvSpPr>
                <a:spLocks/>
              </p:cNvSpPr>
              <p:nvPr userDrawn="1"/>
            </p:nvSpPr>
            <p:spPr bwMode="auto">
              <a:xfrm>
                <a:off x="759" y="906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2" name="Freeform 611"/>
              <p:cNvSpPr>
                <a:spLocks/>
              </p:cNvSpPr>
              <p:nvPr userDrawn="1"/>
            </p:nvSpPr>
            <p:spPr bwMode="auto">
              <a:xfrm>
                <a:off x="1222" y="1351"/>
                <a:ext cx="3" cy="2"/>
              </a:xfrm>
              <a:custGeom>
                <a:avLst/>
                <a:gdLst>
                  <a:gd name="T0" fmla="*/ 2 w 3"/>
                  <a:gd name="T1" fmla="*/ 1 h 2"/>
                  <a:gd name="T2" fmla="*/ 3 w 3"/>
                  <a:gd name="T3" fmla="*/ 2 h 2"/>
                  <a:gd name="T4" fmla="*/ 2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0" y="0"/>
                      <a:pt x="1" y="2"/>
                      <a:pt x="3" y="2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3" name="Freeform 612"/>
              <p:cNvSpPr>
                <a:spLocks/>
              </p:cNvSpPr>
              <p:nvPr userDrawn="1"/>
            </p:nvSpPr>
            <p:spPr bwMode="auto">
              <a:xfrm>
                <a:off x="2313" y="1154"/>
                <a:ext cx="7" cy="13"/>
              </a:xfrm>
              <a:custGeom>
                <a:avLst/>
                <a:gdLst>
                  <a:gd name="T0" fmla="*/ 4 w 7"/>
                  <a:gd name="T1" fmla="*/ 12 h 12"/>
                  <a:gd name="T2" fmla="*/ 6 w 7"/>
                  <a:gd name="T3" fmla="*/ 3 h 12"/>
                  <a:gd name="T4" fmla="*/ 7 w 7"/>
                  <a:gd name="T5" fmla="*/ 0 h 12"/>
                  <a:gd name="T6" fmla="*/ 1 w 7"/>
                  <a:gd name="T7" fmla="*/ 1 h 12"/>
                  <a:gd name="T8" fmla="*/ 4 w 7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2">
                    <a:moveTo>
                      <a:pt x="4" y="12"/>
                    </a:moveTo>
                    <a:cubicBezTo>
                      <a:pt x="4" y="9"/>
                      <a:pt x="4" y="6"/>
                      <a:pt x="6" y="3"/>
                    </a:cubicBezTo>
                    <a:cubicBezTo>
                      <a:pt x="6" y="3"/>
                      <a:pt x="6" y="1"/>
                      <a:pt x="7" y="0"/>
                    </a:cubicBezTo>
                    <a:cubicBezTo>
                      <a:pt x="5" y="0"/>
                      <a:pt x="1" y="0"/>
                      <a:pt x="1" y="1"/>
                    </a:cubicBezTo>
                    <a:cubicBezTo>
                      <a:pt x="0" y="2"/>
                      <a:pt x="3" y="7"/>
                      <a:pt x="4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4" name="Freeform 613"/>
              <p:cNvSpPr>
                <a:spLocks/>
              </p:cNvSpPr>
              <p:nvPr userDrawn="1"/>
            </p:nvSpPr>
            <p:spPr bwMode="auto">
              <a:xfrm>
                <a:off x="923" y="726"/>
                <a:ext cx="2" cy="5"/>
              </a:xfrm>
              <a:custGeom>
                <a:avLst/>
                <a:gdLst>
                  <a:gd name="T0" fmla="*/ 1 w 2"/>
                  <a:gd name="T1" fmla="*/ 2 h 5"/>
                  <a:gd name="T2" fmla="*/ 1 w 2"/>
                  <a:gd name="T3" fmla="*/ 0 h 5"/>
                  <a:gd name="T4" fmla="*/ 0 w 2"/>
                  <a:gd name="T5" fmla="*/ 3 h 5"/>
                  <a:gd name="T6" fmla="*/ 1 w 2"/>
                  <a:gd name="T7" fmla="*/ 5 h 5"/>
                  <a:gd name="T8" fmla="*/ 2 w 2"/>
                  <a:gd name="T9" fmla="*/ 3 h 5"/>
                  <a:gd name="T10" fmla="*/ 1 w 2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5">
                    <a:moveTo>
                      <a:pt x="1" y="2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0" y="3"/>
                      <a:pt x="0" y="4"/>
                      <a:pt x="1" y="5"/>
                    </a:cubicBezTo>
                    <a:cubicBezTo>
                      <a:pt x="1" y="4"/>
                      <a:pt x="2" y="4"/>
                      <a:pt x="2" y="3"/>
                    </a:cubicBezTo>
                    <a:cubicBezTo>
                      <a:pt x="1" y="3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5" name="Freeform 614"/>
              <p:cNvSpPr>
                <a:spLocks/>
              </p:cNvSpPr>
              <p:nvPr userDrawn="1"/>
            </p:nvSpPr>
            <p:spPr bwMode="auto">
              <a:xfrm>
                <a:off x="2566" y="1038"/>
                <a:ext cx="3" cy="4"/>
              </a:xfrm>
              <a:custGeom>
                <a:avLst/>
                <a:gdLst>
                  <a:gd name="T0" fmla="*/ 1 w 3"/>
                  <a:gd name="T1" fmla="*/ 1 h 4"/>
                  <a:gd name="T2" fmla="*/ 0 w 3"/>
                  <a:gd name="T3" fmla="*/ 4 h 4"/>
                  <a:gd name="T4" fmla="*/ 3 w 3"/>
                  <a:gd name="T5" fmla="*/ 0 h 4"/>
                  <a:gd name="T6" fmla="*/ 1 w 3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1" y="1"/>
                    </a:moveTo>
                    <a:cubicBezTo>
                      <a:pt x="0" y="2"/>
                      <a:pt x="0" y="3"/>
                      <a:pt x="0" y="4"/>
                    </a:cubicBezTo>
                    <a:cubicBezTo>
                      <a:pt x="1" y="3"/>
                      <a:pt x="2" y="1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6" name="Freeform 615"/>
              <p:cNvSpPr>
                <a:spLocks/>
              </p:cNvSpPr>
              <p:nvPr userDrawn="1"/>
            </p:nvSpPr>
            <p:spPr bwMode="auto">
              <a:xfrm>
                <a:off x="2632" y="345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7" name="Freeform 616"/>
              <p:cNvSpPr>
                <a:spLocks noEditPoints="1"/>
              </p:cNvSpPr>
              <p:nvPr userDrawn="1"/>
            </p:nvSpPr>
            <p:spPr bwMode="auto">
              <a:xfrm>
                <a:off x="627" y="521"/>
                <a:ext cx="2316" cy="3607"/>
              </a:xfrm>
              <a:custGeom>
                <a:avLst/>
                <a:gdLst>
                  <a:gd name="T0" fmla="*/ 1928 w 2220"/>
                  <a:gd name="T1" fmla="*/ 2168 h 3453"/>
                  <a:gd name="T2" fmla="*/ 1758 w 2220"/>
                  <a:gd name="T3" fmla="*/ 2039 h 3453"/>
                  <a:gd name="T4" fmla="*/ 1649 w 2220"/>
                  <a:gd name="T5" fmla="*/ 1953 h 3453"/>
                  <a:gd name="T6" fmla="*/ 1449 w 2220"/>
                  <a:gd name="T7" fmla="*/ 1947 h 3453"/>
                  <a:gd name="T8" fmla="*/ 1241 w 2220"/>
                  <a:gd name="T9" fmla="*/ 1852 h 3453"/>
                  <a:gd name="T10" fmla="*/ 1053 w 2220"/>
                  <a:gd name="T11" fmla="*/ 1571 h 3453"/>
                  <a:gd name="T12" fmla="*/ 1359 w 2220"/>
                  <a:gd name="T13" fmla="*/ 1493 h 3453"/>
                  <a:gd name="T14" fmla="*/ 1639 w 2220"/>
                  <a:gd name="T15" fmla="*/ 1213 h 3453"/>
                  <a:gd name="T16" fmla="*/ 1721 w 2220"/>
                  <a:gd name="T17" fmla="*/ 1169 h 3453"/>
                  <a:gd name="T18" fmla="*/ 1897 w 2220"/>
                  <a:gd name="T19" fmla="*/ 1032 h 3453"/>
                  <a:gd name="T20" fmla="*/ 1803 w 2220"/>
                  <a:gd name="T21" fmla="*/ 803 h 3453"/>
                  <a:gd name="T22" fmla="*/ 1617 w 2220"/>
                  <a:gd name="T23" fmla="*/ 672 h 3453"/>
                  <a:gd name="T24" fmla="*/ 1423 w 2220"/>
                  <a:gd name="T25" fmla="*/ 953 h 3453"/>
                  <a:gd name="T26" fmla="*/ 1515 w 2220"/>
                  <a:gd name="T27" fmla="*/ 605 h 3453"/>
                  <a:gd name="T28" fmla="*/ 1621 w 2220"/>
                  <a:gd name="T29" fmla="*/ 425 h 3453"/>
                  <a:gd name="T30" fmla="*/ 1668 w 2220"/>
                  <a:gd name="T31" fmla="*/ 604 h 3453"/>
                  <a:gd name="T32" fmla="*/ 1809 w 2220"/>
                  <a:gd name="T33" fmla="*/ 548 h 3453"/>
                  <a:gd name="T34" fmla="*/ 1831 w 2220"/>
                  <a:gd name="T35" fmla="*/ 446 h 3453"/>
                  <a:gd name="T36" fmla="*/ 1707 w 2220"/>
                  <a:gd name="T37" fmla="*/ 218 h 3453"/>
                  <a:gd name="T38" fmla="*/ 1531 w 2220"/>
                  <a:gd name="T39" fmla="*/ 430 h 3453"/>
                  <a:gd name="T40" fmla="*/ 1575 w 2220"/>
                  <a:gd name="T41" fmla="*/ 170 h 3453"/>
                  <a:gd name="T42" fmla="*/ 1428 w 2220"/>
                  <a:gd name="T43" fmla="*/ 268 h 3453"/>
                  <a:gd name="T44" fmla="*/ 1251 w 2220"/>
                  <a:gd name="T45" fmla="*/ 170 h 3453"/>
                  <a:gd name="T46" fmla="*/ 1023 w 2220"/>
                  <a:gd name="T47" fmla="*/ 133 h 3453"/>
                  <a:gd name="T48" fmla="*/ 1072 w 2220"/>
                  <a:gd name="T49" fmla="*/ 274 h 3453"/>
                  <a:gd name="T50" fmla="*/ 902 w 2220"/>
                  <a:gd name="T51" fmla="*/ 213 h 3453"/>
                  <a:gd name="T52" fmla="*/ 696 w 2220"/>
                  <a:gd name="T53" fmla="*/ 155 h 3453"/>
                  <a:gd name="T54" fmla="*/ 468 w 2220"/>
                  <a:gd name="T55" fmla="*/ 13 h 3453"/>
                  <a:gd name="T56" fmla="*/ 285 w 2220"/>
                  <a:gd name="T57" fmla="*/ 196 h 3453"/>
                  <a:gd name="T58" fmla="*/ 244 w 2220"/>
                  <a:gd name="T59" fmla="*/ 212 h 3453"/>
                  <a:gd name="T60" fmla="*/ 237 w 2220"/>
                  <a:gd name="T61" fmla="*/ 298 h 3453"/>
                  <a:gd name="T62" fmla="*/ 115 w 2220"/>
                  <a:gd name="T63" fmla="*/ 374 h 3453"/>
                  <a:gd name="T64" fmla="*/ 137 w 2220"/>
                  <a:gd name="T65" fmla="*/ 555 h 3453"/>
                  <a:gd name="T66" fmla="*/ 23 w 2220"/>
                  <a:gd name="T67" fmla="*/ 686 h 3453"/>
                  <a:gd name="T68" fmla="*/ 125 w 2220"/>
                  <a:gd name="T69" fmla="*/ 644 h 3453"/>
                  <a:gd name="T70" fmla="*/ 305 w 2220"/>
                  <a:gd name="T71" fmla="*/ 523 h 3453"/>
                  <a:gd name="T72" fmla="*/ 357 w 2220"/>
                  <a:gd name="T73" fmla="*/ 538 h 3453"/>
                  <a:gd name="T74" fmla="*/ 418 w 2220"/>
                  <a:gd name="T75" fmla="*/ 575 h 3453"/>
                  <a:gd name="T76" fmla="*/ 550 w 2220"/>
                  <a:gd name="T77" fmla="*/ 799 h 3453"/>
                  <a:gd name="T78" fmla="*/ 572 w 2220"/>
                  <a:gd name="T79" fmla="*/ 835 h 3453"/>
                  <a:gd name="T80" fmla="*/ 586 w 2220"/>
                  <a:gd name="T81" fmla="*/ 901 h 3453"/>
                  <a:gd name="T82" fmla="*/ 583 w 2220"/>
                  <a:gd name="T83" fmla="*/ 1163 h 3453"/>
                  <a:gd name="T84" fmla="*/ 610 w 2220"/>
                  <a:gd name="T85" fmla="*/ 1425 h 3453"/>
                  <a:gd name="T86" fmla="*/ 752 w 2220"/>
                  <a:gd name="T87" fmla="*/ 1662 h 3453"/>
                  <a:gd name="T88" fmla="*/ 757 w 2220"/>
                  <a:gd name="T89" fmla="*/ 1597 h 3453"/>
                  <a:gd name="T90" fmla="*/ 1150 w 2220"/>
                  <a:gd name="T91" fmla="*/ 1903 h 3453"/>
                  <a:gd name="T92" fmla="*/ 1313 w 2220"/>
                  <a:gd name="T93" fmla="*/ 2031 h 3453"/>
                  <a:gd name="T94" fmla="*/ 1334 w 2220"/>
                  <a:gd name="T95" fmla="*/ 2153 h 3453"/>
                  <a:gd name="T96" fmla="*/ 1429 w 2220"/>
                  <a:gd name="T97" fmla="*/ 2487 h 3453"/>
                  <a:gd name="T98" fmla="*/ 1535 w 2220"/>
                  <a:gd name="T99" fmla="*/ 2858 h 3453"/>
                  <a:gd name="T100" fmla="*/ 1517 w 2220"/>
                  <a:gd name="T101" fmla="*/ 3122 h 3453"/>
                  <a:gd name="T102" fmla="*/ 1525 w 2220"/>
                  <a:gd name="T103" fmla="*/ 3247 h 3453"/>
                  <a:gd name="T104" fmla="*/ 1533 w 2220"/>
                  <a:gd name="T105" fmla="*/ 3284 h 3453"/>
                  <a:gd name="T106" fmla="*/ 1571 w 2220"/>
                  <a:gd name="T107" fmla="*/ 3377 h 3453"/>
                  <a:gd name="T108" fmla="*/ 1679 w 2220"/>
                  <a:gd name="T109" fmla="*/ 3445 h 3453"/>
                  <a:gd name="T110" fmla="*/ 1661 w 2220"/>
                  <a:gd name="T111" fmla="*/ 3296 h 3453"/>
                  <a:gd name="T112" fmla="*/ 1747 w 2220"/>
                  <a:gd name="T113" fmla="*/ 2991 h 3453"/>
                  <a:gd name="T114" fmla="*/ 1942 w 2220"/>
                  <a:gd name="T115" fmla="*/ 2788 h 3453"/>
                  <a:gd name="T116" fmla="*/ 2143 w 2220"/>
                  <a:gd name="T117" fmla="*/ 2507 h 3453"/>
                  <a:gd name="T118" fmla="*/ 419 w 2220"/>
                  <a:gd name="T119" fmla="*/ 557 h 3453"/>
                  <a:gd name="T120" fmla="*/ 1647 w 2220"/>
                  <a:gd name="T121" fmla="*/ 3428 h 3453"/>
                  <a:gd name="T122" fmla="*/ 1913 w 2220"/>
                  <a:gd name="T123" fmla="*/ 2165 h 3453"/>
                  <a:gd name="T124" fmla="*/ 1932 w 2220"/>
                  <a:gd name="T125" fmla="*/ 2796 h 3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220" h="3453">
                    <a:moveTo>
                      <a:pt x="2215" y="2303"/>
                    </a:moveTo>
                    <a:cubicBezTo>
                      <a:pt x="2215" y="2299"/>
                      <a:pt x="2213" y="2300"/>
                      <a:pt x="2210" y="2294"/>
                    </a:cubicBezTo>
                    <a:cubicBezTo>
                      <a:pt x="2207" y="2288"/>
                      <a:pt x="2207" y="2279"/>
                      <a:pt x="2206" y="2277"/>
                    </a:cubicBezTo>
                    <a:cubicBezTo>
                      <a:pt x="2205" y="2274"/>
                      <a:pt x="2207" y="2270"/>
                      <a:pt x="2204" y="2268"/>
                    </a:cubicBezTo>
                    <a:cubicBezTo>
                      <a:pt x="2202" y="2266"/>
                      <a:pt x="2189" y="2268"/>
                      <a:pt x="2184" y="2268"/>
                    </a:cubicBezTo>
                    <a:cubicBezTo>
                      <a:pt x="2180" y="2268"/>
                      <a:pt x="2173" y="2272"/>
                      <a:pt x="2172" y="2270"/>
                    </a:cubicBezTo>
                    <a:cubicBezTo>
                      <a:pt x="2170" y="2269"/>
                      <a:pt x="2172" y="2262"/>
                      <a:pt x="2170" y="2262"/>
                    </a:cubicBezTo>
                    <a:cubicBezTo>
                      <a:pt x="2168" y="2262"/>
                      <a:pt x="2167" y="2262"/>
                      <a:pt x="2160" y="2254"/>
                    </a:cubicBezTo>
                    <a:cubicBezTo>
                      <a:pt x="2154" y="2245"/>
                      <a:pt x="2133" y="2230"/>
                      <a:pt x="2129" y="2228"/>
                    </a:cubicBezTo>
                    <a:cubicBezTo>
                      <a:pt x="2125" y="2227"/>
                      <a:pt x="2122" y="2229"/>
                      <a:pt x="2118" y="2228"/>
                    </a:cubicBezTo>
                    <a:cubicBezTo>
                      <a:pt x="2115" y="2227"/>
                      <a:pt x="2110" y="2230"/>
                      <a:pt x="2101" y="2230"/>
                    </a:cubicBezTo>
                    <a:cubicBezTo>
                      <a:pt x="2092" y="2230"/>
                      <a:pt x="2093" y="2230"/>
                      <a:pt x="2091" y="2231"/>
                    </a:cubicBezTo>
                    <a:cubicBezTo>
                      <a:pt x="2089" y="2232"/>
                      <a:pt x="2083" y="2229"/>
                      <a:pt x="2082" y="2227"/>
                    </a:cubicBezTo>
                    <a:cubicBezTo>
                      <a:pt x="2080" y="2225"/>
                      <a:pt x="2073" y="2221"/>
                      <a:pt x="2063" y="2220"/>
                    </a:cubicBezTo>
                    <a:cubicBezTo>
                      <a:pt x="2053" y="2220"/>
                      <a:pt x="2057" y="2219"/>
                      <a:pt x="2055" y="2216"/>
                    </a:cubicBezTo>
                    <a:cubicBezTo>
                      <a:pt x="2053" y="2214"/>
                      <a:pt x="2048" y="2216"/>
                      <a:pt x="2046" y="2220"/>
                    </a:cubicBezTo>
                    <a:cubicBezTo>
                      <a:pt x="2044" y="2223"/>
                      <a:pt x="2042" y="2222"/>
                      <a:pt x="2039" y="2228"/>
                    </a:cubicBezTo>
                    <a:cubicBezTo>
                      <a:pt x="2036" y="2234"/>
                      <a:pt x="2034" y="2229"/>
                      <a:pt x="2034" y="2227"/>
                    </a:cubicBezTo>
                    <a:cubicBezTo>
                      <a:pt x="2033" y="2224"/>
                      <a:pt x="2032" y="2222"/>
                      <a:pt x="2029" y="2211"/>
                    </a:cubicBezTo>
                    <a:cubicBezTo>
                      <a:pt x="2027" y="2201"/>
                      <a:pt x="2017" y="2196"/>
                      <a:pt x="2013" y="2196"/>
                    </a:cubicBezTo>
                    <a:cubicBezTo>
                      <a:pt x="2010" y="2196"/>
                      <a:pt x="2015" y="2207"/>
                      <a:pt x="2013" y="2208"/>
                    </a:cubicBezTo>
                    <a:cubicBezTo>
                      <a:pt x="2012" y="2210"/>
                      <a:pt x="2011" y="2206"/>
                      <a:pt x="2004" y="2198"/>
                    </a:cubicBezTo>
                    <a:cubicBezTo>
                      <a:pt x="1997" y="2190"/>
                      <a:pt x="1969" y="2182"/>
                      <a:pt x="1964" y="2183"/>
                    </a:cubicBezTo>
                    <a:cubicBezTo>
                      <a:pt x="1959" y="2183"/>
                      <a:pt x="1953" y="2189"/>
                      <a:pt x="1952" y="2185"/>
                    </a:cubicBezTo>
                    <a:cubicBezTo>
                      <a:pt x="1950" y="2180"/>
                      <a:pt x="1948" y="2177"/>
                      <a:pt x="1947" y="2176"/>
                    </a:cubicBezTo>
                    <a:cubicBezTo>
                      <a:pt x="1945" y="2175"/>
                      <a:pt x="1940" y="2175"/>
                      <a:pt x="1936" y="2174"/>
                    </a:cubicBezTo>
                    <a:cubicBezTo>
                      <a:pt x="1935" y="2174"/>
                      <a:pt x="1934" y="2174"/>
                      <a:pt x="1933" y="2174"/>
                    </a:cubicBezTo>
                    <a:cubicBezTo>
                      <a:pt x="1935" y="2174"/>
                      <a:pt x="1938" y="2173"/>
                      <a:pt x="1938" y="2172"/>
                    </a:cubicBezTo>
                    <a:cubicBezTo>
                      <a:pt x="1937" y="2171"/>
                      <a:pt x="1937" y="2166"/>
                      <a:pt x="1936" y="2165"/>
                    </a:cubicBezTo>
                    <a:cubicBezTo>
                      <a:pt x="1935" y="2164"/>
                      <a:pt x="1936" y="2170"/>
                      <a:pt x="1936" y="2171"/>
                    </a:cubicBezTo>
                    <a:cubicBezTo>
                      <a:pt x="1935" y="2173"/>
                      <a:pt x="1929" y="2167"/>
                      <a:pt x="1928" y="2168"/>
                    </a:cubicBezTo>
                    <a:cubicBezTo>
                      <a:pt x="1927" y="2168"/>
                      <a:pt x="1927" y="2169"/>
                      <a:pt x="1926" y="2170"/>
                    </a:cubicBezTo>
                    <a:cubicBezTo>
                      <a:pt x="1927" y="2168"/>
                      <a:pt x="1927" y="2167"/>
                      <a:pt x="1926" y="2166"/>
                    </a:cubicBezTo>
                    <a:cubicBezTo>
                      <a:pt x="1926" y="2166"/>
                      <a:pt x="1918" y="2164"/>
                      <a:pt x="1915" y="2164"/>
                    </a:cubicBezTo>
                    <a:cubicBezTo>
                      <a:pt x="1914" y="2163"/>
                      <a:pt x="1914" y="2162"/>
                      <a:pt x="1913" y="2161"/>
                    </a:cubicBezTo>
                    <a:cubicBezTo>
                      <a:pt x="1912" y="2161"/>
                      <a:pt x="1912" y="2160"/>
                      <a:pt x="1911" y="2160"/>
                    </a:cubicBezTo>
                    <a:cubicBezTo>
                      <a:pt x="1911" y="2159"/>
                      <a:pt x="1911" y="2159"/>
                      <a:pt x="1912" y="2159"/>
                    </a:cubicBezTo>
                    <a:cubicBezTo>
                      <a:pt x="1913" y="2158"/>
                      <a:pt x="1914" y="2157"/>
                      <a:pt x="1914" y="2156"/>
                    </a:cubicBezTo>
                    <a:cubicBezTo>
                      <a:pt x="1915" y="2158"/>
                      <a:pt x="1917" y="2160"/>
                      <a:pt x="1917" y="2161"/>
                    </a:cubicBezTo>
                    <a:cubicBezTo>
                      <a:pt x="1918" y="2161"/>
                      <a:pt x="1918" y="2161"/>
                      <a:pt x="1918" y="2162"/>
                    </a:cubicBezTo>
                    <a:cubicBezTo>
                      <a:pt x="1917" y="2161"/>
                      <a:pt x="1916" y="2156"/>
                      <a:pt x="1915" y="2155"/>
                    </a:cubicBezTo>
                    <a:cubicBezTo>
                      <a:pt x="1916" y="2152"/>
                      <a:pt x="1917" y="2149"/>
                      <a:pt x="1917" y="2144"/>
                    </a:cubicBezTo>
                    <a:cubicBezTo>
                      <a:pt x="1918" y="2137"/>
                      <a:pt x="1917" y="2136"/>
                      <a:pt x="1915" y="2135"/>
                    </a:cubicBezTo>
                    <a:cubicBezTo>
                      <a:pt x="1912" y="2134"/>
                      <a:pt x="1914" y="2125"/>
                      <a:pt x="1911" y="2122"/>
                    </a:cubicBezTo>
                    <a:cubicBezTo>
                      <a:pt x="1908" y="2119"/>
                      <a:pt x="1909" y="2119"/>
                      <a:pt x="1907" y="2116"/>
                    </a:cubicBezTo>
                    <a:cubicBezTo>
                      <a:pt x="1905" y="2113"/>
                      <a:pt x="1894" y="2115"/>
                      <a:pt x="1893" y="2114"/>
                    </a:cubicBezTo>
                    <a:cubicBezTo>
                      <a:pt x="1893" y="2112"/>
                      <a:pt x="1902" y="2101"/>
                      <a:pt x="1900" y="2098"/>
                    </a:cubicBezTo>
                    <a:cubicBezTo>
                      <a:pt x="1897" y="2095"/>
                      <a:pt x="1900" y="2092"/>
                      <a:pt x="1898" y="2089"/>
                    </a:cubicBezTo>
                    <a:cubicBezTo>
                      <a:pt x="1897" y="2085"/>
                      <a:pt x="1891" y="2081"/>
                      <a:pt x="1888" y="2081"/>
                    </a:cubicBezTo>
                    <a:cubicBezTo>
                      <a:pt x="1884" y="2081"/>
                      <a:pt x="1878" y="2085"/>
                      <a:pt x="1877" y="2084"/>
                    </a:cubicBezTo>
                    <a:cubicBezTo>
                      <a:pt x="1876" y="2082"/>
                      <a:pt x="1876" y="2076"/>
                      <a:pt x="1874" y="2074"/>
                    </a:cubicBezTo>
                    <a:cubicBezTo>
                      <a:pt x="1873" y="2072"/>
                      <a:pt x="1870" y="2066"/>
                      <a:pt x="1867" y="2065"/>
                    </a:cubicBezTo>
                    <a:cubicBezTo>
                      <a:pt x="1864" y="2065"/>
                      <a:pt x="1862" y="2069"/>
                      <a:pt x="1861" y="2067"/>
                    </a:cubicBezTo>
                    <a:cubicBezTo>
                      <a:pt x="1859" y="2066"/>
                      <a:pt x="1856" y="2056"/>
                      <a:pt x="1853" y="2056"/>
                    </a:cubicBezTo>
                    <a:cubicBezTo>
                      <a:pt x="1850" y="2056"/>
                      <a:pt x="1843" y="2064"/>
                      <a:pt x="1840" y="2063"/>
                    </a:cubicBezTo>
                    <a:cubicBezTo>
                      <a:pt x="1837" y="2062"/>
                      <a:pt x="1838" y="2059"/>
                      <a:pt x="1832" y="2058"/>
                    </a:cubicBezTo>
                    <a:cubicBezTo>
                      <a:pt x="1826" y="2056"/>
                      <a:pt x="1814" y="2057"/>
                      <a:pt x="1809" y="2057"/>
                    </a:cubicBezTo>
                    <a:cubicBezTo>
                      <a:pt x="1804" y="2057"/>
                      <a:pt x="1781" y="2055"/>
                      <a:pt x="1780" y="2051"/>
                    </a:cubicBezTo>
                    <a:cubicBezTo>
                      <a:pt x="1779" y="2048"/>
                      <a:pt x="1778" y="2044"/>
                      <a:pt x="1776" y="2044"/>
                    </a:cubicBezTo>
                    <a:cubicBezTo>
                      <a:pt x="1775" y="2043"/>
                      <a:pt x="1772" y="2043"/>
                      <a:pt x="1770" y="2040"/>
                    </a:cubicBezTo>
                    <a:cubicBezTo>
                      <a:pt x="1769" y="2037"/>
                      <a:pt x="1761" y="2036"/>
                      <a:pt x="1759" y="2036"/>
                    </a:cubicBezTo>
                    <a:cubicBezTo>
                      <a:pt x="1757" y="2036"/>
                      <a:pt x="1759" y="2036"/>
                      <a:pt x="1758" y="2039"/>
                    </a:cubicBezTo>
                    <a:cubicBezTo>
                      <a:pt x="1757" y="2041"/>
                      <a:pt x="1754" y="2038"/>
                      <a:pt x="1753" y="2038"/>
                    </a:cubicBezTo>
                    <a:cubicBezTo>
                      <a:pt x="1752" y="2037"/>
                      <a:pt x="1751" y="2035"/>
                      <a:pt x="1750" y="2030"/>
                    </a:cubicBezTo>
                    <a:cubicBezTo>
                      <a:pt x="1750" y="2024"/>
                      <a:pt x="1748" y="2024"/>
                      <a:pt x="1747" y="2023"/>
                    </a:cubicBezTo>
                    <a:cubicBezTo>
                      <a:pt x="1746" y="2022"/>
                      <a:pt x="1748" y="2015"/>
                      <a:pt x="1746" y="2014"/>
                    </a:cubicBezTo>
                    <a:cubicBezTo>
                      <a:pt x="1745" y="2013"/>
                      <a:pt x="1737" y="2016"/>
                      <a:pt x="1735" y="2010"/>
                    </a:cubicBezTo>
                    <a:cubicBezTo>
                      <a:pt x="1733" y="2004"/>
                      <a:pt x="1732" y="2005"/>
                      <a:pt x="1730" y="2005"/>
                    </a:cubicBezTo>
                    <a:cubicBezTo>
                      <a:pt x="1729" y="2005"/>
                      <a:pt x="1724" y="2007"/>
                      <a:pt x="1721" y="2003"/>
                    </a:cubicBezTo>
                    <a:cubicBezTo>
                      <a:pt x="1719" y="2000"/>
                      <a:pt x="1713" y="2000"/>
                      <a:pt x="1708" y="2001"/>
                    </a:cubicBezTo>
                    <a:cubicBezTo>
                      <a:pt x="1703" y="2001"/>
                      <a:pt x="1705" y="1997"/>
                      <a:pt x="1705" y="1994"/>
                    </a:cubicBezTo>
                    <a:cubicBezTo>
                      <a:pt x="1705" y="1991"/>
                      <a:pt x="1706" y="1986"/>
                      <a:pt x="1704" y="1981"/>
                    </a:cubicBezTo>
                    <a:cubicBezTo>
                      <a:pt x="1702" y="1976"/>
                      <a:pt x="1694" y="1974"/>
                      <a:pt x="1692" y="1974"/>
                    </a:cubicBezTo>
                    <a:cubicBezTo>
                      <a:pt x="1691" y="1973"/>
                      <a:pt x="1683" y="1981"/>
                      <a:pt x="1681" y="1980"/>
                    </a:cubicBezTo>
                    <a:cubicBezTo>
                      <a:pt x="1679" y="1978"/>
                      <a:pt x="1678" y="1974"/>
                      <a:pt x="1674" y="1974"/>
                    </a:cubicBezTo>
                    <a:cubicBezTo>
                      <a:pt x="1670" y="1974"/>
                      <a:pt x="1669" y="1970"/>
                      <a:pt x="1669" y="1963"/>
                    </a:cubicBezTo>
                    <a:cubicBezTo>
                      <a:pt x="1669" y="1962"/>
                      <a:pt x="1669" y="1961"/>
                      <a:pt x="1669" y="1961"/>
                    </a:cubicBezTo>
                    <a:cubicBezTo>
                      <a:pt x="1669" y="1961"/>
                      <a:pt x="1669" y="1961"/>
                      <a:pt x="1669" y="1962"/>
                    </a:cubicBezTo>
                    <a:cubicBezTo>
                      <a:pt x="1669" y="1962"/>
                      <a:pt x="1672" y="1963"/>
                      <a:pt x="1680" y="1962"/>
                    </a:cubicBezTo>
                    <a:cubicBezTo>
                      <a:pt x="1688" y="1960"/>
                      <a:pt x="1684" y="1957"/>
                      <a:pt x="1682" y="1956"/>
                    </a:cubicBezTo>
                    <a:cubicBezTo>
                      <a:pt x="1680" y="1956"/>
                      <a:pt x="1678" y="1961"/>
                      <a:pt x="1676" y="1961"/>
                    </a:cubicBezTo>
                    <a:cubicBezTo>
                      <a:pt x="1675" y="1961"/>
                      <a:pt x="1671" y="1960"/>
                      <a:pt x="1668" y="1959"/>
                    </a:cubicBezTo>
                    <a:cubicBezTo>
                      <a:pt x="1668" y="1959"/>
                      <a:pt x="1668" y="1959"/>
                      <a:pt x="1667" y="1959"/>
                    </a:cubicBezTo>
                    <a:cubicBezTo>
                      <a:pt x="1666" y="1959"/>
                      <a:pt x="1665" y="1959"/>
                      <a:pt x="1666" y="1960"/>
                    </a:cubicBezTo>
                    <a:cubicBezTo>
                      <a:pt x="1666" y="1960"/>
                      <a:pt x="1666" y="1960"/>
                      <a:pt x="1666" y="1960"/>
                    </a:cubicBezTo>
                    <a:cubicBezTo>
                      <a:pt x="1666" y="1960"/>
                      <a:pt x="1665" y="1961"/>
                      <a:pt x="1664" y="1961"/>
                    </a:cubicBezTo>
                    <a:cubicBezTo>
                      <a:pt x="1661" y="1961"/>
                      <a:pt x="1656" y="1956"/>
                      <a:pt x="1652" y="1954"/>
                    </a:cubicBezTo>
                    <a:cubicBezTo>
                      <a:pt x="1650" y="1953"/>
                      <a:pt x="1646" y="1952"/>
                      <a:pt x="1646" y="1950"/>
                    </a:cubicBezTo>
                    <a:cubicBezTo>
                      <a:pt x="1646" y="1950"/>
                      <a:pt x="1646" y="1949"/>
                      <a:pt x="1647" y="1949"/>
                    </a:cubicBezTo>
                    <a:cubicBezTo>
                      <a:pt x="1644" y="1948"/>
                      <a:pt x="1641" y="1945"/>
                      <a:pt x="1640" y="1946"/>
                    </a:cubicBezTo>
                    <a:cubicBezTo>
                      <a:pt x="1640" y="1946"/>
                      <a:pt x="1641" y="1948"/>
                      <a:pt x="1642" y="1950"/>
                    </a:cubicBezTo>
                    <a:cubicBezTo>
                      <a:pt x="1642" y="1950"/>
                      <a:pt x="1642" y="1950"/>
                      <a:pt x="1642" y="1950"/>
                    </a:cubicBezTo>
                    <a:cubicBezTo>
                      <a:pt x="1643" y="1950"/>
                      <a:pt x="1646" y="1952"/>
                      <a:pt x="1649" y="1953"/>
                    </a:cubicBezTo>
                    <a:cubicBezTo>
                      <a:pt x="1648" y="1953"/>
                      <a:pt x="1648" y="1953"/>
                      <a:pt x="1648" y="1953"/>
                    </a:cubicBezTo>
                    <a:cubicBezTo>
                      <a:pt x="1641" y="1954"/>
                      <a:pt x="1642" y="1960"/>
                      <a:pt x="1636" y="1966"/>
                    </a:cubicBezTo>
                    <a:cubicBezTo>
                      <a:pt x="1629" y="1971"/>
                      <a:pt x="1620" y="1967"/>
                      <a:pt x="1616" y="1964"/>
                    </a:cubicBezTo>
                    <a:cubicBezTo>
                      <a:pt x="1611" y="1961"/>
                      <a:pt x="1610" y="1956"/>
                      <a:pt x="1605" y="1954"/>
                    </a:cubicBezTo>
                    <a:cubicBezTo>
                      <a:pt x="1599" y="1953"/>
                      <a:pt x="1593" y="1959"/>
                      <a:pt x="1585" y="1961"/>
                    </a:cubicBezTo>
                    <a:cubicBezTo>
                      <a:pt x="1576" y="1963"/>
                      <a:pt x="1571" y="1967"/>
                      <a:pt x="1569" y="1967"/>
                    </a:cubicBezTo>
                    <a:cubicBezTo>
                      <a:pt x="1567" y="1966"/>
                      <a:pt x="1570" y="1959"/>
                      <a:pt x="1569" y="1951"/>
                    </a:cubicBezTo>
                    <a:cubicBezTo>
                      <a:pt x="1567" y="1942"/>
                      <a:pt x="1560" y="1945"/>
                      <a:pt x="1557" y="1945"/>
                    </a:cubicBezTo>
                    <a:cubicBezTo>
                      <a:pt x="1554" y="1944"/>
                      <a:pt x="1549" y="1942"/>
                      <a:pt x="1543" y="1942"/>
                    </a:cubicBezTo>
                    <a:cubicBezTo>
                      <a:pt x="1537" y="1942"/>
                      <a:pt x="1541" y="1936"/>
                      <a:pt x="1534" y="1934"/>
                    </a:cubicBezTo>
                    <a:cubicBezTo>
                      <a:pt x="1533" y="1934"/>
                      <a:pt x="1531" y="1934"/>
                      <a:pt x="1530" y="1934"/>
                    </a:cubicBezTo>
                    <a:cubicBezTo>
                      <a:pt x="1531" y="1931"/>
                      <a:pt x="1537" y="1925"/>
                      <a:pt x="1536" y="1925"/>
                    </a:cubicBezTo>
                    <a:cubicBezTo>
                      <a:pt x="1535" y="1924"/>
                      <a:pt x="1530" y="1931"/>
                      <a:pt x="1529" y="1932"/>
                    </a:cubicBezTo>
                    <a:cubicBezTo>
                      <a:pt x="1526" y="1934"/>
                      <a:pt x="1526" y="1931"/>
                      <a:pt x="1526" y="1934"/>
                    </a:cubicBezTo>
                    <a:cubicBezTo>
                      <a:pt x="1525" y="1937"/>
                      <a:pt x="1515" y="1941"/>
                      <a:pt x="1517" y="1943"/>
                    </a:cubicBezTo>
                    <a:cubicBezTo>
                      <a:pt x="1517" y="1943"/>
                      <a:pt x="1519" y="1943"/>
                      <a:pt x="1520" y="1943"/>
                    </a:cubicBezTo>
                    <a:cubicBezTo>
                      <a:pt x="1520" y="1945"/>
                      <a:pt x="1520" y="1947"/>
                      <a:pt x="1514" y="1948"/>
                    </a:cubicBezTo>
                    <a:cubicBezTo>
                      <a:pt x="1508" y="1949"/>
                      <a:pt x="1503" y="1950"/>
                      <a:pt x="1500" y="1952"/>
                    </a:cubicBezTo>
                    <a:cubicBezTo>
                      <a:pt x="1499" y="1952"/>
                      <a:pt x="1499" y="1953"/>
                      <a:pt x="1498" y="1954"/>
                    </a:cubicBezTo>
                    <a:cubicBezTo>
                      <a:pt x="1498" y="1952"/>
                      <a:pt x="1498" y="1951"/>
                      <a:pt x="1498" y="1950"/>
                    </a:cubicBezTo>
                    <a:cubicBezTo>
                      <a:pt x="1497" y="1949"/>
                      <a:pt x="1496" y="1947"/>
                      <a:pt x="1495" y="1946"/>
                    </a:cubicBezTo>
                    <a:cubicBezTo>
                      <a:pt x="1495" y="1946"/>
                      <a:pt x="1495" y="1946"/>
                      <a:pt x="1495" y="1946"/>
                    </a:cubicBezTo>
                    <a:cubicBezTo>
                      <a:pt x="1496" y="1944"/>
                      <a:pt x="1498" y="1941"/>
                      <a:pt x="1506" y="1940"/>
                    </a:cubicBezTo>
                    <a:cubicBezTo>
                      <a:pt x="1514" y="1938"/>
                      <a:pt x="1510" y="1931"/>
                      <a:pt x="1508" y="1931"/>
                    </a:cubicBezTo>
                    <a:cubicBezTo>
                      <a:pt x="1507" y="1930"/>
                      <a:pt x="1505" y="1929"/>
                      <a:pt x="1503" y="1926"/>
                    </a:cubicBezTo>
                    <a:cubicBezTo>
                      <a:pt x="1501" y="1924"/>
                      <a:pt x="1494" y="1918"/>
                      <a:pt x="1490" y="1920"/>
                    </a:cubicBezTo>
                    <a:cubicBezTo>
                      <a:pt x="1487" y="1922"/>
                      <a:pt x="1490" y="1927"/>
                      <a:pt x="1487" y="1929"/>
                    </a:cubicBezTo>
                    <a:cubicBezTo>
                      <a:pt x="1484" y="1931"/>
                      <a:pt x="1482" y="1932"/>
                      <a:pt x="1481" y="1934"/>
                    </a:cubicBezTo>
                    <a:cubicBezTo>
                      <a:pt x="1480" y="1935"/>
                      <a:pt x="1475" y="1935"/>
                      <a:pt x="1472" y="1936"/>
                    </a:cubicBezTo>
                    <a:cubicBezTo>
                      <a:pt x="1469" y="1937"/>
                      <a:pt x="1465" y="1945"/>
                      <a:pt x="1460" y="1947"/>
                    </a:cubicBezTo>
                    <a:cubicBezTo>
                      <a:pt x="1455" y="1949"/>
                      <a:pt x="1451" y="1947"/>
                      <a:pt x="1449" y="1947"/>
                    </a:cubicBezTo>
                    <a:cubicBezTo>
                      <a:pt x="1446" y="1947"/>
                      <a:pt x="1443" y="1944"/>
                      <a:pt x="1443" y="1949"/>
                    </a:cubicBezTo>
                    <a:cubicBezTo>
                      <a:pt x="1443" y="1953"/>
                      <a:pt x="1443" y="1950"/>
                      <a:pt x="1441" y="1948"/>
                    </a:cubicBezTo>
                    <a:cubicBezTo>
                      <a:pt x="1440" y="1946"/>
                      <a:pt x="1433" y="1954"/>
                      <a:pt x="1429" y="1955"/>
                    </a:cubicBezTo>
                    <a:cubicBezTo>
                      <a:pt x="1425" y="1957"/>
                      <a:pt x="1424" y="1956"/>
                      <a:pt x="1421" y="1959"/>
                    </a:cubicBezTo>
                    <a:cubicBezTo>
                      <a:pt x="1418" y="1962"/>
                      <a:pt x="1414" y="1962"/>
                      <a:pt x="1412" y="1966"/>
                    </a:cubicBezTo>
                    <a:cubicBezTo>
                      <a:pt x="1410" y="1970"/>
                      <a:pt x="1416" y="1973"/>
                      <a:pt x="1416" y="1976"/>
                    </a:cubicBezTo>
                    <a:cubicBezTo>
                      <a:pt x="1417" y="1978"/>
                      <a:pt x="1414" y="1981"/>
                      <a:pt x="1409" y="1983"/>
                    </a:cubicBezTo>
                    <a:cubicBezTo>
                      <a:pt x="1403" y="1984"/>
                      <a:pt x="1400" y="1996"/>
                      <a:pt x="1397" y="1997"/>
                    </a:cubicBezTo>
                    <a:cubicBezTo>
                      <a:pt x="1395" y="1999"/>
                      <a:pt x="1390" y="1996"/>
                      <a:pt x="1390" y="1998"/>
                    </a:cubicBezTo>
                    <a:cubicBezTo>
                      <a:pt x="1390" y="1999"/>
                      <a:pt x="1390" y="2003"/>
                      <a:pt x="1387" y="2004"/>
                    </a:cubicBezTo>
                    <a:cubicBezTo>
                      <a:pt x="1384" y="2005"/>
                      <a:pt x="1380" y="2005"/>
                      <a:pt x="1379" y="2003"/>
                    </a:cubicBezTo>
                    <a:cubicBezTo>
                      <a:pt x="1378" y="2002"/>
                      <a:pt x="1376" y="1994"/>
                      <a:pt x="1374" y="1993"/>
                    </a:cubicBezTo>
                    <a:cubicBezTo>
                      <a:pt x="1373" y="1993"/>
                      <a:pt x="1372" y="1994"/>
                      <a:pt x="1371" y="1994"/>
                    </a:cubicBezTo>
                    <a:cubicBezTo>
                      <a:pt x="1372" y="1992"/>
                      <a:pt x="1369" y="1990"/>
                      <a:pt x="1369" y="1990"/>
                    </a:cubicBezTo>
                    <a:cubicBezTo>
                      <a:pt x="1369" y="1988"/>
                      <a:pt x="1366" y="1987"/>
                      <a:pt x="1361" y="1984"/>
                    </a:cubicBezTo>
                    <a:cubicBezTo>
                      <a:pt x="1355" y="1982"/>
                      <a:pt x="1349" y="1979"/>
                      <a:pt x="1339" y="1979"/>
                    </a:cubicBezTo>
                    <a:cubicBezTo>
                      <a:pt x="1330" y="1980"/>
                      <a:pt x="1326" y="1986"/>
                      <a:pt x="1316" y="1989"/>
                    </a:cubicBezTo>
                    <a:cubicBezTo>
                      <a:pt x="1306" y="1992"/>
                      <a:pt x="1306" y="1996"/>
                      <a:pt x="1301" y="1995"/>
                    </a:cubicBezTo>
                    <a:cubicBezTo>
                      <a:pt x="1297" y="1994"/>
                      <a:pt x="1293" y="1994"/>
                      <a:pt x="1290" y="1994"/>
                    </a:cubicBezTo>
                    <a:cubicBezTo>
                      <a:pt x="1287" y="1994"/>
                      <a:pt x="1279" y="1986"/>
                      <a:pt x="1274" y="1980"/>
                    </a:cubicBezTo>
                    <a:cubicBezTo>
                      <a:pt x="1269" y="1974"/>
                      <a:pt x="1269" y="1971"/>
                      <a:pt x="1266" y="1967"/>
                    </a:cubicBezTo>
                    <a:cubicBezTo>
                      <a:pt x="1263" y="1964"/>
                      <a:pt x="1266" y="1956"/>
                      <a:pt x="1261" y="1951"/>
                    </a:cubicBezTo>
                    <a:cubicBezTo>
                      <a:pt x="1257" y="1946"/>
                      <a:pt x="1255" y="1942"/>
                      <a:pt x="1255" y="1933"/>
                    </a:cubicBezTo>
                    <a:cubicBezTo>
                      <a:pt x="1256" y="1925"/>
                      <a:pt x="1263" y="1923"/>
                      <a:pt x="1265" y="1918"/>
                    </a:cubicBezTo>
                    <a:cubicBezTo>
                      <a:pt x="1267" y="1912"/>
                      <a:pt x="1263" y="1904"/>
                      <a:pt x="1264" y="1900"/>
                    </a:cubicBezTo>
                    <a:cubicBezTo>
                      <a:pt x="1265" y="1896"/>
                      <a:pt x="1272" y="1890"/>
                      <a:pt x="1273" y="1886"/>
                    </a:cubicBezTo>
                    <a:cubicBezTo>
                      <a:pt x="1274" y="1882"/>
                      <a:pt x="1270" y="1881"/>
                      <a:pt x="1271" y="1877"/>
                    </a:cubicBezTo>
                    <a:cubicBezTo>
                      <a:pt x="1272" y="1874"/>
                      <a:pt x="1271" y="1869"/>
                      <a:pt x="1268" y="1866"/>
                    </a:cubicBezTo>
                    <a:cubicBezTo>
                      <a:pt x="1265" y="1863"/>
                      <a:pt x="1257" y="1862"/>
                      <a:pt x="1254" y="1860"/>
                    </a:cubicBezTo>
                    <a:cubicBezTo>
                      <a:pt x="1252" y="1859"/>
                      <a:pt x="1267" y="1861"/>
                      <a:pt x="1268" y="1859"/>
                    </a:cubicBezTo>
                    <a:cubicBezTo>
                      <a:pt x="1268" y="1858"/>
                      <a:pt x="1249" y="1852"/>
                      <a:pt x="1241" y="1852"/>
                    </a:cubicBezTo>
                    <a:cubicBezTo>
                      <a:pt x="1233" y="1853"/>
                      <a:pt x="1229" y="1851"/>
                      <a:pt x="1224" y="1848"/>
                    </a:cubicBezTo>
                    <a:cubicBezTo>
                      <a:pt x="1219" y="1844"/>
                      <a:pt x="1209" y="1856"/>
                      <a:pt x="1205" y="1857"/>
                    </a:cubicBezTo>
                    <a:cubicBezTo>
                      <a:pt x="1200" y="1859"/>
                      <a:pt x="1186" y="1858"/>
                      <a:pt x="1178" y="1859"/>
                    </a:cubicBezTo>
                    <a:cubicBezTo>
                      <a:pt x="1169" y="1861"/>
                      <a:pt x="1160" y="1851"/>
                      <a:pt x="1161" y="1848"/>
                    </a:cubicBezTo>
                    <a:cubicBezTo>
                      <a:pt x="1162" y="1845"/>
                      <a:pt x="1179" y="1841"/>
                      <a:pt x="1180" y="1835"/>
                    </a:cubicBezTo>
                    <a:cubicBezTo>
                      <a:pt x="1181" y="1829"/>
                      <a:pt x="1169" y="1823"/>
                      <a:pt x="1170" y="1818"/>
                    </a:cubicBezTo>
                    <a:cubicBezTo>
                      <a:pt x="1171" y="1814"/>
                      <a:pt x="1176" y="1809"/>
                      <a:pt x="1178" y="1805"/>
                    </a:cubicBezTo>
                    <a:cubicBezTo>
                      <a:pt x="1180" y="1802"/>
                      <a:pt x="1188" y="1802"/>
                      <a:pt x="1190" y="1801"/>
                    </a:cubicBezTo>
                    <a:cubicBezTo>
                      <a:pt x="1193" y="1800"/>
                      <a:pt x="1193" y="1784"/>
                      <a:pt x="1193" y="1776"/>
                    </a:cubicBezTo>
                    <a:cubicBezTo>
                      <a:pt x="1193" y="1769"/>
                      <a:pt x="1193" y="1761"/>
                      <a:pt x="1200" y="1755"/>
                    </a:cubicBezTo>
                    <a:cubicBezTo>
                      <a:pt x="1208" y="1748"/>
                      <a:pt x="1215" y="1744"/>
                      <a:pt x="1214" y="1734"/>
                    </a:cubicBezTo>
                    <a:cubicBezTo>
                      <a:pt x="1213" y="1725"/>
                      <a:pt x="1200" y="1735"/>
                      <a:pt x="1187" y="1735"/>
                    </a:cubicBezTo>
                    <a:cubicBezTo>
                      <a:pt x="1174" y="1735"/>
                      <a:pt x="1174" y="1739"/>
                      <a:pt x="1164" y="1741"/>
                    </a:cubicBezTo>
                    <a:cubicBezTo>
                      <a:pt x="1154" y="1744"/>
                      <a:pt x="1145" y="1732"/>
                      <a:pt x="1140" y="1739"/>
                    </a:cubicBezTo>
                    <a:cubicBezTo>
                      <a:pt x="1134" y="1746"/>
                      <a:pt x="1133" y="1754"/>
                      <a:pt x="1131" y="1760"/>
                    </a:cubicBezTo>
                    <a:cubicBezTo>
                      <a:pt x="1129" y="1767"/>
                      <a:pt x="1134" y="1777"/>
                      <a:pt x="1129" y="1785"/>
                    </a:cubicBezTo>
                    <a:cubicBezTo>
                      <a:pt x="1124" y="1792"/>
                      <a:pt x="1118" y="1798"/>
                      <a:pt x="1116" y="1802"/>
                    </a:cubicBezTo>
                    <a:cubicBezTo>
                      <a:pt x="1114" y="1806"/>
                      <a:pt x="1107" y="1800"/>
                      <a:pt x="1090" y="1798"/>
                    </a:cubicBezTo>
                    <a:cubicBezTo>
                      <a:pt x="1073" y="1796"/>
                      <a:pt x="1074" y="1803"/>
                      <a:pt x="1066" y="1807"/>
                    </a:cubicBezTo>
                    <a:cubicBezTo>
                      <a:pt x="1058" y="1811"/>
                      <a:pt x="1057" y="1803"/>
                      <a:pt x="1053" y="1799"/>
                    </a:cubicBezTo>
                    <a:cubicBezTo>
                      <a:pt x="1048" y="1796"/>
                      <a:pt x="1048" y="1795"/>
                      <a:pt x="1035" y="1791"/>
                    </a:cubicBezTo>
                    <a:cubicBezTo>
                      <a:pt x="1022" y="1787"/>
                      <a:pt x="1018" y="1777"/>
                      <a:pt x="1013" y="1766"/>
                    </a:cubicBezTo>
                    <a:cubicBezTo>
                      <a:pt x="1009" y="1754"/>
                      <a:pt x="1009" y="1752"/>
                      <a:pt x="1005" y="1748"/>
                    </a:cubicBezTo>
                    <a:cubicBezTo>
                      <a:pt x="1001" y="1745"/>
                      <a:pt x="1003" y="1735"/>
                      <a:pt x="1002" y="1728"/>
                    </a:cubicBezTo>
                    <a:cubicBezTo>
                      <a:pt x="1001" y="1720"/>
                      <a:pt x="998" y="1719"/>
                      <a:pt x="997" y="1711"/>
                    </a:cubicBezTo>
                    <a:cubicBezTo>
                      <a:pt x="997" y="1703"/>
                      <a:pt x="992" y="1705"/>
                      <a:pt x="992" y="1697"/>
                    </a:cubicBezTo>
                    <a:cubicBezTo>
                      <a:pt x="992" y="1688"/>
                      <a:pt x="1002" y="1680"/>
                      <a:pt x="1004" y="1671"/>
                    </a:cubicBezTo>
                    <a:cubicBezTo>
                      <a:pt x="1005" y="1662"/>
                      <a:pt x="1004" y="1653"/>
                      <a:pt x="1008" y="1650"/>
                    </a:cubicBezTo>
                    <a:cubicBezTo>
                      <a:pt x="1012" y="1647"/>
                      <a:pt x="1019" y="1641"/>
                      <a:pt x="1016" y="1630"/>
                    </a:cubicBezTo>
                    <a:cubicBezTo>
                      <a:pt x="1014" y="1620"/>
                      <a:pt x="1021" y="1614"/>
                      <a:pt x="1023" y="1595"/>
                    </a:cubicBezTo>
                    <a:cubicBezTo>
                      <a:pt x="1026" y="1577"/>
                      <a:pt x="1041" y="1573"/>
                      <a:pt x="1053" y="1571"/>
                    </a:cubicBezTo>
                    <a:cubicBezTo>
                      <a:pt x="1064" y="1569"/>
                      <a:pt x="1068" y="1571"/>
                      <a:pt x="1071" y="1567"/>
                    </a:cubicBezTo>
                    <a:cubicBezTo>
                      <a:pt x="1074" y="1563"/>
                      <a:pt x="1066" y="1554"/>
                      <a:pt x="1071" y="1551"/>
                    </a:cubicBezTo>
                    <a:cubicBezTo>
                      <a:pt x="1076" y="1547"/>
                      <a:pt x="1071" y="1558"/>
                      <a:pt x="1075" y="1556"/>
                    </a:cubicBezTo>
                    <a:cubicBezTo>
                      <a:pt x="1079" y="1554"/>
                      <a:pt x="1086" y="1563"/>
                      <a:pt x="1098" y="1560"/>
                    </a:cubicBezTo>
                    <a:cubicBezTo>
                      <a:pt x="1109" y="1557"/>
                      <a:pt x="1123" y="1554"/>
                      <a:pt x="1126" y="1554"/>
                    </a:cubicBezTo>
                    <a:cubicBezTo>
                      <a:pt x="1128" y="1554"/>
                      <a:pt x="1134" y="1563"/>
                      <a:pt x="1138" y="1567"/>
                    </a:cubicBezTo>
                    <a:cubicBezTo>
                      <a:pt x="1142" y="1570"/>
                      <a:pt x="1147" y="1564"/>
                      <a:pt x="1151" y="1565"/>
                    </a:cubicBezTo>
                    <a:cubicBezTo>
                      <a:pt x="1155" y="1567"/>
                      <a:pt x="1161" y="1575"/>
                      <a:pt x="1165" y="1572"/>
                    </a:cubicBezTo>
                    <a:cubicBezTo>
                      <a:pt x="1169" y="1569"/>
                      <a:pt x="1160" y="1567"/>
                      <a:pt x="1163" y="1567"/>
                    </a:cubicBezTo>
                    <a:cubicBezTo>
                      <a:pt x="1166" y="1568"/>
                      <a:pt x="1180" y="1573"/>
                      <a:pt x="1179" y="1570"/>
                    </a:cubicBezTo>
                    <a:cubicBezTo>
                      <a:pt x="1179" y="1566"/>
                      <a:pt x="1165" y="1560"/>
                      <a:pt x="1166" y="1558"/>
                    </a:cubicBezTo>
                    <a:cubicBezTo>
                      <a:pt x="1167" y="1556"/>
                      <a:pt x="1178" y="1556"/>
                      <a:pt x="1177" y="1555"/>
                    </a:cubicBezTo>
                    <a:cubicBezTo>
                      <a:pt x="1176" y="1554"/>
                      <a:pt x="1166" y="1547"/>
                      <a:pt x="1168" y="1544"/>
                    </a:cubicBezTo>
                    <a:cubicBezTo>
                      <a:pt x="1169" y="1541"/>
                      <a:pt x="1177" y="1538"/>
                      <a:pt x="1188" y="1535"/>
                    </a:cubicBezTo>
                    <a:cubicBezTo>
                      <a:pt x="1199" y="1533"/>
                      <a:pt x="1205" y="1544"/>
                      <a:pt x="1217" y="1544"/>
                    </a:cubicBezTo>
                    <a:cubicBezTo>
                      <a:pt x="1229" y="1544"/>
                      <a:pt x="1245" y="1540"/>
                      <a:pt x="1253" y="1545"/>
                    </a:cubicBezTo>
                    <a:cubicBezTo>
                      <a:pt x="1262" y="1549"/>
                      <a:pt x="1262" y="1562"/>
                      <a:pt x="1266" y="1560"/>
                    </a:cubicBezTo>
                    <a:cubicBezTo>
                      <a:pt x="1270" y="1558"/>
                      <a:pt x="1269" y="1551"/>
                      <a:pt x="1282" y="1558"/>
                    </a:cubicBezTo>
                    <a:cubicBezTo>
                      <a:pt x="1296" y="1565"/>
                      <a:pt x="1290" y="1571"/>
                      <a:pt x="1296" y="1578"/>
                    </a:cubicBezTo>
                    <a:cubicBezTo>
                      <a:pt x="1301" y="1584"/>
                      <a:pt x="1303" y="1587"/>
                      <a:pt x="1300" y="1594"/>
                    </a:cubicBezTo>
                    <a:cubicBezTo>
                      <a:pt x="1297" y="1601"/>
                      <a:pt x="1297" y="1602"/>
                      <a:pt x="1300" y="1604"/>
                    </a:cubicBezTo>
                    <a:cubicBezTo>
                      <a:pt x="1304" y="1606"/>
                      <a:pt x="1309" y="1609"/>
                      <a:pt x="1311" y="1615"/>
                    </a:cubicBezTo>
                    <a:cubicBezTo>
                      <a:pt x="1314" y="1622"/>
                      <a:pt x="1317" y="1630"/>
                      <a:pt x="1322" y="1640"/>
                    </a:cubicBezTo>
                    <a:cubicBezTo>
                      <a:pt x="1327" y="1650"/>
                      <a:pt x="1325" y="1661"/>
                      <a:pt x="1333" y="1663"/>
                    </a:cubicBezTo>
                    <a:cubicBezTo>
                      <a:pt x="1341" y="1666"/>
                      <a:pt x="1338" y="1642"/>
                      <a:pt x="1341" y="1637"/>
                    </a:cubicBezTo>
                    <a:cubicBezTo>
                      <a:pt x="1345" y="1632"/>
                      <a:pt x="1356" y="1627"/>
                      <a:pt x="1356" y="1619"/>
                    </a:cubicBezTo>
                    <a:cubicBezTo>
                      <a:pt x="1355" y="1612"/>
                      <a:pt x="1345" y="1609"/>
                      <a:pt x="1345" y="1603"/>
                    </a:cubicBezTo>
                    <a:cubicBezTo>
                      <a:pt x="1344" y="1597"/>
                      <a:pt x="1343" y="1592"/>
                      <a:pt x="1340" y="1582"/>
                    </a:cubicBezTo>
                    <a:cubicBezTo>
                      <a:pt x="1336" y="1572"/>
                      <a:pt x="1337" y="1565"/>
                      <a:pt x="1334" y="1553"/>
                    </a:cubicBezTo>
                    <a:cubicBezTo>
                      <a:pt x="1331" y="1542"/>
                      <a:pt x="1335" y="1520"/>
                      <a:pt x="1344" y="1509"/>
                    </a:cubicBezTo>
                    <a:cubicBezTo>
                      <a:pt x="1354" y="1497"/>
                      <a:pt x="1351" y="1499"/>
                      <a:pt x="1359" y="1493"/>
                    </a:cubicBezTo>
                    <a:cubicBezTo>
                      <a:pt x="1367" y="1487"/>
                      <a:pt x="1372" y="1484"/>
                      <a:pt x="1382" y="1479"/>
                    </a:cubicBezTo>
                    <a:cubicBezTo>
                      <a:pt x="1392" y="1473"/>
                      <a:pt x="1394" y="1469"/>
                      <a:pt x="1399" y="1464"/>
                    </a:cubicBezTo>
                    <a:cubicBezTo>
                      <a:pt x="1404" y="1458"/>
                      <a:pt x="1409" y="1465"/>
                      <a:pt x="1414" y="1460"/>
                    </a:cubicBezTo>
                    <a:cubicBezTo>
                      <a:pt x="1418" y="1456"/>
                      <a:pt x="1424" y="1449"/>
                      <a:pt x="1432" y="1446"/>
                    </a:cubicBezTo>
                    <a:cubicBezTo>
                      <a:pt x="1439" y="1443"/>
                      <a:pt x="1437" y="1439"/>
                      <a:pt x="1439" y="1437"/>
                    </a:cubicBezTo>
                    <a:cubicBezTo>
                      <a:pt x="1441" y="1434"/>
                      <a:pt x="1446" y="1435"/>
                      <a:pt x="1446" y="1431"/>
                    </a:cubicBezTo>
                    <a:cubicBezTo>
                      <a:pt x="1446" y="1428"/>
                      <a:pt x="1451" y="1432"/>
                      <a:pt x="1453" y="1431"/>
                    </a:cubicBezTo>
                    <a:cubicBezTo>
                      <a:pt x="1456" y="1430"/>
                      <a:pt x="1451" y="1421"/>
                      <a:pt x="1456" y="1414"/>
                    </a:cubicBezTo>
                    <a:cubicBezTo>
                      <a:pt x="1462" y="1408"/>
                      <a:pt x="1460" y="1412"/>
                      <a:pt x="1461" y="1408"/>
                    </a:cubicBezTo>
                    <a:cubicBezTo>
                      <a:pt x="1461" y="1404"/>
                      <a:pt x="1463" y="1399"/>
                      <a:pt x="1462" y="1393"/>
                    </a:cubicBezTo>
                    <a:cubicBezTo>
                      <a:pt x="1462" y="1388"/>
                      <a:pt x="1453" y="1396"/>
                      <a:pt x="1450" y="1396"/>
                    </a:cubicBezTo>
                    <a:cubicBezTo>
                      <a:pt x="1447" y="1395"/>
                      <a:pt x="1453" y="1390"/>
                      <a:pt x="1455" y="1388"/>
                    </a:cubicBezTo>
                    <a:cubicBezTo>
                      <a:pt x="1458" y="1387"/>
                      <a:pt x="1457" y="1378"/>
                      <a:pt x="1457" y="1373"/>
                    </a:cubicBezTo>
                    <a:cubicBezTo>
                      <a:pt x="1457" y="1369"/>
                      <a:pt x="1449" y="1363"/>
                      <a:pt x="1450" y="1359"/>
                    </a:cubicBezTo>
                    <a:cubicBezTo>
                      <a:pt x="1452" y="1356"/>
                      <a:pt x="1463" y="1356"/>
                      <a:pt x="1467" y="1361"/>
                    </a:cubicBezTo>
                    <a:cubicBezTo>
                      <a:pt x="1472" y="1366"/>
                      <a:pt x="1463" y="1386"/>
                      <a:pt x="1466" y="1382"/>
                    </a:cubicBezTo>
                    <a:cubicBezTo>
                      <a:pt x="1468" y="1378"/>
                      <a:pt x="1472" y="1371"/>
                      <a:pt x="1476" y="1368"/>
                    </a:cubicBezTo>
                    <a:cubicBezTo>
                      <a:pt x="1480" y="1365"/>
                      <a:pt x="1486" y="1351"/>
                      <a:pt x="1485" y="1349"/>
                    </a:cubicBezTo>
                    <a:cubicBezTo>
                      <a:pt x="1485" y="1347"/>
                      <a:pt x="1484" y="1343"/>
                      <a:pt x="1487" y="1343"/>
                    </a:cubicBezTo>
                    <a:cubicBezTo>
                      <a:pt x="1490" y="1343"/>
                      <a:pt x="1500" y="1333"/>
                      <a:pt x="1506" y="1328"/>
                    </a:cubicBezTo>
                    <a:cubicBezTo>
                      <a:pt x="1513" y="1323"/>
                      <a:pt x="1509" y="1309"/>
                      <a:pt x="1511" y="1299"/>
                    </a:cubicBezTo>
                    <a:cubicBezTo>
                      <a:pt x="1514" y="1289"/>
                      <a:pt x="1515" y="1287"/>
                      <a:pt x="1524" y="1282"/>
                    </a:cubicBezTo>
                    <a:cubicBezTo>
                      <a:pt x="1533" y="1277"/>
                      <a:pt x="1547" y="1288"/>
                      <a:pt x="1555" y="1288"/>
                    </a:cubicBezTo>
                    <a:cubicBezTo>
                      <a:pt x="1562" y="1289"/>
                      <a:pt x="1564" y="1284"/>
                      <a:pt x="1570" y="1282"/>
                    </a:cubicBezTo>
                    <a:cubicBezTo>
                      <a:pt x="1576" y="1279"/>
                      <a:pt x="1577" y="1285"/>
                      <a:pt x="1582" y="1284"/>
                    </a:cubicBezTo>
                    <a:cubicBezTo>
                      <a:pt x="1588" y="1283"/>
                      <a:pt x="1582" y="1277"/>
                      <a:pt x="1580" y="1274"/>
                    </a:cubicBezTo>
                    <a:cubicBezTo>
                      <a:pt x="1578" y="1271"/>
                      <a:pt x="1581" y="1262"/>
                      <a:pt x="1578" y="1256"/>
                    </a:cubicBezTo>
                    <a:cubicBezTo>
                      <a:pt x="1575" y="1251"/>
                      <a:pt x="1578" y="1244"/>
                      <a:pt x="1585" y="1232"/>
                    </a:cubicBezTo>
                    <a:cubicBezTo>
                      <a:pt x="1592" y="1221"/>
                      <a:pt x="1594" y="1225"/>
                      <a:pt x="1602" y="1224"/>
                    </a:cubicBezTo>
                    <a:cubicBezTo>
                      <a:pt x="1611" y="1224"/>
                      <a:pt x="1615" y="1221"/>
                      <a:pt x="1624" y="1216"/>
                    </a:cubicBezTo>
                    <a:cubicBezTo>
                      <a:pt x="1634" y="1211"/>
                      <a:pt x="1634" y="1214"/>
                      <a:pt x="1639" y="1213"/>
                    </a:cubicBezTo>
                    <a:cubicBezTo>
                      <a:pt x="1644" y="1211"/>
                      <a:pt x="1653" y="1202"/>
                      <a:pt x="1660" y="1201"/>
                    </a:cubicBezTo>
                    <a:cubicBezTo>
                      <a:pt x="1660" y="1201"/>
                      <a:pt x="1660" y="1201"/>
                      <a:pt x="1660" y="1201"/>
                    </a:cubicBezTo>
                    <a:cubicBezTo>
                      <a:pt x="1658" y="1197"/>
                      <a:pt x="1657" y="1190"/>
                      <a:pt x="1661" y="1187"/>
                    </a:cubicBezTo>
                    <a:cubicBezTo>
                      <a:pt x="1666" y="1185"/>
                      <a:pt x="1677" y="1190"/>
                      <a:pt x="1684" y="1190"/>
                    </a:cubicBezTo>
                    <a:cubicBezTo>
                      <a:pt x="1690" y="1189"/>
                      <a:pt x="1691" y="1197"/>
                      <a:pt x="1687" y="1200"/>
                    </a:cubicBezTo>
                    <a:cubicBezTo>
                      <a:pt x="1684" y="1202"/>
                      <a:pt x="1670" y="1206"/>
                      <a:pt x="1666" y="1219"/>
                    </a:cubicBezTo>
                    <a:cubicBezTo>
                      <a:pt x="1662" y="1231"/>
                      <a:pt x="1676" y="1229"/>
                      <a:pt x="1680" y="1228"/>
                    </a:cubicBezTo>
                    <a:cubicBezTo>
                      <a:pt x="1684" y="1227"/>
                      <a:pt x="1694" y="1232"/>
                      <a:pt x="1701" y="1233"/>
                    </a:cubicBezTo>
                    <a:cubicBezTo>
                      <a:pt x="1709" y="1235"/>
                      <a:pt x="1709" y="1224"/>
                      <a:pt x="1716" y="1221"/>
                    </a:cubicBezTo>
                    <a:cubicBezTo>
                      <a:pt x="1724" y="1218"/>
                      <a:pt x="1735" y="1222"/>
                      <a:pt x="1743" y="1217"/>
                    </a:cubicBezTo>
                    <a:cubicBezTo>
                      <a:pt x="1751" y="1212"/>
                      <a:pt x="1754" y="1204"/>
                      <a:pt x="1755" y="1200"/>
                    </a:cubicBezTo>
                    <a:cubicBezTo>
                      <a:pt x="1756" y="1195"/>
                      <a:pt x="1761" y="1192"/>
                      <a:pt x="1768" y="1192"/>
                    </a:cubicBezTo>
                    <a:cubicBezTo>
                      <a:pt x="1774" y="1192"/>
                      <a:pt x="1769" y="1188"/>
                      <a:pt x="1768" y="1185"/>
                    </a:cubicBezTo>
                    <a:cubicBezTo>
                      <a:pt x="1767" y="1182"/>
                      <a:pt x="1766" y="1181"/>
                      <a:pt x="1765" y="1180"/>
                    </a:cubicBezTo>
                    <a:cubicBezTo>
                      <a:pt x="1768" y="1180"/>
                      <a:pt x="1770" y="1180"/>
                      <a:pt x="1773" y="1180"/>
                    </a:cubicBezTo>
                    <a:cubicBezTo>
                      <a:pt x="1779" y="1180"/>
                      <a:pt x="1782" y="1180"/>
                      <a:pt x="1786" y="1179"/>
                    </a:cubicBezTo>
                    <a:cubicBezTo>
                      <a:pt x="1790" y="1178"/>
                      <a:pt x="1787" y="1179"/>
                      <a:pt x="1790" y="1175"/>
                    </a:cubicBezTo>
                    <a:cubicBezTo>
                      <a:pt x="1791" y="1173"/>
                      <a:pt x="1793" y="1173"/>
                      <a:pt x="1793" y="1173"/>
                    </a:cubicBezTo>
                    <a:cubicBezTo>
                      <a:pt x="1792" y="1171"/>
                      <a:pt x="1793" y="1164"/>
                      <a:pt x="1790" y="1167"/>
                    </a:cubicBezTo>
                    <a:cubicBezTo>
                      <a:pt x="1788" y="1170"/>
                      <a:pt x="1785" y="1180"/>
                      <a:pt x="1782" y="1176"/>
                    </a:cubicBezTo>
                    <a:cubicBezTo>
                      <a:pt x="1780" y="1172"/>
                      <a:pt x="1788" y="1170"/>
                      <a:pt x="1789" y="1167"/>
                    </a:cubicBezTo>
                    <a:cubicBezTo>
                      <a:pt x="1791" y="1163"/>
                      <a:pt x="1791" y="1160"/>
                      <a:pt x="1792" y="1158"/>
                    </a:cubicBezTo>
                    <a:cubicBezTo>
                      <a:pt x="1793" y="1156"/>
                      <a:pt x="1793" y="1152"/>
                      <a:pt x="1791" y="1149"/>
                    </a:cubicBezTo>
                    <a:cubicBezTo>
                      <a:pt x="1790" y="1145"/>
                      <a:pt x="1780" y="1147"/>
                      <a:pt x="1779" y="1149"/>
                    </a:cubicBezTo>
                    <a:cubicBezTo>
                      <a:pt x="1777" y="1153"/>
                      <a:pt x="1781" y="1152"/>
                      <a:pt x="1775" y="1157"/>
                    </a:cubicBezTo>
                    <a:cubicBezTo>
                      <a:pt x="1770" y="1162"/>
                      <a:pt x="1767" y="1165"/>
                      <a:pt x="1766" y="1168"/>
                    </a:cubicBezTo>
                    <a:cubicBezTo>
                      <a:pt x="1764" y="1170"/>
                      <a:pt x="1758" y="1176"/>
                      <a:pt x="1759" y="1178"/>
                    </a:cubicBezTo>
                    <a:cubicBezTo>
                      <a:pt x="1759" y="1179"/>
                      <a:pt x="1760" y="1179"/>
                      <a:pt x="1760" y="1179"/>
                    </a:cubicBezTo>
                    <a:cubicBezTo>
                      <a:pt x="1758" y="1180"/>
                      <a:pt x="1755" y="1182"/>
                      <a:pt x="1752" y="1183"/>
                    </a:cubicBezTo>
                    <a:cubicBezTo>
                      <a:pt x="1745" y="1184"/>
                      <a:pt x="1739" y="1184"/>
                      <a:pt x="1732" y="1182"/>
                    </a:cubicBezTo>
                    <a:cubicBezTo>
                      <a:pt x="1725" y="1179"/>
                      <a:pt x="1721" y="1174"/>
                      <a:pt x="1721" y="1169"/>
                    </a:cubicBezTo>
                    <a:cubicBezTo>
                      <a:pt x="1721" y="1165"/>
                      <a:pt x="1709" y="1161"/>
                      <a:pt x="1708" y="1159"/>
                    </a:cubicBezTo>
                    <a:cubicBezTo>
                      <a:pt x="1707" y="1156"/>
                      <a:pt x="1711" y="1148"/>
                      <a:pt x="1712" y="1141"/>
                    </a:cubicBezTo>
                    <a:cubicBezTo>
                      <a:pt x="1713" y="1134"/>
                      <a:pt x="1710" y="1131"/>
                      <a:pt x="1709" y="1128"/>
                    </a:cubicBezTo>
                    <a:cubicBezTo>
                      <a:pt x="1708" y="1125"/>
                      <a:pt x="1709" y="1124"/>
                      <a:pt x="1717" y="1122"/>
                    </a:cubicBezTo>
                    <a:cubicBezTo>
                      <a:pt x="1724" y="1120"/>
                      <a:pt x="1722" y="1107"/>
                      <a:pt x="1723" y="1102"/>
                    </a:cubicBezTo>
                    <a:cubicBezTo>
                      <a:pt x="1723" y="1098"/>
                      <a:pt x="1716" y="1090"/>
                      <a:pt x="1706" y="1087"/>
                    </a:cubicBezTo>
                    <a:cubicBezTo>
                      <a:pt x="1696" y="1083"/>
                      <a:pt x="1694" y="1089"/>
                      <a:pt x="1683" y="1087"/>
                    </a:cubicBezTo>
                    <a:cubicBezTo>
                      <a:pt x="1672" y="1085"/>
                      <a:pt x="1684" y="1072"/>
                      <a:pt x="1691" y="1065"/>
                    </a:cubicBezTo>
                    <a:cubicBezTo>
                      <a:pt x="1698" y="1058"/>
                      <a:pt x="1699" y="1058"/>
                      <a:pt x="1707" y="1059"/>
                    </a:cubicBezTo>
                    <a:cubicBezTo>
                      <a:pt x="1714" y="1060"/>
                      <a:pt x="1731" y="1064"/>
                      <a:pt x="1745" y="1064"/>
                    </a:cubicBezTo>
                    <a:cubicBezTo>
                      <a:pt x="1758" y="1064"/>
                      <a:pt x="1760" y="1060"/>
                      <a:pt x="1766" y="1063"/>
                    </a:cubicBezTo>
                    <a:cubicBezTo>
                      <a:pt x="1772" y="1066"/>
                      <a:pt x="1802" y="1069"/>
                      <a:pt x="1819" y="1066"/>
                    </a:cubicBezTo>
                    <a:cubicBezTo>
                      <a:pt x="1836" y="1063"/>
                      <a:pt x="1830" y="1050"/>
                      <a:pt x="1839" y="1042"/>
                    </a:cubicBezTo>
                    <a:cubicBezTo>
                      <a:pt x="1847" y="1034"/>
                      <a:pt x="1850" y="1032"/>
                      <a:pt x="1862" y="1030"/>
                    </a:cubicBezTo>
                    <a:cubicBezTo>
                      <a:pt x="1872" y="1029"/>
                      <a:pt x="1877" y="1033"/>
                      <a:pt x="1883" y="1032"/>
                    </a:cubicBezTo>
                    <a:cubicBezTo>
                      <a:pt x="1881" y="1034"/>
                      <a:pt x="1877" y="1038"/>
                      <a:pt x="1872" y="1046"/>
                    </a:cubicBezTo>
                    <a:cubicBezTo>
                      <a:pt x="1863" y="1059"/>
                      <a:pt x="1853" y="1072"/>
                      <a:pt x="1850" y="1078"/>
                    </a:cubicBezTo>
                    <a:cubicBezTo>
                      <a:pt x="1847" y="1084"/>
                      <a:pt x="1843" y="1092"/>
                      <a:pt x="1837" y="1094"/>
                    </a:cubicBezTo>
                    <a:cubicBezTo>
                      <a:pt x="1831" y="1096"/>
                      <a:pt x="1831" y="1108"/>
                      <a:pt x="1826" y="1114"/>
                    </a:cubicBezTo>
                    <a:cubicBezTo>
                      <a:pt x="1822" y="1119"/>
                      <a:pt x="1816" y="1118"/>
                      <a:pt x="1816" y="1123"/>
                    </a:cubicBezTo>
                    <a:cubicBezTo>
                      <a:pt x="1815" y="1127"/>
                      <a:pt x="1806" y="1137"/>
                      <a:pt x="1831" y="1138"/>
                    </a:cubicBezTo>
                    <a:cubicBezTo>
                      <a:pt x="1857" y="1139"/>
                      <a:pt x="1862" y="1134"/>
                      <a:pt x="1868" y="1135"/>
                    </a:cubicBezTo>
                    <a:cubicBezTo>
                      <a:pt x="1874" y="1135"/>
                      <a:pt x="1883" y="1141"/>
                      <a:pt x="1891" y="1139"/>
                    </a:cubicBezTo>
                    <a:cubicBezTo>
                      <a:pt x="1898" y="1138"/>
                      <a:pt x="1907" y="1134"/>
                      <a:pt x="1910" y="1130"/>
                    </a:cubicBezTo>
                    <a:cubicBezTo>
                      <a:pt x="1914" y="1126"/>
                      <a:pt x="1923" y="1123"/>
                      <a:pt x="1922" y="1116"/>
                    </a:cubicBezTo>
                    <a:cubicBezTo>
                      <a:pt x="1920" y="1108"/>
                      <a:pt x="1919" y="1106"/>
                      <a:pt x="1922" y="1099"/>
                    </a:cubicBezTo>
                    <a:cubicBezTo>
                      <a:pt x="1924" y="1092"/>
                      <a:pt x="1924" y="1076"/>
                      <a:pt x="1912" y="1081"/>
                    </a:cubicBezTo>
                    <a:cubicBezTo>
                      <a:pt x="1899" y="1086"/>
                      <a:pt x="1896" y="1098"/>
                      <a:pt x="1888" y="1090"/>
                    </a:cubicBezTo>
                    <a:cubicBezTo>
                      <a:pt x="1880" y="1081"/>
                      <a:pt x="1882" y="1072"/>
                      <a:pt x="1881" y="1069"/>
                    </a:cubicBezTo>
                    <a:cubicBezTo>
                      <a:pt x="1879" y="1065"/>
                      <a:pt x="1882" y="1059"/>
                      <a:pt x="1890" y="1053"/>
                    </a:cubicBezTo>
                    <a:cubicBezTo>
                      <a:pt x="1899" y="1046"/>
                      <a:pt x="1906" y="1033"/>
                      <a:pt x="1897" y="1032"/>
                    </a:cubicBezTo>
                    <a:cubicBezTo>
                      <a:pt x="1893" y="1031"/>
                      <a:pt x="1890" y="1030"/>
                      <a:pt x="1888" y="1031"/>
                    </a:cubicBezTo>
                    <a:cubicBezTo>
                      <a:pt x="1895" y="1026"/>
                      <a:pt x="1895" y="1018"/>
                      <a:pt x="1895" y="1012"/>
                    </a:cubicBezTo>
                    <a:cubicBezTo>
                      <a:pt x="1894" y="1005"/>
                      <a:pt x="1896" y="1005"/>
                      <a:pt x="1895" y="1000"/>
                    </a:cubicBezTo>
                    <a:cubicBezTo>
                      <a:pt x="1895" y="994"/>
                      <a:pt x="1896" y="992"/>
                      <a:pt x="1898" y="985"/>
                    </a:cubicBezTo>
                    <a:cubicBezTo>
                      <a:pt x="1900" y="977"/>
                      <a:pt x="1895" y="973"/>
                      <a:pt x="1891" y="972"/>
                    </a:cubicBezTo>
                    <a:cubicBezTo>
                      <a:pt x="1887" y="972"/>
                      <a:pt x="1880" y="972"/>
                      <a:pt x="1879" y="966"/>
                    </a:cubicBezTo>
                    <a:cubicBezTo>
                      <a:pt x="1878" y="960"/>
                      <a:pt x="1878" y="956"/>
                      <a:pt x="1875" y="956"/>
                    </a:cubicBezTo>
                    <a:cubicBezTo>
                      <a:pt x="1872" y="956"/>
                      <a:pt x="1862" y="959"/>
                      <a:pt x="1859" y="956"/>
                    </a:cubicBezTo>
                    <a:cubicBezTo>
                      <a:pt x="1856" y="953"/>
                      <a:pt x="1885" y="951"/>
                      <a:pt x="1884" y="947"/>
                    </a:cubicBezTo>
                    <a:cubicBezTo>
                      <a:pt x="1884" y="942"/>
                      <a:pt x="1881" y="942"/>
                      <a:pt x="1879" y="939"/>
                    </a:cubicBezTo>
                    <a:cubicBezTo>
                      <a:pt x="1877" y="936"/>
                      <a:pt x="1870" y="933"/>
                      <a:pt x="1867" y="934"/>
                    </a:cubicBezTo>
                    <a:cubicBezTo>
                      <a:pt x="1865" y="934"/>
                      <a:pt x="1860" y="937"/>
                      <a:pt x="1858" y="935"/>
                    </a:cubicBezTo>
                    <a:cubicBezTo>
                      <a:pt x="1856" y="934"/>
                      <a:pt x="1852" y="933"/>
                      <a:pt x="1850" y="930"/>
                    </a:cubicBezTo>
                    <a:cubicBezTo>
                      <a:pt x="1848" y="927"/>
                      <a:pt x="1840" y="920"/>
                      <a:pt x="1838" y="922"/>
                    </a:cubicBezTo>
                    <a:cubicBezTo>
                      <a:pt x="1838" y="922"/>
                      <a:pt x="1838" y="923"/>
                      <a:pt x="1838" y="923"/>
                    </a:cubicBezTo>
                    <a:cubicBezTo>
                      <a:pt x="1838" y="922"/>
                      <a:pt x="1837" y="922"/>
                      <a:pt x="1837" y="920"/>
                    </a:cubicBezTo>
                    <a:cubicBezTo>
                      <a:pt x="1836" y="912"/>
                      <a:pt x="1835" y="905"/>
                      <a:pt x="1833" y="902"/>
                    </a:cubicBezTo>
                    <a:cubicBezTo>
                      <a:pt x="1830" y="900"/>
                      <a:pt x="1825" y="903"/>
                      <a:pt x="1819" y="896"/>
                    </a:cubicBezTo>
                    <a:cubicBezTo>
                      <a:pt x="1813" y="889"/>
                      <a:pt x="1814" y="894"/>
                      <a:pt x="1813" y="890"/>
                    </a:cubicBezTo>
                    <a:cubicBezTo>
                      <a:pt x="1812" y="886"/>
                      <a:pt x="1805" y="884"/>
                      <a:pt x="1807" y="881"/>
                    </a:cubicBezTo>
                    <a:cubicBezTo>
                      <a:pt x="1809" y="879"/>
                      <a:pt x="1813" y="878"/>
                      <a:pt x="1815" y="876"/>
                    </a:cubicBezTo>
                    <a:cubicBezTo>
                      <a:pt x="1817" y="875"/>
                      <a:pt x="1820" y="874"/>
                      <a:pt x="1821" y="870"/>
                    </a:cubicBezTo>
                    <a:cubicBezTo>
                      <a:pt x="1821" y="866"/>
                      <a:pt x="1823" y="870"/>
                      <a:pt x="1823" y="866"/>
                    </a:cubicBezTo>
                    <a:cubicBezTo>
                      <a:pt x="1823" y="862"/>
                      <a:pt x="1813" y="861"/>
                      <a:pt x="1812" y="859"/>
                    </a:cubicBezTo>
                    <a:cubicBezTo>
                      <a:pt x="1810" y="857"/>
                      <a:pt x="1817" y="853"/>
                      <a:pt x="1819" y="851"/>
                    </a:cubicBezTo>
                    <a:cubicBezTo>
                      <a:pt x="1821" y="849"/>
                      <a:pt x="1814" y="845"/>
                      <a:pt x="1812" y="843"/>
                    </a:cubicBezTo>
                    <a:cubicBezTo>
                      <a:pt x="1811" y="841"/>
                      <a:pt x="1816" y="835"/>
                      <a:pt x="1816" y="832"/>
                    </a:cubicBezTo>
                    <a:cubicBezTo>
                      <a:pt x="1816" y="830"/>
                      <a:pt x="1808" y="829"/>
                      <a:pt x="1805" y="828"/>
                    </a:cubicBezTo>
                    <a:cubicBezTo>
                      <a:pt x="1802" y="827"/>
                      <a:pt x="1803" y="824"/>
                      <a:pt x="1804" y="821"/>
                    </a:cubicBezTo>
                    <a:cubicBezTo>
                      <a:pt x="1806" y="819"/>
                      <a:pt x="1805" y="816"/>
                      <a:pt x="1805" y="812"/>
                    </a:cubicBezTo>
                    <a:cubicBezTo>
                      <a:pt x="1805" y="809"/>
                      <a:pt x="1804" y="806"/>
                      <a:pt x="1803" y="803"/>
                    </a:cubicBezTo>
                    <a:cubicBezTo>
                      <a:pt x="1801" y="800"/>
                      <a:pt x="1798" y="796"/>
                      <a:pt x="1797" y="794"/>
                    </a:cubicBezTo>
                    <a:cubicBezTo>
                      <a:pt x="1796" y="792"/>
                      <a:pt x="1794" y="786"/>
                      <a:pt x="1793" y="782"/>
                    </a:cubicBezTo>
                    <a:cubicBezTo>
                      <a:pt x="1793" y="779"/>
                      <a:pt x="1795" y="776"/>
                      <a:pt x="1794" y="773"/>
                    </a:cubicBezTo>
                    <a:cubicBezTo>
                      <a:pt x="1793" y="770"/>
                      <a:pt x="1790" y="762"/>
                      <a:pt x="1794" y="758"/>
                    </a:cubicBezTo>
                    <a:cubicBezTo>
                      <a:pt x="1797" y="753"/>
                      <a:pt x="1796" y="754"/>
                      <a:pt x="1791" y="754"/>
                    </a:cubicBezTo>
                    <a:cubicBezTo>
                      <a:pt x="1786" y="754"/>
                      <a:pt x="1785" y="767"/>
                      <a:pt x="1778" y="774"/>
                    </a:cubicBezTo>
                    <a:cubicBezTo>
                      <a:pt x="1770" y="782"/>
                      <a:pt x="1767" y="786"/>
                      <a:pt x="1762" y="795"/>
                    </a:cubicBezTo>
                    <a:cubicBezTo>
                      <a:pt x="1757" y="805"/>
                      <a:pt x="1754" y="804"/>
                      <a:pt x="1748" y="806"/>
                    </a:cubicBezTo>
                    <a:cubicBezTo>
                      <a:pt x="1742" y="808"/>
                      <a:pt x="1740" y="816"/>
                      <a:pt x="1735" y="819"/>
                    </a:cubicBezTo>
                    <a:cubicBezTo>
                      <a:pt x="1730" y="822"/>
                      <a:pt x="1724" y="829"/>
                      <a:pt x="1722" y="828"/>
                    </a:cubicBezTo>
                    <a:cubicBezTo>
                      <a:pt x="1721" y="827"/>
                      <a:pt x="1722" y="819"/>
                      <a:pt x="1719" y="820"/>
                    </a:cubicBezTo>
                    <a:cubicBezTo>
                      <a:pt x="1715" y="820"/>
                      <a:pt x="1707" y="810"/>
                      <a:pt x="1705" y="804"/>
                    </a:cubicBezTo>
                    <a:cubicBezTo>
                      <a:pt x="1704" y="797"/>
                      <a:pt x="1705" y="795"/>
                      <a:pt x="1707" y="792"/>
                    </a:cubicBezTo>
                    <a:cubicBezTo>
                      <a:pt x="1708" y="788"/>
                      <a:pt x="1708" y="779"/>
                      <a:pt x="1709" y="771"/>
                    </a:cubicBezTo>
                    <a:cubicBezTo>
                      <a:pt x="1711" y="764"/>
                      <a:pt x="1700" y="768"/>
                      <a:pt x="1699" y="766"/>
                    </a:cubicBezTo>
                    <a:cubicBezTo>
                      <a:pt x="1698" y="763"/>
                      <a:pt x="1701" y="760"/>
                      <a:pt x="1705" y="757"/>
                    </a:cubicBezTo>
                    <a:cubicBezTo>
                      <a:pt x="1709" y="753"/>
                      <a:pt x="1708" y="749"/>
                      <a:pt x="1708" y="745"/>
                    </a:cubicBezTo>
                    <a:cubicBezTo>
                      <a:pt x="1708" y="742"/>
                      <a:pt x="1710" y="739"/>
                      <a:pt x="1713" y="736"/>
                    </a:cubicBezTo>
                    <a:cubicBezTo>
                      <a:pt x="1715" y="733"/>
                      <a:pt x="1713" y="734"/>
                      <a:pt x="1710" y="730"/>
                    </a:cubicBezTo>
                    <a:cubicBezTo>
                      <a:pt x="1707" y="727"/>
                      <a:pt x="1710" y="731"/>
                      <a:pt x="1707" y="732"/>
                    </a:cubicBezTo>
                    <a:cubicBezTo>
                      <a:pt x="1705" y="734"/>
                      <a:pt x="1704" y="731"/>
                      <a:pt x="1704" y="729"/>
                    </a:cubicBezTo>
                    <a:cubicBezTo>
                      <a:pt x="1704" y="727"/>
                      <a:pt x="1702" y="728"/>
                      <a:pt x="1700" y="726"/>
                    </a:cubicBezTo>
                    <a:cubicBezTo>
                      <a:pt x="1698" y="724"/>
                      <a:pt x="1694" y="727"/>
                      <a:pt x="1690" y="726"/>
                    </a:cubicBezTo>
                    <a:cubicBezTo>
                      <a:pt x="1687" y="725"/>
                      <a:pt x="1679" y="716"/>
                      <a:pt x="1678" y="714"/>
                    </a:cubicBezTo>
                    <a:cubicBezTo>
                      <a:pt x="1677" y="712"/>
                      <a:pt x="1678" y="709"/>
                      <a:pt x="1677" y="705"/>
                    </a:cubicBezTo>
                    <a:cubicBezTo>
                      <a:pt x="1675" y="701"/>
                      <a:pt x="1672" y="699"/>
                      <a:pt x="1671" y="696"/>
                    </a:cubicBezTo>
                    <a:cubicBezTo>
                      <a:pt x="1670" y="694"/>
                      <a:pt x="1669" y="687"/>
                      <a:pt x="1666" y="682"/>
                    </a:cubicBezTo>
                    <a:cubicBezTo>
                      <a:pt x="1664" y="677"/>
                      <a:pt x="1658" y="677"/>
                      <a:pt x="1653" y="677"/>
                    </a:cubicBezTo>
                    <a:cubicBezTo>
                      <a:pt x="1648" y="677"/>
                      <a:pt x="1647" y="672"/>
                      <a:pt x="1644" y="670"/>
                    </a:cubicBezTo>
                    <a:cubicBezTo>
                      <a:pt x="1641" y="669"/>
                      <a:pt x="1631" y="677"/>
                      <a:pt x="1628" y="677"/>
                    </a:cubicBezTo>
                    <a:cubicBezTo>
                      <a:pt x="1626" y="677"/>
                      <a:pt x="1622" y="676"/>
                      <a:pt x="1617" y="672"/>
                    </a:cubicBezTo>
                    <a:cubicBezTo>
                      <a:pt x="1613" y="668"/>
                      <a:pt x="1608" y="658"/>
                      <a:pt x="1599" y="657"/>
                    </a:cubicBezTo>
                    <a:cubicBezTo>
                      <a:pt x="1590" y="656"/>
                      <a:pt x="1585" y="664"/>
                      <a:pt x="1580" y="669"/>
                    </a:cubicBezTo>
                    <a:cubicBezTo>
                      <a:pt x="1575" y="673"/>
                      <a:pt x="1582" y="686"/>
                      <a:pt x="1583" y="691"/>
                    </a:cubicBezTo>
                    <a:cubicBezTo>
                      <a:pt x="1585" y="696"/>
                      <a:pt x="1582" y="696"/>
                      <a:pt x="1579" y="699"/>
                    </a:cubicBezTo>
                    <a:cubicBezTo>
                      <a:pt x="1577" y="701"/>
                      <a:pt x="1569" y="704"/>
                      <a:pt x="1564" y="710"/>
                    </a:cubicBezTo>
                    <a:cubicBezTo>
                      <a:pt x="1559" y="715"/>
                      <a:pt x="1566" y="727"/>
                      <a:pt x="1568" y="727"/>
                    </a:cubicBezTo>
                    <a:cubicBezTo>
                      <a:pt x="1570" y="727"/>
                      <a:pt x="1570" y="724"/>
                      <a:pt x="1571" y="727"/>
                    </a:cubicBezTo>
                    <a:cubicBezTo>
                      <a:pt x="1572" y="730"/>
                      <a:pt x="1574" y="733"/>
                      <a:pt x="1572" y="740"/>
                    </a:cubicBezTo>
                    <a:cubicBezTo>
                      <a:pt x="1570" y="746"/>
                      <a:pt x="1570" y="750"/>
                      <a:pt x="1571" y="755"/>
                    </a:cubicBezTo>
                    <a:cubicBezTo>
                      <a:pt x="1573" y="759"/>
                      <a:pt x="1574" y="761"/>
                      <a:pt x="1571" y="764"/>
                    </a:cubicBezTo>
                    <a:cubicBezTo>
                      <a:pt x="1568" y="766"/>
                      <a:pt x="1562" y="756"/>
                      <a:pt x="1559" y="757"/>
                    </a:cubicBezTo>
                    <a:cubicBezTo>
                      <a:pt x="1556" y="759"/>
                      <a:pt x="1557" y="775"/>
                      <a:pt x="1554" y="778"/>
                    </a:cubicBezTo>
                    <a:cubicBezTo>
                      <a:pt x="1550" y="780"/>
                      <a:pt x="1541" y="781"/>
                      <a:pt x="1540" y="783"/>
                    </a:cubicBezTo>
                    <a:cubicBezTo>
                      <a:pt x="1538" y="786"/>
                      <a:pt x="1534" y="798"/>
                      <a:pt x="1537" y="803"/>
                    </a:cubicBezTo>
                    <a:cubicBezTo>
                      <a:pt x="1540" y="808"/>
                      <a:pt x="1553" y="810"/>
                      <a:pt x="1556" y="819"/>
                    </a:cubicBezTo>
                    <a:cubicBezTo>
                      <a:pt x="1559" y="827"/>
                      <a:pt x="1550" y="845"/>
                      <a:pt x="1550" y="849"/>
                    </a:cubicBezTo>
                    <a:cubicBezTo>
                      <a:pt x="1549" y="853"/>
                      <a:pt x="1548" y="865"/>
                      <a:pt x="1548" y="872"/>
                    </a:cubicBezTo>
                    <a:cubicBezTo>
                      <a:pt x="1547" y="878"/>
                      <a:pt x="1545" y="879"/>
                      <a:pt x="1539" y="884"/>
                    </a:cubicBezTo>
                    <a:cubicBezTo>
                      <a:pt x="1533" y="889"/>
                      <a:pt x="1503" y="904"/>
                      <a:pt x="1492" y="909"/>
                    </a:cubicBezTo>
                    <a:cubicBezTo>
                      <a:pt x="1480" y="914"/>
                      <a:pt x="1486" y="917"/>
                      <a:pt x="1489" y="923"/>
                    </a:cubicBezTo>
                    <a:cubicBezTo>
                      <a:pt x="1491" y="928"/>
                      <a:pt x="1490" y="938"/>
                      <a:pt x="1490" y="942"/>
                    </a:cubicBezTo>
                    <a:cubicBezTo>
                      <a:pt x="1490" y="945"/>
                      <a:pt x="1483" y="954"/>
                      <a:pt x="1484" y="963"/>
                    </a:cubicBezTo>
                    <a:cubicBezTo>
                      <a:pt x="1485" y="972"/>
                      <a:pt x="1488" y="977"/>
                      <a:pt x="1489" y="983"/>
                    </a:cubicBezTo>
                    <a:cubicBezTo>
                      <a:pt x="1489" y="988"/>
                      <a:pt x="1486" y="992"/>
                      <a:pt x="1482" y="996"/>
                    </a:cubicBezTo>
                    <a:cubicBezTo>
                      <a:pt x="1479" y="999"/>
                      <a:pt x="1481" y="1007"/>
                      <a:pt x="1479" y="1011"/>
                    </a:cubicBezTo>
                    <a:cubicBezTo>
                      <a:pt x="1477" y="1015"/>
                      <a:pt x="1470" y="1000"/>
                      <a:pt x="1464" y="1001"/>
                    </a:cubicBezTo>
                    <a:cubicBezTo>
                      <a:pt x="1459" y="1002"/>
                      <a:pt x="1461" y="1012"/>
                      <a:pt x="1458" y="1014"/>
                    </a:cubicBezTo>
                    <a:cubicBezTo>
                      <a:pt x="1455" y="1016"/>
                      <a:pt x="1453" y="1014"/>
                      <a:pt x="1451" y="1011"/>
                    </a:cubicBezTo>
                    <a:cubicBezTo>
                      <a:pt x="1448" y="1008"/>
                      <a:pt x="1441" y="1004"/>
                      <a:pt x="1438" y="999"/>
                    </a:cubicBezTo>
                    <a:cubicBezTo>
                      <a:pt x="1435" y="994"/>
                      <a:pt x="1434" y="984"/>
                      <a:pt x="1428" y="974"/>
                    </a:cubicBezTo>
                    <a:cubicBezTo>
                      <a:pt x="1422" y="965"/>
                      <a:pt x="1421" y="959"/>
                      <a:pt x="1423" y="953"/>
                    </a:cubicBezTo>
                    <a:cubicBezTo>
                      <a:pt x="1425" y="947"/>
                      <a:pt x="1437" y="942"/>
                      <a:pt x="1441" y="936"/>
                    </a:cubicBezTo>
                    <a:cubicBezTo>
                      <a:pt x="1446" y="930"/>
                      <a:pt x="1430" y="919"/>
                      <a:pt x="1432" y="912"/>
                    </a:cubicBezTo>
                    <a:cubicBezTo>
                      <a:pt x="1434" y="906"/>
                      <a:pt x="1447" y="894"/>
                      <a:pt x="1443" y="893"/>
                    </a:cubicBezTo>
                    <a:cubicBezTo>
                      <a:pt x="1440" y="892"/>
                      <a:pt x="1417" y="894"/>
                      <a:pt x="1408" y="893"/>
                    </a:cubicBezTo>
                    <a:cubicBezTo>
                      <a:pt x="1399" y="893"/>
                      <a:pt x="1388" y="890"/>
                      <a:pt x="1382" y="882"/>
                    </a:cubicBezTo>
                    <a:cubicBezTo>
                      <a:pt x="1376" y="875"/>
                      <a:pt x="1364" y="865"/>
                      <a:pt x="1361" y="858"/>
                    </a:cubicBezTo>
                    <a:cubicBezTo>
                      <a:pt x="1357" y="851"/>
                      <a:pt x="1343" y="836"/>
                      <a:pt x="1337" y="832"/>
                    </a:cubicBezTo>
                    <a:cubicBezTo>
                      <a:pt x="1332" y="827"/>
                      <a:pt x="1317" y="816"/>
                      <a:pt x="1300" y="821"/>
                    </a:cubicBezTo>
                    <a:cubicBezTo>
                      <a:pt x="1282" y="827"/>
                      <a:pt x="1273" y="826"/>
                      <a:pt x="1280" y="821"/>
                    </a:cubicBezTo>
                    <a:cubicBezTo>
                      <a:pt x="1286" y="816"/>
                      <a:pt x="1291" y="805"/>
                      <a:pt x="1291" y="797"/>
                    </a:cubicBezTo>
                    <a:cubicBezTo>
                      <a:pt x="1291" y="790"/>
                      <a:pt x="1283" y="769"/>
                      <a:pt x="1278" y="767"/>
                    </a:cubicBezTo>
                    <a:cubicBezTo>
                      <a:pt x="1273" y="764"/>
                      <a:pt x="1266" y="765"/>
                      <a:pt x="1262" y="747"/>
                    </a:cubicBezTo>
                    <a:cubicBezTo>
                      <a:pt x="1259" y="738"/>
                      <a:pt x="1262" y="720"/>
                      <a:pt x="1272" y="705"/>
                    </a:cubicBezTo>
                    <a:cubicBezTo>
                      <a:pt x="1281" y="692"/>
                      <a:pt x="1291" y="680"/>
                      <a:pt x="1298" y="669"/>
                    </a:cubicBezTo>
                    <a:cubicBezTo>
                      <a:pt x="1313" y="646"/>
                      <a:pt x="1320" y="650"/>
                      <a:pt x="1331" y="645"/>
                    </a:cubicBezTo>
                    <a:cubicBezTo>
                      <a:pt x="1343" y="641"/>
                      <a:pt x="1348" y="640"/>
                      <a:pt x="1350" y="634"/>
                    </a:cubicBezTo>
                    <a:cubicBezTo>
                      <a:pt x="1352" y="628"/>
                      <a:pt x="1360" y="622"/>
                      <a:pt x="1368" y="625"/>
                    </a:cubicBezTo>
                    <a:cubicBezTo>
                      <a:pt x="1376" y="628"/>
                      <a:pt x="1382" y="623"/>
                      <a:pt x="1382" y="613"/>
                    </a:cubicBezTo>
                    <a:cubicBezTo>
                      <a:pt x="1383" y="603"/>
                      <a:pt x="1392" y="599"/>
                      <a:pt x="1397" y="598"/>
                    </a:cubicBezTo>
                    <a:cubicBezTo>
                      <a:pt x="1402" y="597"/>
                      <a:pt x="1393" y="588"/>
                      <a:pt x="1400" y="581"/>
                    </a:cubicBezTo>
                    <a:cubicBezTo>
                      <a:pt x="1408" y="575"/>
                      <a:pt x="1415" y="579"/>
                      <a:pt x="1420" y="585"/>
                    </a:cubicBezTo>
                    <a:cubicBezTo>
                      <a:pt x="1425" y="590"/>
                      <a:pt x="1431" y="595"/>
                      <a:pt x="1435" y="587"/>
                    </a:cubicBezTo>
                    <a:cubicBezTo>
                      <a:pt x="1440" y="579"/>
                      <a:pt x="1462" y="562"/>
                      <a:pt x="1471" y="561"/>
                    </a:cubicBezTo>
                    <a:cubicBezTo>
                      <a:pt x="1480" y="560"/>
                      <a:pt x="1473" y="565"/>
                      <a:pt x="1470" y="569"/>
                    </a:cubicBezTo>
                    <a:cubicBezTo>
                      <a:pt x="1467" y="574"/>
                      <a:pt x="1471" y="588"/>
                      <a:pt x="1465" y="593"/>
                    </a:cubicBezTo>
                    <a:cubicBezTo>
                      <a:pt x="1459" y="599"/>
                      <a:pt x="1455" y="596"/>
                      <a:pt x="1454" y="604"/>
                    </a:cubicBezTo>
                    <a:cubicBezTo>
                      <a:pt x="1453" y="612"/>
                      <a:pt x="1463" y="608"/>
                      <a:pt x="1471" y="610"/>
                    </a:cubicBezTo>
                    <a:cubicBezTo>
                      <a:pt x="1478" y="612"/>
                      <a:pt x="1469" y="621"/>
                      <a:pt x="1475" y="625"/>
                    </a:cubicBezTo>
                    <a:cubicBezTo>
                      <a:pt x="1480" y="629"/>
                      <a:pt x="1488" y="630"/>
                      <a:pt x="1494" y="623"/>
                    </a:cubicBezTo>
                    <a:cubicBezTo>
                      <a:pt x="1501" y="616"/>
                      <a:pt x="1503" y="615"/>
                      <a:pt x="1511" y="609"/>
                    </a:cubicBezTo>
                    <a:cubicBezTo>
                      <a:pt x="1514" y="607"/>
                      <a:pt x="1515" y="606"/>
                      <a:pt x="1515" y="605"/>
                    </a:cubicBezTo>
                    <a:cubicBezTo>
                      <a:pt x="1519" y="606"/>
                      <a:pt x="1527" y="606"/>
                      <a:pt x="1527" y="609"/>
                    </a:cubicBezTo>
                    <a:cubicBezTo>
                      <a:pt x="1526" y="613"/>
                      <a:pt x="1528" y="614"/>
                      <a:pt x="1534" y="616"/>
                    </a:cubicBezTo>
                    <a:cubicBezTo>
                      <a:pt x="1540" y="617"/>
                      <a:pt x="1541" y="624"/>
                      <a:pt x="1545" y="623"/>
                    </a:cubicBezTo>
                    <a:cubicBezTo>
                      <a:pt x="1548" y="622"/>
                      <a:pt x="1553" y="620"/>
                      <a:pt x="1557" y="615"/>
                    </a:cubicBezTo>
                    <a:cubicBezTo>
                      <a:pt x="1559" y="616"/>
                      <a:pt x="1562" y="622"/>
                      <a:pt x="1564" y="623"/>
                    </a:cubicBezTo>
                    <a:cubicBezTo>
                      <a:pt x="1567" y="626"/>
                      <a:pt x="1567" y="629"/>
                      <a:pt x="1570" y="633"/>
                    </a:cubicBezTo>
                    <a:cubicBezTo>
                      <a:pt x="1574" y="637"/>
                      <a:pt x="1579" y="635"/>
                      <a:pt x="1586" y="636"/>
                    </a:cubicBezTo>
                    <a:cubicBezTo>
                      <a:pt x="1593" y="637"/>
                      <a:pt x="1597" y="631"/>
                      <a:pt x="1602" y="631"/>
                    </a:cubicBezTo>
                    <a:cubicBezTo>
                      <a:pt x="1608" y="630"/>
                      <a:pt x="1613" y="633"/>
                      <a:pt x="1618" y="630"/>
                    </a:cubicBezTo>
                    <a:cubicBezTo>
                      <a:pt x="1620" y="628"/>
                      <a:pt x="1620" y="624"/>
                      <a:pt x="1620" y="620"/>
                    </a:cubicBezTo>
                    <a:cubicBezTo>
                      <a:pt x="1620" y="620"/>
                      <a:pt x="1620" y="620"/>
                      <a:pt x="1619" y="621"/>
                    </a:cubicBezTo>
                    <a:cubicBezTo>
                      <a:pt x="1617" y="626"/>
                      <a:pt x="1611" y="623"/>
                      <a:pt x="1608" y="625"/>
                    </a:cubicBezTo>
                    <a:cubicBezTo>
                      <a:pt x="1606" y="626"/>
                      <a:pt x="1599" y="632"/>
                      <a:pt x="1596" y="631"/>
                    </a:cubicBezTo>
                    <a:cubicBezTo>
                      <a:pt x="1593" y="630"/>
                      <a:pt x="1590" y="629"/>
                      <a:pt x="1584" y="629"/>
                    </a:cubicBezTo>
                    <a:cubicBezTo>
                      <a:pt x="1579" y="629"/>
                      <a:pt x="1578" y="620"/>
                      <a:pt x="1574" y="618"/>
                    </a:cubicBezTo>
                    <a:cubicBezTo>
                      <a:pt x="1571" y="617"/>
                      <a:pt x="1569" y="614"/>
                      <a:pt x="1566" y="612"/>
                    </a:cubicBezTo>
                    <a:cubicBezTo>
                      <a:pt x="1568" y="605"/>
                      <a:pt x="1556" y="603"/>
                      <a:pt x="1555" y="600"/>
                    </a:cubicBezTo>
                    <a:cubicBezTo>
                      <a:pt x="1553" y="597"/>
                      <a:pt x="1553" y="590"/>
                      <a:pt x="1557" y="583"/>
                    </a:cubicBezTo>
                    <a:cubicBezTo>
                      <a:pt x="1560" y="576"/>
                      <a:pt x="1544" y="570"/>
                      <a:pt x="1541" y="562"/>
                    </a:cubicBezTo>
                    <a:cubicBezTo>
                      <a:pt x="1537" y="553"/>
                      <a:pt x="1528" y="557"/>
                      <a:pt x="1517" y="553"/>
                    </a:cubicBezTo>
                    <a:cubicBezTo>
                      <a:pt x="1506" y="549"/>
                      <a:pt x="1511" y="537"/>
                      <a:pt x="1508" y="533"/>
                    </a:cubicBezTo>
                    <a:cubicBezTo>
                      <a:pt x="1505" y="529"/>
                      <a:pt x="1489" y="515"/>
                      <a:pt x="1487" y="505"/>
                    </a:cubicBezTo>
                    <a:cubicBezTo>
                      <a:pt x="1486" y="495"/>
                      <a:pt x="1504" y="505"/>
                      <a:pt x="1509" y="505"/>
                    </a:cubicBezTo>
                    <a:cubicBezTo>
                      <a:pt x="1514" y="505"/>
                      <a:pt x="1521" y="512"/>
                      <a:pt x="1533" y="519"/>
                    </a:cubicBezTo>
                    <a:cubicBezTo>
                      <a:pt x="1544" y="526"/>
                      <a:pt x="1551" y="513"/>
                      <a:pt x="1559" y="511"/>
                    </a:cubicBezTo>
                    <a:cubicBezTo>
                      <a:pt x="1567" y="508"/>
                      <a:pt x="1571" y="500"/>
                      <a:pt x="1576" y="496"/>
                    </a:cubicBezTo>
                    <a:cubicBezTo>
                      <a:pt x="1581" y="492"/>
                      <a:pt x="1586" y="499"/>
                      <a:pt x="1592" y="496"/>
                    </a:cubicBezTo>
                    <a:cubicBezTo>
                      <a:pt x="1599" y="493"/>
                      <a:pt x="1599" y="470"/>
                      <a:pt x="1597" y="467"/>
                    </a:cubicBezTo>
                    <a:cubicBezTo>
                      <a:pt x="1595" y="463"/>
                      <a:pt x="1585" y="451"/>
                      <a:pt x="1586" y="445"/>
                    </a:cubicBezTo>
                    <a:cubicBezTo>
                      <a:pt x="1587" y="439"/>
                      <a:pt x="1603" y="438"/>
                      <a:pt x="1611" y="436"/>
                    </a:cubicBezTo>
                    <a:cubicBezTo>
                      <a:pt x="1619" y="434"/>
                      <a:pt x="1621" y="429"/>
                      <a:pt x="1621" y="425"/>
                    </a:cubicBezTo>
                    <a:cubicBezTo>
                      <a:pt x="1621" y="421"/>
                      <a:pt x="1621" y="420"/>
                      <a:pt x="1625" y="410"/>
                    </a:cubicBezTo>
                    <a:cubicBezTo>
                      <a:pt x="1630" y="400"/>
                      <a:pt x="1616" y="404"/>
                      <a:pt x="1611" y="396"/>
                    </a:cubicBezTo>
                    <a:cubicBezTo>
                      <a:pt x="1605" y="388"/>
                      <a:pt x="1605" y="381"/>
                      <a:pt x="1610" y="377"/>
                    </a:cubicBezTo>
                    <a:cubicBezTo>
                      <a:pt x="1616" y="372"/>
                      <a:pt x="1622" y="377"/>
                      <a:pt x="1629" y="379"/>
                    </a:cubicBezTo>
                    <a:cubicBezTo>
                      <a:pt x="1636" y="381"/>
                      <a:pt x="1643" y="378"/>
                      <a:pt x="1649" y="381"/>
                    </a:cubicBezTo>
                    <a:cubicBezTo>
                      <a:pt x="1655" y="384"/>
                      <a:pt x="1660" y="389"/>
                      <a:pt x="1673" y="388"/>
                    </a:cubicBezTo>
                    <a:cubicBezTo>
                      <a:pt x="1686" y="388"/>
                      <a:pt x="1679" y="376"/>
                      <a:pt x="1683" y="373"/>
                    </a:cubicBezTo>
                    <a:cubicBezTo>
                      <a:pt x="1687" y="370"/>
                      <a:pt x="1691" y="365"/>
                      <a:pt x="1697" y="371"/>
                    </a:cubicBezTo>
                    <a:cubicBezTo>
                      <a:pt x="1702" y="377"/>
                      <a:pt x="1694" y="389"/>
                      <a:pt x="1698" y="395"/>
                    </a:cubicBezTo>
                    <a:cubicBezTo>
                      <a:pt x="1702" y="401"/>
                      <a:pt x="1693" y="407"/>
                      <a:pt x="1695" y="411"/>
                    </a:cubicBezTo>
                    <a:cubicBezTo>
                      <a:pt x="1697" y="415"/>
                      <a:pt x="1705" y="417"/>
                      <a:pt x="1702" y="424"/>
                    </a:cubicBezTo>
                    <a:cubicBezTo>
                      <a:pt x="1699" y="431"/>
                      <a:pt x="1690" y="437"/>
                      <a:pt x="1698" y="438"/>
                    </a:cubicBezTo>
                    <a:cubicBezTo>
                      <a:pt x="1707" y="439"/>
                      <a:pt x="1719" y="438"/>
                      <a:pt x="1719" y="442"/>
                    </a:cubicBezTo>
                    <a:cubicBezTo>
                      <a:pt x="1719" y="446"/>
                      <a:pt x="1721" y="450"/>
                      <a:pt x="1725" y="456"/>
                    </a:cubicBezTo>
                    <a:cubicBezTo>
                      <a:pt x="1730" y="462"/>
                      <a:pt x="1731" y="467"/>
                      <a:pt x="1739" y="471"/>
                    </a:cubicBezTo>
                    <a:cubicBezTo>
                      <a:pt x="1747" y="475"/>
                      <a:pt x="1743" y="473"/>
                      <a:pt x="1739" y="482"/>
                    </a:cubicBezTo>
                    <a:cubicBezTo>
                      <a:pt x="1735" y="491"/>
                      <a:pt x="1735" y="504"/>
                      <a:pt x="1735" y="508"/>
                    </a:cubicBezTo>
                    <a:cubicBezTo>
                      <a:pt x="1735" y="512"/>
                      <a:pt x="1726" y="514"/>
                      <a:pt x="1721" y="517"/>
                    </a:cubicBezTo>
                    <a:cubicBezTo>
                      <a:pt x="1715" y="521"/>
                      <a:pt x="1711" y="522"/>
                      <a:pt x="1705" y="526"/>
                    </a:cubicBezTo>
                    <a:cubicBezTo>
                      <a:pt x="1700" y="530"/>
                      <a:pt x="1697" y="539"/>
                      <a:pt x="1692" y="547"/>
                    </a:cubicBezTo>
                    <a:cubicBezTo>
                      <a:pt x="1686" y="555"/>
                      <a:pt x="1694" y="553"/>
                      <a:pt x="1695" y="558"/>
                    </a:cubicBezTo>
                    <a:cubicBezTo>
                      <a:pt x="1696" y="564"/>
                      <a:pt x="1691" y="569"/>
                      <a:pt x="1687" y="569"/>
                    </a:cubicBezTo>
                    <a:cubicBezTo>
                      <a:pt x="1683" y="569"/>
                      <a:pt x="1673" y="572"/>
                      <a:pt x="1666" y="574"/>
                    </a:cubicBezTo>
                    <a:cubicBezTo>
                      <a:pt x="1658" y="575"/>
                      <a:pt x="1653" y="563"/>
                      <a:pt x="1646" y="560"/>
                    </a:cubicBezTo>
                    <a:cubicBezTo>
                      <a:pt x="1639" y="557"/>
                      <a:pt x="1634" y="559"/>
                      <a:pt x="1632" y="564"/>
                    </a:cubicBezTo>
                    <a:cubicBezTo>
                      <a:pt x="1630" y="569"/>
                      <a:pt x="1623" y="569"/>
                      <a:pt x="1612" y="576"/>
                    </a:cubicBezTo>
                    <a:cubicBezTo>
                      <a:pt x="1603" y="581"/>
                      <a:pt x="1617" y="599"/>
                      <a:pt x="1623" y="605"/>
                    </a:cubicBezTo>
                    <a:cubicBezTo>
                      <a:pt x="1623" y="604"/>
                      <a:pt x="1623" y="603"/>
                      <a:pt x="1623" y="603"/>
                    </a:cubicBezTo>
                    <a:cubicBezTo>
                      <a:pt x="1626" y="602"/>
                      <a:pt x="1636" y="607"/>
                      <a:pt x="1639" y="607"/>
                    </a:cubicBezTo>
                    <a:cubicBezTo>
                      <a:pt x="1642" y="606"/>
                      <a:pt x="1641" y="600"/>
                      <a:pt x="1650" y="607"/>
                    </a:cubicBezTo>
                    <a:cubicBezTo>
                      <a:pt x="1658" y="615"/>
                      <a:pt x="1667" y="607"/>
                      <a:pt x="1668" y="604"/>
                    </a:cubicBezTo>
                    <a:cubicBezTo>
                      <a:pt x="1669" y="601"/>
                      <a:pt x="1671" y="600"/>
                      <a:pt x="1673" y="602"/>
                    </a:cubicBezTo>
                    <a:cubicBezTo>
                      <a:pt x="1674" y="602"/>
                      <a:pt x="1674" y="602"/>
                      <a:pt x="1674" y="602"/>
                    </a:cubicBezTo>
                    <a:cubicBezTo>
                      <a:pt x="1676" y="600"/>
                      <a:pt x="1679" y="595"/>
                      <a:pt x="1685" y="597"/>
                    </a:cubicBezTo>
                    <a:cubicBezTo>
                      <a:pt x="1692" y="599"/>
                      <a:pt x="1685" y="616"/>
                      <a:pt x="1687" y="622"/>
                    </a:cubicBezTo>
                    <a:cubicBezTo>
                      <a:pt x="1688" y="628"/>
                      <a:pt x="1695" y="630"/>
                      <a:pt x="1702" y="631"/>
                    </a:cubicBezTo>
                    <a:cubicBezTo>
                      <a:pt x="1708" y="632"/>
                      <a:pt x="1707" y="644"/>
                      <a:pt x="1704" y="650"/>
                    </a:cubicBezTo>
                    <a:cubicBezTo>
                      <a:pt x="1702" y="655"/>
                      <a:pt x="1707" y="661"/>
                      <a:pt x="1715" y="664"/>
                    </a:cubicBezTo>
                    <a:cubicBezTo>
                      <a:pt x="1723" y="668"/>
                      <a:pt x="1725" y="670"/>
                      <a:pt x="1731" y="673"/>
                    </a:cubicBezTo>
                    <a:cubicBezTo>
                      <a:pt x="1737" y="676"/>
                      <a:pt x="1737" y="682"/>
                      <a:pt x="1745" y="687"/>
                    </a:cubicBezTo>
                    <a:cubicBezTo>
                      <a:pt x="1753" y="692"/>
                      <a:pt x="1754" y="693"/>
                      <a:pt x="1758" y="697"/>
                    </a:cubicBezTo>
                    <a:cubicBezTo>
                      <a:pt x="1763" y="701"/>
                      <a:pt x="1778" y="700"/>
                      <a:pt x="1785" y="702"/>
                    </a:cubicBezTo>
                    <a:cubicBezTo>
                      <a:pt x="1792" y="704"/>
                      <a:pt x="1787" y="699"/>
                      <a:pt x="1786" y="693"/>
                    </a:cubicBezTo>
                    <a:cubicBezTo>
                      <a:pt x="1786" y="686"/>
                      <a:pt x="1778" y="680"/>
                      <a:pt x="1772" y="673"/>
                    </a:cubicBezTo>
                    <a:cubicBezTo>
                      <a:pt x="1767" y="666"/>
                      <a:pt x="1763" y="663"/>
                      <a:pt x="1760" y="659"/>
                    </a:cubicBezTo>
                    <a:cubicBezTo>
                      <a:pt x="1758" y="656"/>
                      <a:pt x="1754" y="646"/>
                      <a:pt x="1753" y="637"/>
                    </a:cubicBezTo>
                    <a:cubicBezTo>
                      <a:pt x="1752" y="629"/>
                      <a:pt x="1755" y="634"/>
                      <a:pt x="1755" y="637"/>
                    </a:cubicBezTo>
                    <a:cubicBezTo>
                      <a:pt x="1755" y="640"/>
                      <a:pt x="1757" y="649"/>
                      <a:pt x="1763" y="654"/>
                    </a:cubicBezTo>
                    <a:cubicBezTo>
                      <a:pt x="1768" y="658"/>
                      <a:pt x="1776" y="656"/>
                      <a:pt x="1784" y="663"/>
                    </a:cubicBezTo>
                    <a:cubicBezTo>
                      <a:pt x="1791" y="671"/>
                      <a:pt x="1799" y="679"/>
                      <a:pt x="1806" y="680"/>
                    </a:cubicBezTo>
                    <a:cubicBezTo>
                      <a:pt x="1813" y="681"/>
                      <a:pt x="1819" y="675"/>
                      <a:pt x="1820" y="670"/>
                    </a:cubicBezTo>
                    <a:cubicBezTo>
                      <a:pt x="1820" y="667"/>
                      <a:pt x="1819" y="665"/>
                      <a:pt x="1818" y="664"/>
                    </a:cubicBezTo>
                    <a:cubicBezTo>
                      <a:pt x="1819" y="663"/>
                      <a:pt x="1820" y="658"/>
                      <a:pt x="1822" y="654"/>
                    </a:cubicBezTo>
                    <a:cubicBezTo>
                      <a:pt x="1826" y="648"/>
                      <a:pt x="1826" y="646"/>
                      <a:pt x="1823" y="642"/>
                    </a:cubicBezTo>
                    <a:cubicBezTo>
                      <a:pt x="1820" y="638"/>
                      <a:pt x="1824" y="630"/>
                      <a:pt x="1822" y="627"/>
                    </a:cubicBezTo>
                    <a:cubicBezTo>
                      <a:pt x="1819" y="624"/>
                      <a:pt x="1811" y="621"/>
                      <a:pt x="1811" y="617"/>
                    </a:cubicBezTo>
                    <a:cubicBezTo>
                      <a:pt x="1811" y="613"/>
                      <a:pt x="1812" y="612"/>
                      <a:pt x="1808" y="611"/>
                    </a:cubicBezTo>
                    <a:cubicBezTo>
                      <a:pt x="1803" y="610"/>
                      <a:pt x="1804" y="603"/>
                      <a:pt x="1798" y="596"/>
                    </a:cubicBezTo>
                    <a:cubicBezTo>
                      <a:pt x="1791" y="590"/>
                      <a:pt x="1799" y="586"/>
                      <a:pt x="1799" y="582"/>
                    </a:cubicBezTo>
                    <a:cubicBezTo>
                      <a:pt x="1800" y="577"/>
                      <a:pt x="1791" y="566"/>
                      <a:pt x="1794" y="565"/>
                    </a:cubicBezTo>
                    <a:cubicBezTo>
                      <a:pt x="1796" y="564"/>
                      <a:pt x="1804" y="566"/>
                      <a:pt x="1805" y="563"/>
                    </a:cubicBezTo>
                    <a:cubicBezTo>
                      <a:pt x="1806" y="560"/>
                      <a:pt x="1805" y="550"/>
                      <a:pt x="1809" y="548"/>
                    </a:cubicBezTo>
                    <a:cubicBezTo>
                      <a:pt x="1812" y="545"/>
                      <a:pt x="1819" y="550"/>
                      <a:pt x="1821" y="557"/>
                    </a:cubicBezTo>
                    <a:cubicBezTo>
                      <a:pt x="1823" y="565"/>
                      <a:pt x="1826" y="566"/>
                      <a:pt x="1829" y="568"/>
                    </a:cubicBezTo>
                    <a:cubicBezTo>
                      <a:pt x="1833" y="570"/>
                      <a:pt x="1831" y="577"/>
                      <a:pt x="1830" y="582"/>
                    </a:cubicBezTo>
                    <a:cubicBezTo>
                      <a:pt x="1830" y="586"/>
                      <a:pt x="1837" y="588"/>
                      <a:pt x="1837" y="595"/>
                    </a:cubicBezTo>
                    <a:cubicBezTo>
                      <a:pt x="1837" y="601"/>
                      <a:pt x="1848" y="601"/>
                      <a:pt x="1854" y="607"/>
                    </a:cubicBezTo>
                    <a:cubicBezTo>
                      <a:pt x="1860" y="612"/>
                      <a:pt x="1857" y="601"/>
                      <a:pt x="1857" y="595"/>
                    </a:cubicBezTo>
                    <a:cubicBezTo>
                      <a:pt x="1857" y="589"/>
                      <a:pt x="1862" y="578"/>
                      <a:pt x="1866" y="580"/>
                    </a:cubicBezTo>
                    <a:cubicBezTo>
                      <a:pt x="1870" y="581"/>
                      <a:pt x="1870" y="582"/>
                      <a:pt x="1873" y="582"/>
                    </a:cubicBezTo>
                    <a:cubicBezTo>
                      <a:pt x="1876" y="582"/>
                      <a:pt x="1879" y="580"/>
                      <a:pt x="1879" y="579"/>
                    </a:cubicBezTo>
                    <a:cubicBezTo>
                      <a:pt x="1879" y="577"/>
                      <a:pt x="1884" y="576"/>
                      <a:pt x="1886" y="576"/>
                    </a:cubicBezTo>
                    <a:cubicBezTo>
                      <a:pt x="1889" y="576"/>
                      <a:pt x="1887" y="566"/>
                      <a:pt x="1888" y="564"/>
                    </a:cubicBezTo>
                    <a:cubicBezTo>
                      <a:pt x="1889" y="562"/>
                      <a:pt x="1896" y="565"/>
                      <a:pt x="1899" y="564"/>
                    </a:cubicBezTo>
                    <a:cubicBezTo>
                      <a:pt x="1902" y="563"/>
                      <a:pt x="1904" y="557"/>
                      <a:pt x="1906" y="555"/>
                    </a:cubicBezTo>
                    <a:cubicBezTo>
                      <a:pt x="1908" y="553"/>
                      <a:pt x="1902" y="548"/>
                      <a:pt x="1902" y="546"/>
                    </a:cubicBezTo>
                    <a:cubicBezTo>
                      <a:pt x="1901" y="543"/>
                      <a:pt x="1899" y="534"/>
                      <a:pt x="1896" y="531"/>
                    </a:cubicBezTo>
                    <a:cubicBezTo>
                      <a:pt x="1893" y="529"/>
                      <a:pt x="1890" y="540"/>
                      <a:pt x="1889" y="540"/>
                    </a:cubicBezTo>
                    <a:cubicBezTo>
                      <a:pt x="1887" y="540"/>
                      <a:pt x="1887" y="537"/>
                      <a:pt x="1886" y="534"/>
                    </a:cubicBezTo>
                    <a:cubicBezTo>
                      <a:pt x="1886" y="530"/>
                      <a:pt x="1880" y="529"/>
                      <a:pt x="1879" y="528"/>
                    </a:cubicBezTo>
                    <a:cubicBezTo>
                      <a:pt x="1877" y="526"/>
                      <a:pt x="1879" y="525"/>
                      <a:pt x="1876" y="524"/>
                    </a:cubicBezTo>
                    <a:cubicBezTo>
                      <a:pt x="1872" y="524"/>
                      <a:pt x="1869" y="527"/>
                      <a:pt x="1866" y="525"/>
                    </a:cubicBezTo>
                    <a:cubicBezTo>
                      <a:pt x="1863" y="523"/>
                      <a:pt x="1874" y="517"/>
                      <a:pt x="1874" y="515"/>
                    </a:cubicBezTo>
                    <a:cubicBezTo>
                      <a:pt x="1874" y="513"/>
                      <a:pt x="1866" y="509"/>
                      <a:pt x="1864" y="507"/>
                    </a:cubicBezTo>
                    <a:cubicBezTo>
                      <a:pt x="1862" y="505"/>
                      <a:pt x="1860" y="501"/>
                      <a:pt x="1859" y="499"/>
                    </a:cubicBezTo>
                    <a:cubicBezTo>
                      <a:pt x="1859" y="499"/>
                      <a:pt x="1859" y="499"/>
                      <a:pt x="1859" y="499"/>
                    </a:cubicBezTo>
                    <a:cubicBezTo>
                      <a:pt x="1857" y="499"/>
                      <a:pt x="1856" y="493"/>
                      <a:pt x="1853" y="493"/>
                    </a:cubicBezTo>
                    <a:cubicBezTo>
                      <a:pt x="1851" y="493"/>
                      <a:pt x="1847" y="492"/>
                      <a:pt x="1845" y="490"/>
                    </a:cubicBezTo>
                    <a:cubicBezTo>
                      <a:pt x="1842" y="488"/>
                      <a:pt x="1834" y="484"/>
                      <a:pt x="1834" y="481"/>
                    </a:cubicBezTo>
                    <a:cubicBezTo>
                      <a:pt x="1834" y="478"/>
                      <a:pt x="1843" y="467"/>
                      <a:pt x="1840" y="467"/>
                    </a:cubicBezTo>
                    <a:cubicBezTo>
                      <a:pt x="1837" y="467"/>
                      <a:pt x="1830" y="468"/>
                      <a:pt x="1826" y="464"/>
                    </a:cubicBezTo>
                    <a:cubicBezTo>
                      <a:pt x="1822" y="459"/>
                      <a:pt x="1824" y="454"/>
                      <a:pt x="1828" y="454"/>
                    </a:cubicBezTo>
                    <a:cubicBezTo>
                      <a:pt x="1832" y="454"/>
                      <a:pt x="1827" y="450"/>
                      <a:pt x="1831" y="446"/>
                    </a:cubicBezTo>
                    <a:cubicBezTo>
                      <a:pt x="1834" y="443"/>
                      <a:pt x="1832" y="440"/>
                      <a:pt x="1835" y="439"/>
                    </a:cubicBezTo>
                    <a:cubicBezTo>
                      <a:pt x="1839" y="438"/>
                      <a:pt x="1846" y="446"/>
                      <a:pt x="1848" y="448"/>
                    </a:cubicBezTo>
                    <a:cubicBezTo>
                      <a:pt x="1850" y="450"/>
                      <a:pt x="1856" y="446"/>
                      <a:pt x="1856" y="444"/>
                    </a:cubicBezTo>
                    <a:cubicBezTo>
                      <a:pt x="1856" y="441"/>
                      <a:pt x="1849" y="437"/>
                      <a:pt x="1845" y="434"/>
                    </a:cubicBezTo>
                    <a:cubicBezTo>
                      <a:pt x="1842" y="431"/>
                      <a:pt x="1836" y="428"/>
                      <a:pt x="1835" y="421"/>
                    </a:cubicBezTo>
                    <a:cubicBezTo>
                      <a:pt x="1833" y="414"/>
                      <a:pt x="1844" y="416"/>
                      <a:pt x="1852" y="417"/>
                    </a:cubicBezTo>
                    <a:cubicBezTo>
                      <a:pt x="1859" y="417"/>
                      <a:pt x="1860" y="416"/>
                      <a:pt x="1860" y="411"/>
                    </a:cubicBezTo>
                    <a:cubicBezTo>
                      <a:pt x="1859" y="406"/>
                      <a:pt x="1844" y="405"/>
                      <a:pt x="1842" y="400"/>
                    </a:cubicBezTo>
                    <a:cubicBezTo>
                      <a:pt x="1839" y="395"/>
                      <a:pt x="1842" y="388"/>
                      <a:pt x="1841" y="383"/>
                    </a:cubicBezTo>
                    <a:cubicBezTo>
                      <a:pt x="1840" y="377"/>
                      <a:pt x="1835" y="377"/>
                      <a:pt x="1834" y="374"/>
                    </a:cubicBezTo>
                    <a:cubicBezTo>
                      <a:pt x="1832" y="371"/>
                      <a:pt x="1833" y="369"/>
                      <a:pt x="1832" y="367"/>
                    </a:cubicBezTo>
                    <a:cubicBezTo>
                      <a:pt x="1831" y="365"/>
                      <a:pt x="1821" y="365"/>
                      <a:pt x="1819" y="366"/>
                    </a:cubicBezTo>
                    <a:cubicBezTo>
                      <a:pt x="1817" y="367"/>
                      <a:pt x="1813" y="368"/>
                      <a:pt x="1812" y="366"/>
                    </a:cubicBezTo>
                    <a:cubicBezTo>
                      <a:pt x="1811" y="364"/>
                      <a:pt x="1814" y="362"/>
                      <a:pt x="1812" y="359"/>
                    </a:cubicBezTo>
                    <a:cubicBezTo>
                      <a:pt x="1810" y="357"/>
                      <a:pt x="1808" y="358"/>
                      <a:pt x="1809" y="354"/>
                    </a:cubicBezTo>
                    <a:cubicBezTo>
                      <a:pt x="1809" y="351"/>
                      <a:pt x="1814" y="350"/>
                      <a:pt x="1815" y="348"/>
                    </a:cubicBezTo>
                    <a:cubicBezTo>
                      <a:pt x="1815" y="347"/>
                      <a:pt x="1814" y="341"/>
                      <a:pt x="1814" y="337"/>
                    </a:cubicBezTo>
                    <a:cubicBezTo>
                      <a:pt x="1813" y="333"/>
                      <a:pt x="1801" y="337"/>
                      <a:pt x="1794" y="333"/>
                    </a:cubicBezTo>
                    <a:cubicBezTo>
                      <a:pt x="1787" y="328"/>
                      <a:pt x="1789" y="316"/>
                      <a:pt x="1782" y="310"/>
                    </a:cubicBezTo>
                    <a:cubicBezTo>
                      <a:pt x="1776" y="304"/>
                      <a:pt x="1776" y="316"/>
                      <a:pt x="1774" y="296"/>
                    </a:cubicBezTo>
                    <a:cubicBezTo>
                      <a:pt x="1771" y="276"/>
                      <a:pt x="1761" y="281"/>
                      <a:pt x="1757" y="279"/>
                    </a:cubicBezTo>
                    <a:cubicBezTo>
                      <a:pt x="1753" y="276"/>
                      <a:pt x="1745" y="275"/>
                      <a:pt x="1744" y="269"/>
                    </a:cubicBezTo>
                    <a:cubicBezTo>
                      <a:pt x="1744" y="263"/>
                      <a:pt x="1752" y="272"/>
                      <a:pt x="1757" y="273"/>
                    </a:cubicBezTo>
                    <a:cubicBezTo>
                      <a:pt x="1762" y="275"/>
                      <a:pt x="1762" y="266"/>
                      <a:pt x="1763" y="263"/>
                    </a:cubicBezTo>
                    <a:cubicBezTo>
                      <a:pt x="1764" y="260"/>
                      <a:pt x="1769" y="260"/>
                      <a:pt x="1768" y="255"/>
                    </a:cubicBezTo>
                    <a:cubicBezTo>
                      <a:pt x="1767" y="250"/>
                      <a:pt x="1765" y="245"/>
                      <a:pt x="1763" y="237"/>
                    </a:cubicBezTo>
                    <a:cubicBezTo>
                      <a:pt x="1762" y="229"/>
                      <a:pt x="1753" y="225"/>
                      <a:pt x="1749" y="222"/>
                    </a:cubicBezTo>
                    <a:cubicBezTo>
                      <a:pt x="1745" y="219"/>
                      <a:pt x="1736" y="217"/>
                      <a:pt x="1724" y="212"/>
                    </a:cubicBezTo>
                    <a:cubicBezTo>
                      <a:pt x="1713" y="207"/>
                      <a:pt x="1712" y="211"/>
                      <a:pt x="1710" y="217"/>
                    </a:cubicBezTo>
                    <a:cubicBezTo>
                      <a:pt x="1708" y="222"/>
                      <a:pt x="1710" y="227"/>
                      <a:pt x="1708" y="229"/>
                    </a:cubicBezTo>
                    <a:cubicBezTo>
                      <a:pt x="1706" y="230"/>
                      <a:pt x="1707" y="228"/>
                      <a:pt x="1707" y="218"/>
                    </a:cubicBezTo>
                    <a:cubicBezTo>
                      <a:pt x="1707" y="209"/>
                      <a:pt x="1701" y="208"/>
                      <a:pt x="1695" y="207"/>
                    </a:cubicBezTo>
                    <a:cubicBezTo>
                      <a:pt x="1689" y="206"/>
                      <a:pt x="1684" y="213"/>
                      <a:pt x="1677" y="214"/>
                    </a:cubicBezTo>
                    <a:cubicBezTo>
                      <a:pt x="1671" y="215"/>
                      <a:pt x="1666" y="213"/>
                      <a:pt x="1664" y="215"/>
                    </a:cubicBezTo>
                    <a:cubicBezTo>
                      <a:pt x="1661" y="216"/>
                      <a:pt x="1656" y="222"/>
                      <a:pt x="1653" y="222"/>
                    </a:cubicBezTo>
                    <a:cubicBezTo>
                      <a:pt x="1651" y="222"/>
                      <a:pt x="1642" y="223"/>
                      <a:pt x="1639" y="222"/>
                    </a:cubicBezTo>
                    <a:cubicBezTo>
                      <a:pt x="1635" y="221"/>
                      <a:pt x="1634" y="212"/>
                      <a:pt x="1638" y="207"/>
                    </a:cubicBezTo>
                    <a:cubicBezTo>
                      <a:pt x="1641" y="202"/>
                      <a:pt x="1657" y="207"/>
                      <a:pt x="1659" y="203"/>
                    </a:cubicBezTo>
                    <a:cubicBezTo>
                      <a:pt x="1661" y="200"/>
                      <a:pt x="1653" y="192"/>
                      <a:pt x="1649" y="189"/>
                    </a:cubicBezTo>
                    <a:cubicBezTo>
                      <a:pt x="1645" y="186"/>
                      <a:pt x="1634" y="182"/>
                      <a:pt x="1620" y="183"/>
                    </a:cubicBezTo>
                    <a:cubicBezTo>
                      <a:pt x="1606" y="184"/>
                      <a:pt x="1603" y="193"/>
                      <a:pt x="1597" y="195"/>
                    </a:cubicBezTo>
                    <a:cubicBezTo>
                      <a:pt x="1592" y="197"/>
                      <a:pt x="1581" y="206"/>
                      <a:pt x="1574" y="210"/>
                    </a:cubicBezTo>
                    <a:cubicBezTo>
                      <a:pt x="1568" y="214"/>
                      <a:pt x="1559" y="227"/>
                      <a:pt x="1554" y="230"/>
                    </a:cubicBezTo>
                    <a:cubicBezTo>
                      <a:pt x="1549" y="234"/>
                      <a:pt x="1555" y="244"/>
                      <a:pt x="1554" y="250"/>
                    </a:cubicBezTo>
                    <a:cubicBezTo>
                      <a:pt x="1553" y="256"/>
                      <a:pt x="1535" y="269"/>
                      <a:pt x="1528" y="282"/>
                    </a:cubicBezTo>
                    <a:cubicBezTo>
                      <a:pt x="1521" y="296"/>
                      <a:pt x="1530" y="294"/>
                      <a:pt x="1535" y="295"/>
                    </a:cubicBezTo>
                    <a:cubicBezTo>
                      <a:pt x="1540" y="296"/>
                      <a:pt x="1537" y="304"/>
                      <a:pt x="1534" y="306"/>
                    </a:cubicBezTo>
                    <a:cubicBezTo>
                      <a:pt x="1532" y="307"/>
                      <a:pt x="1523" y="301"/>
                      <a:pt x="1521" y="303"/>
                    </a:cubicBezTo>
                    <a:cubicBezTo>
                      <a:pt x="1520" y="304"/>
                      <a:pt x="1522" y="310"/>
                      <a:pt x="1521" y="314"/>
                    </a:cubicBezTo>
                    <a:cubicBezTo>
                      <a:pt x="1520" y="318"/>
                      <a:pt x="1518" y="324"/>
                      <a:pt x="1518" y="329"/>
                    </a:cubicBezTo>
                    <a:cubicBezTo>
                      <a:pt x="1519" y="334"/>
                      <a:pt x="1525" y="336"/>
                      <a:pt x="1528" y="339"/>
                    </a:cubicBezTo>
                    <a:cubicBezTo>
                      <a:pt x="1530" y="341"/>
                      <a:pt x="1529" y="349"/>
                      <a:pt x="1535" y="351"/>
                    </a:cubicBezTo>
                    <a:cubicBezTo>
                      <a:pt x="1542" y="353"/>
                      <a:pt x="1556" y="344"/>
                      <a:pt x="1559" y="349"/>
                    </a:cubicBezTo>
                    <a:cubicBezTo>
                      <a:pt x="1561" y="354"/>
                      <a:pt x="1564" y="357"/>
                      <a:pt x="1568" y="363"/>
                    </a:cubicBezTo>
                    <a:cubicBezTo>
                      <a:pt x="1571" y="368"/>
                      <a:pt x="1568" y="375"/>
                      <a:pt x="1567" y="377"/>
                    </a:cubicBezTo>
                    <a:cubicBezTo>
                      <a:pt x="1566" y="380"/>
                      <a:pt x="1555" y="392"/>
                      <a:pt x="1555" y="398"/>
                    </a:cubicBezTo>
                    <a:cubicBezTo>
                      <a:pt x="1554" y="405"/>
                      <a:pt x="1564" y="414"/>
                      <a:pt x="1562" y="415"/>
                    </a:cubicBezTo>
                    <a:cubicBezTo>
                      <a:pt x="1561" y="415"/>
                      <a:pt x="1556" y="403"/>
                      <a:pt x="1554" y="403"/>
                    </a:cubicBezTo>
                    <a:cubicBezTo>
                      <a:pt x="1551" y="403"/>
                      <a:pt x="1547" y="414"/>
                      <a:pt x="1549" y="417"/>
                    </a:cubicBezTo>
                    <a:cubicBezTo>
                      <a:pt x="1550" y="420"/>
                      <a:pt x="1554" y="421"/>
                      <a:pt x="1552" y="420"/>
                    </a:cubicBezTo>
                    <a:cubicBezTo>
                      <a:pt x="1549" y="420"/>
                      <a:pt x="1539" y="410"/>
                      <a:pt x="1538" y="412"/>
                    </a:cubicBezTo>
                    <a:cubicBezTo>
                      <a:pt x="1537" y="414"/>
                      <a:pt x="1535" y="423"/>
                      <a:pt x="1531" y="430"/>
                    </a:cubicBezTo>
                    <a:cubicBezTo>
                      <a:pt x="1527" y="438"/>
                      <a:pt x="1530" y="447"/>
                      <a:pt x="1523" y="453"/>
                    </a:cubicBezTo>
                    <a:cubicBezTo>
                      <a:pt x="1515" y="459"/>
                      <a:pt x="1520" y="455"/>
                      <a:pt x="1518" y="461"/>
                    </a:cubicBezTo>
                    <a:cubicBezTo>
                      <a:pt x="1516" y="466"/>
                      <a:pt x="1509" y="469"/>
                      <a:pt x="1506" y="470"/>
                    </a:cubicBezTo>
                    <a:cubicBezTo>
                      <a:pt x="1503" y="470"/>
                      <a:pt x="1498" y="473"/>
                      <a:pt x="1496" y="469"/>
                    </a:cubicBezTo>
                    <a:cubicBezTo>
                      <a:pt x="1494" y="465"/>
                      <a:pt x="1492" y="462"/>
                      <a:pt x="1491" y="458"/>
                    </a:cubicBezTo>
                    <a:cubicBezTo>
                      <a:pt x="1490" y="453"/>
                      <a:pt x="1494" y="440"/>
                      <a:pt x="1497" y="432"/>
                    </a:cubicBezTo>
                    <a:cubicBezTo>
                      <a:pt x="1499" y="424"/>
                      <a:pt x="1505" y="427"/>
                      <a:pt x="1508" y="423"/>
                    </a:cubicBezTo>
                    <a:cubicBezTo>
                      <a:pt x="1511" y="420"/>
                      <a:pt x="1500" y="410"/>
                      <a:pt x="1500" y="401"/>
                    </a:cubicBezTo>
                    <a:cubicBezTo>
                      <a:pt x="1500" y="393"/>
                      <a:pt x="1506" y="394"/>
                      <a:pt x="1504" y="389"/>
                    </a:cubicBezTo>
                    <a:cubicBezTo>
                      <a:pt x="1502" y="383"/>
                      <a:pt x="1499" y="382"/>
                      <a:pt x="1495" y="383"/>
                    </a:cubicBezTo>
                    <a:cubicBezTo>
                      <a:pt x="1491" y="383"/>
                      <a:pt x="1493" y="386"/>
                      <a:pt x="1490" y="392"/>
                    </a:cubicBezTo>
                    <a:cubicBezTo>
                      <a:pt x="1488" y="398"/>
                      <a:pt x="1481" y="410"/>
                      <a:pt x="1477" y="410"/>
                    </a:cubicBezTo>
                    <a:cubicBezTo>
                      <a:pt x="1473" y="410"/>
                      <a:pt x="1467" y="403"/>
                      <a:pt x="1467" y="397"/>
                    </a:cubicBezTo>
                    <a:cubicBezTo>
                      <a:pt x="1466" y="390"/>
                      <a:pt x="1478" y="384"/>
                      <a:pt x="1479" y="377"/>
                    </a:cubicBezTo>
                    <a:cubicBezTo>
                      <a:pt x="1481" y="369"/>
                      <a:pt x="1477" y="361"/>
                      <a:pt x="1469" y="360"/>
                    </a:cubicBezTo>
                    <a:cubicBezTo>
                      <a:pt x="1461" y="358"/>
                      <a:pt x="1455" y="368"/>
                      <a:pt x="1451" y="366"/>
                    </a:cubicBezTo>
                    <a:cubicBezTo>
                      <a:pt x="1447" y="363"/>
                      <a:pt x="1449" y="357"/>
                      <a:pt x="1452" y="352"/>
                    </a:cubicBezTo>
                    <a:cubicBezTo>
                      <a:pt x="1456" y="347"/>
                      <a:pt x="1466" y="352"/>
                      <a:pt x="1471" y="348"/>
                    </a:cubicBezTo>
                    <a:cubicBezTo>
                      <a:pt x="1477" y="343"/>
                      <a:pt x="1478" y="341"/>
                      <a:pt x="1478" y="336"/>
                    </a:cubicBezTo>
                    <a:cubicBezTo>
                      <a:pt x="1479" y="331"/>
                      <a:pt x="1482" y="329"/>
                      <a:pt x="1480" y="322"/>
                    </a:cubicBezTo>
                    <a:cubicBezTo>
                      <a:pt x="1479" y="315"/>
                      <a:pt x="1474" y="308"/>
                      <a:pt x="1475" y="302"/>
                    </a:cubicBezTo>
                    <a:cubicBezTo>
                      <a:pt x="1476" y="296"/>
                      <a:pt x="1478" y="287"/>
                      <a:pt x="1477" y="280"/>
                    </a:cubicBezTo>
                    <a:cubicBezTo>
                      <a:pt x="1477" y="273"/>
                      <a:pt x="1477" y="269"/>
                      <a:pt x="1476" y="262"/>
                    </a:cubicBezTo>
                    <a:cubicBezTo>
                      <a:pt x="1475" y="256"/>
                      <a:pt x="1469" y="255"/>
                      <a:pt x="1469" y="249"/>
                    </a:cubicBezTo>
                    <a:cubicBezTo>
                      <a:pt x="1470" y="243"/>
                      <a:pt x="1479" y="236"/>
                      <a:pt x="1488" y="230"/>
                    </a:cubicBezTo>
                    <a:cubicBezTo>
                      <a:pt x="1496" y="224"/>
                      <a:pt x="1496" y="226"/>
                      <a:pt x="1496" y="220"/>
                    </a:cubicBezTo>
                    <a:cubicBezTo>
                      <a:pt x="1496" y="214"/>
                      <a:pt x="1501" y="217"/>
                      <a:pt x="1507" y="217"/>
                    </a:cubicBezTo>
                    <a:cubicBezTo>
                      <a:pt x="1513" y="218"/>
                      <a:pt x="1521" y="221"/>
                      <a:pt x="1527" y="221"/>
                    </a:cubicBezTo>
                    <a:cubicBezTo>
                      <a:pt x="1534" y="220"/>
                      <a:pt x="1539" y="216"/>
                      <a:pt x="1544" y="211"/>
                    </a:cubicBezTo>
                    <a:cubicBezTo>
                      <a:pt x="1549" y="206"/>
                      <a:pt x="1558" y="201"/>
                      <a:pt x="1564" y="195"/>
                    </a:cubicBezTo>
                    <a:cubicBezTo>
                      <a:pt x="1569" y="189"/>
                      <a:pt x="1572" y="179"/>
                      <a:pt x="1575" y="170"/>
                    </a:cubicBezTo>
                    <a:cubicBezTo>
                      <a:pt x="1578" y="161"/>
                      <a:pt x="1573" y="168"/>
                      <a:pt x="1565" y="168"/>
                    </a:cubicBezTo>
                    <a:cubicBezTo>
                      <a:pt x="1558" y="168"/>
                      <a:pt x="1554" y="161"/>
                      <a:pt x="1551" y="158"/>
                    </a:cubicBezTo>
                    <a:cubicBezTo>
                      <a:pt x="1548" y="154"/>
                      <a:pt x="1550" y="153"/>
                      <a:pt x="1535" y="151"/>
                    </a:cubicBezTo>
                    <a:cubicBezTo>
                      <a:pt x="1520" y="150"/>
                      <a:pt x="1518" y="149"/>
                      <a:pt x="1509" y="150"/>
                    </a:cubicBezTo>
                    <a:cubicBezTo>
                      <a:pt x="1500" y="151"/>
                      <a:pt x="1508" y="161"/>
                      <a:pt x="1505" y="163"/>
                    </a:cubicBezTo>
                    <a:cubicBezTo>
                      <a:pt x="1501" y="165"/>
                      <a:pt x="1489" y="156"/>
                      <a:pt x="1484" y="155"/>
                    </a:cubicBezTo>
                    <a:cubicBezTo>
                      <a:pt x="1478" y="154"/>
                      <a:pt x="1479" y="156"/>
                      <a:pt x="1473" y="150"/>
                    </a:cubicBezTo>
                    <a:cubicBezTo>
                      <a:pt x="1466" y="144"/>
                      <a:pt x="1452" y="141"/>
                      <a:pt x="1449" y="142"/>
                    </a:cubicBezTo>
                    <a:cubicBezTo>
                      <a:pt x="1447" y="142"/>
                      <a:pt x="1441" y="144"/>
                      <a:pt x="1440" y="141"/>
                    </a:cubicBezTo>
                    <a:cubicBezTo>
                      <a:pt x="1439" y="139"/>
                      <a:pt x="1439" y="133"/>
                      <a:pt x="1435" y="135"/>
                    </a:cubicBezTo>
                    <a:cubicBezTo>
                      <a:pt x="1431" y="137"/>
                      <a:pt x="1435" y="140"/>
                      <a:pt x="1433" y="141"/>
                    </a:cubicBezTo>
                    <a:cubicBezTo>
                      <a:pt x="1431" y="142"/>
                      <a:pt x="1433" y="137"/>
                      <a:pt x="1428" y="134"/>
                    </a:cubicBezTo>
                    <a:cubicBezTo>
                      <a:pt x="1423" y="132"/>
                      <a:pt x="1421" y="139"/>
                      <a:pt x="1420" y="143"/>
                    </a:cubicBezTo>
                    <a:cubicBezTo>
                      <a:pt x="1419" y="147"/>
                      <a:pt x="1418" y="151"/>
                      <a:pt x="1411" y="151"/>
                    </a:cubicBezTo>
                    <a:cubicBezTo>
                      <a:pt x="1404" y="150"/>
                      <a:pt x="1409" y="161"/>
                      <a:pt x="1413" y="168"/>
                    </a:cubicBezTo>
                    <a:cubicBezTo>
                      <a:pt x="1417" y="175"/>
                      <a:pt x="1412" y="179"/>
                      <a:pt x="1412" y="185"/>
                    </a:cubicBezTo>
                    <a:cubicBezTo>
                      <a:pt x="1411" y="191"/>
                      <a:pt x="1405" y="193"/>
                      <a:pt x="1401" y="191"/>
                    </a:cubicBezTo>
                    <a:cubicBezTo>
                      <a:pt x="1398" y="189"/>
                      <a:pt x="1397" y="182"/>
                      <a:pt x="1396" y="176"/>
                    </a:cubicBezTo>
                    <a:cubicBezTo>
                      <a:pt x="1395" y="171"/>
                      <a:pt x="1391" y="167"/>
                      <a:pt x="1383" y="168"/>
                    </a:cubicBezTo>
                    <a:cubicBezTo>
                      <a:pt x="1375" y="169"/>
                      <a:pt x="1374" y="184"/>
                      <a:pt x="1375" y="198"/>
                    </a:cubicBezTo>
                    <a:cubicBezTo>
                      <a:pt x="1376" y="211"/>
                      <a:pt x="1373" y="209"/>
                      <a:pt x="1380" y="213"/>
                    </a:cubicBezTo>
                    <a:cubicBezTo>
                      <a:pt x="1387" y="218"/>
                      <a:pt x="1380" y="221"/>
                      <a:pt x="1383" y="230"/>
                    </a:cubicBezTo>
                    <a:cubicBezTo>
                      <a:pt x="1386" y="239"/>
                      <a:pt x="1389" y="244"/>
                      <a:pt x="1389" y="254"/>
                    </a:cubicBezTo>
                    <a:cubicBezTo>
                      <a:pt x="1389" y="264"/>
                      <a:pt x="1393" y="259"/>
                      <a:pt x="1396" y="261"/>
                    </a:cubicBezTo>
                    <a:cubicBezTo>
                      <a:pt x="1400" y="262"/>
                      <a:pt x="1400" y="263"/>
                      <a:pt x="1404" y="264"/>
                    </a:cubicBezTo>
                    <a:cubicBezTo>
                      <a:pt x="1407" y="265"/>
                      <a:pt x="1405" y="264"/>
                      <a:pt x="1408" y="258"/>
                    </a:cubicBezTo>
                    <a:cubicBezTo>
                      <a:pt x="1411" y="252"/>
                      <a:pt x="1414" y="257"/>
                      <a:pt x="1421" y="259"/>
                    </a:cubicBezTo>
                    <a:cubicBezTo>
                      <a:pt x="1427" y="260"/>
                      <a:pt x="1431" y="257"/>
                      <a:pt x="1435" y="253"/>
                    </a:cubicBezTo>
                    <a:cubicBezTo>
                      <a:pt x="1439" y="250"/>
                      <a:pt x="1442" y="246"/>
                      <a:pt x="1448" y="250"/>
                    </a:cubicBezTo>
                    <a:cubicBezTo>
                      <a:pt x="1453" y="254"/>
                      <a:pt x="1448" y="258"/>
                      <a:pt x="1445" y="262"/>
                    </a:cubicBezTo>
                    <a:cubicBezTo>
                      <a:pt x="1443" y="265"/>
                      <a:pt x="1436" y="261"/>
                      <a:pt x="1428" y="268"/>
                    </a:cubicBezTo>
                    <a:cubicBezTo>
                      <a:pt x="1421" y="275"/>
                      <a:pt x="1412" y="285"/>
                      <a:pt x="1411" y="293"/>
                    </a:cubicBezTo>
                    <a:cubicBezTo>
                      <a:pt x="1409" y="301"/>
                      <a:pt x="1408" y="300"/>
                      <a:pt x="1401" y="304"/>
                    </a:cubicBezTo>
                    <a:cubicBezTo>
                      <a:pt x="1394" y="308"/>
                      <a:pt x="1408" y="316"/>
                      <a:pt x="1405" y="340"/>
                    </a:cubicBezTo>
                    <a:cubicBezTo>
                      <a:pt x="1403" y="363"/>
                      <a:pt x="1380" y="349"/>
                      <a:pt x="1379" y="342"/>
                    </a:cubicBezTo>
                    <a:cubicBezTo>
                      <a:pt x="1377" y="334"/>
                      <a:pt x="1382" y="328"/>
                      <a:pt x="1378" y="328"/>
                    </a:cubicBezTo>
                    <a:cubicBezTo>
                      <a:pt x="1374" y="327"/>
                      <a:pt x="1373" y="335"/>
                      <a:pt x="1371" y="340"/>
                    </a:cubicBezTo>
                    <a:cubicBezTo>
                      <a:pt x="1369" y="345"/>
                      <a:pt x="1362" y="341"/>
                      <a:pt x="1359" y="347"/>
                    </a:cubicBezTo>
                    <a:cubicBezTo>
                      <a:pt x="1356" y="354"/>
                      <a:pt x="1360" y="357"/>
                      <a:pt x="1356" y="360"/>
                    </a:cubicBezTo>
                    <a:cubicBezTo>
                      <a:pt x="1352" y="363"/>
                      <a:pt x="1342" y="357"/>
                      <a:pt x="1333" y="356"/>
                    </a:cubicBezTo>
                    <a:cubicBezTo>
                      <a:pt x="1323" y="356"/>
                      <a:pt x="1321" y="357"/>
                      <a:pt x="1316" y="352"/>
                    </a:cubicBezTo>
                    <a:cubicBezTo>
                      <a:pt x="1312" y="346"/>
                      <a:pt x="1321" y="337"/>
                      <a:pt x="1324" y="331"/>
                    </a:cubicBezTo>
                    <a:cubicBezTo>
                      <a:pt x="1328" y="324"/>
                      <a:pt x="1328" y="318"/>
                      <a:pt x="1327" y="309"/>
                    </a:cubicBezTo>
                    <a:cubicBezTo>
                      <a:pt x="1325" y="301"/>
                      <a:pt x="1325" y="301"/>
                      <a:pt x="1318" y="292"/>
                    </a:cubicBezTo>
                    <a:cubicBezTo>
                      <a:pt x="1312" y="283"/>
                      <a:pt x="1311" y="275"/>
                      <a:pt x="1305" y="267"/>
                    </a:cubicBezTo>
                    <a:cubicBezTo>
                      <a:pt x="1300" y="259"/>
                      <a:pt x="1297" y="250"/>
                      <a:pt x="1303" y="248"/>
                    </a:cubicBezTo>
                    <a:cubicBezTo>
                      <a:pt x="1309" y="245"/>
                      <a:pt x="1307" y="239"/>
                      <a:pt x="1308" y="235"/>
                    </a:cubicBezTo>
                    <a:cubicBezTo>
                      <a:pt x="1309" y="230"/>
                      <a:pt x="1307" y="214"/>
                      <a:pt x="1310" y="205"/>
                    </a:cubicBezTo>
                    <a:cubicBezTo>
                      <a:pt x="1313" y="196"/>
                      <a:pt x="1323" y="183"/>
                      <a:pt x="1325" y="176"/>
                    </a:cubicBezTo>
                    <a:cubicBezTo>
                      <a:pt x="1328" y="169"/>
                      <a:pt x="1329" y="161"/>
                      <a:pt x="1328" y="157"/>
                    </a:cubicBezTo>
                    <a:cubicBezTo>
                      <a:pt x="1328" y="153"/>
                      <a:pt x="1322" y="149"/>
                      <a:pt x="1317" y="144"/>
                    </a:cubicBezTo>
                    <a:cubicBezTo>
                      <a:pt x="1313" y="138"/>
                      <a:pt x="1310" y="140"/>
                      <a:pt x="1305" y="137"/>
                    </a:cubicBezTo>
                    <a:cubicBezTo>
                      <a:pt x="1300" y="135"/>
                      <a:pt x="1296" y="134"/>
                      <a:pt x="1291" y="141"/>
                    </a:cubicBezTo>
                    <a:cubicBezTo>
                      <a:pt x="1286" y="148"/>
                      <a:pt x="1290" y="153"/>
                      <a:pt x="1289" y="159"/>
                    </a:cubicBezTo>
                    <a:cubicBezTo>
                      <a:pt x="1287" y="164"/>
                      <a:pt x="1288" y="177"/>
                      <a:pt x="1283" y="180"/>
                    </a:cubicBezTo>
                    <a:cubicBezTo>
                      <a:pt x="1279" y="182"/>
                      <a:pt x="1273" y="180"/>
                      <a:pt x="1270" y="178"/>
                    </a:cubicBezTo>
                    <a:cubicBezTo>
                      <a:pt x="1267" y="176"/>
                      <a:pt x="1267" y="162"/>
                      <a:pt x="1268" y="158"/>
                    </a:cubicBezTo>
                    <a:cubicBezTo>
                      <a:pt x="1269" y="154"/>
                      <a:pt x="1269" y="155"/>
                      <a:pt x="1263" y="154"/>
                    </a:cubicBezTo>
                    <a:cubicBezTo>
                      <a:pt x="1257" y="153"/>
                      <a:pt x="1255" y="155"/>
                      <a:pt x="1254" y="159"/>
                    </a:cubicBezTo>
                    <a:cubicBezTo>
                      <a:pt x="1254" y="159"/>
                      <a:pt x="1254" y="159"/>
                      <a:pt x="1254" y="159"/>
                    </a:cubicBezTo>
                    <a:cubicBezTo>
                      <a:pt x="1254" y="159"/>
                      <a:pt x="1254" y="160"/>
                      <a:pt x="1254" y="160"/>
                    </a:cubicBezTo>
                    <a:cubicBezTo>
                      <a:pt x="1252" y="162"/>
                      <a:pt x="1252" y="166"/>
                      <a:pt x="1251" y="170"/>
                    </a:cubicBezTo>
                    <a:cubicBezTo>
                      <a:pt x="1251" y="173"/>
                      <a:pt x="1251" y="175"/>
                      <a:pt x="1247" y="174"/>
                    </a:cubicBezTo>
                    <a:cubicBezTo>
                      <a:pt x="1243" y="174"/>
                      <a:pt x="1244" y="168"/>
                      <a:pt x="1244" y="166"/>
                    </a:cubicBezTo>
                    <a:cubicBezTo>
                      <a:pt x="1243" y="164"/>
                      <a:pt x="1239" y="165"/>
                      <a:pt x="1237" y="166"/>
                    </a:cubicBezTo>
                    <a:cubicBezTo>
                      <a:pt x="1234" y="167"/>
                      <a:pt x="1232" y="166"/>
                      <a:pt x="1231" y="163"/>
                    </a:cubicBezTo>
                    <a:cubicBezTo>
                      <a:pt x="1231" y="160"/>
                      <a:pt x="1236" y="163"/>
                      <a:pt x="1240" y="161"/>
                    </a:cubicBezTo>
                    <a:cubicBezTo>
                      <a:pt x="1245" y="159"/>
                      <a:pt x="1235" y="151"/>
                      <a:pt x="1234" y="145"/>
                    </a:cubicBezTo>
                    <a:cubicBezTo>
                      <a:pt x="1232" y="140"/>
                      <a:pt x="1237" y="138"/>
                      <a:pt x="1236" y="135"/>
                    </a:cubicBezTo>
                    <a:cubicBezTo>
                      <a:pt x="1235" y="132"/>
                      <a:pt x="1224" y="137"/>
                      <a:pt x="1219" y="133"/>
                    </a:cubicBezTo>
                    <a:cubicBezTo>
                      <a:pt x="1215" y="130"/>
                      <a:pt x="1217" y="138"/>
                      <a:pt x="1216" y="138"/>
                    </a:cubicBezTo>
                    <a:cubicBezTo>
                      <a:pt x="1215" y="138"/>
                      <a:pt x="1211" y="129"/>
                      <a:pt x="1209" y="126"/>
                    </a:cubicBezTo>
                    <a:cubicBezTo>
                      <a:pt x="1207" y="123"/>
                      <a:pt x="1203" y="121"/>
                      <a:pt x="1205" y="118"/>
                    </a:cubicBezTo>
                    <a:cubicBezTo>
                      <a:pt x="1207" y="116"/>
                      <a:pt x="1207" y="116"/>
                      <a:pt x="1207" y="111"/>
                    </a:cubicBezTo>
                    <a:cubicBezTo>
                      <a:pt x="1207" y="106"/>
                      <a:pt x="1211" y="105"/>
                      <a:pt x="1208" y="100"/>
                    </a:cubicBezTo>
                    <a:cubicBezTo>
                      <a:pt x="1205" y="95"/>
                      <a:pt x="1202" y="88"/>
                      <a:pt x="1202" y="83"/>
                    </a:cubicBezTo>
                    <a:cubicBezTo>
                      <a:pt x="1201" y="78"/>
                      <a:pt x="1199" y="67"/>
                      <a:pt x="1198" y="64"/>
                    </a:cubicBezTo>
                    <a:cubicBezTo>
                      <a:pt x="1198" y="61"/>
                      <a:pt x="1199" y="46"/>
                      <a:pt x="1196" y="45"/>
                    </a:cubicBezTo>
                    <a:cubicBezTo>
                      <a:pt x="1194" y="43"/>
                      <a:pt x="1183" y="50"/>
                      <a:pt x="1176" y="49"/>
                    </a:cubicBezTo>
                    <a:cubicBezTo>
                      <a:pt x="1169" y="48"/>
                      <a:pt x="1173" y="44"/>
                      <a:pt x="1171" y="41"/>
                    </a:cubicBezTo>
                    <a:cubicBezTo>
                      <a:pt x="1169" y="38"/>
                      <a:pt x="1162" y="34"/>
                      <a:pt x="1159" y="30"/>
                    </a:cubicBezTo>
                    <a:cubicBezTo>
                      <a:pt x="1156" y="26"/>
                      <a:pt x="1149" y="32"/>
                      <a:pt x="1147" y="30"/>
                    </a:cubicBezTo>
                    <a:cubicBezTo>
                      <a:pt x="1145" y="28"/>
                      <a:pt x="1142" y="23"/>
                      <a:pt x="1117" y="24"/>
                    </a:cubicBezTo>
                    <a:cubicBezTo>
                      <a:pt x="1092" y="24"/>
                      <a:pt x="1098" y="28"/>
                      <a:pt x="1098" y="34"/>
                    </a:cubicBezTo>
                    <a:cubicBezTo>
                      <a:pt x="1098" y="40"/>
                      <a:pt x="1095" y="55"/>
                      <a:pt x="1090" y="56"/>
                    </a:cubicBezTo>
                    <a:cubicBezTo>
                      <a:pt x="1084" y="57"/>
                      <a:pt x="1082" y="58"/>
                      <a:pt x="1076" y="63"/>
                    </a:cubicBezTo>
                    <a:cubicBezTo>
                      <a:pt x="1071" y="68"/>
                      <a:pt x="1061" y="72"/>
                      <a:pt x="1060" y="82"/>
                    </a:cubicBezTo>
                    <a:cubicBezTo>
                      <a:pt x="1058" y="92"/>
                      <a:pt x="1057" y="95"/>
                      <a:pt x="1051" y="95"/>
                    </a:cubicBezTo>
                    <a:cubicBezTo>
                      <a:pt x="1044" y="95"/>
                      <a:pt x="1049" y="98"/>
                      <a:pt x="1046" y="103"/>
                    </a:cubicBezTo>
                    <a:cubicBezTo>
                      <a:pt x="1043" y="109"/>
                      <a:pt x="1038" y="102"/>
                      <a:pt x="1034" y="103"/>
                    </a:cubicBezTo>
                    <a:cubicBezTo>
                      <a:pt x="1031" y="105"/>
                      <a:pt x="1028" y="111"/>
                      <a:pt x="1017" y="120"/>
                    </a:cubicBezTo>
                    <a:cubicBezTo>
                      <a:pt x="1006" y="129"/>
                      <a:pt x="1012" y="128"/>
                      <a:pt x="1017" y="128"/>
                    </a:cubicBezTo>
                    <a:cubicBezTo>
                      <a:pt x="1022" y="129"/>
                      <a:pt x="1023" y="131"/>
                      <a:pt x="1023" y="133"/>
                    </a:cubicBezTo>
                    <a:cubicBezTo>
                      <a:pt x="1022" y="135"/>
                      <a:pt x="1021" y="135"/>
                      <a:pt x="1022" y="142"/>
                    </a:cubicBezTo>
                    <a:cubicBezTo>
                      <a:pt x="1023" y="148"/>
                      <a:pt x="1018" y="149"/>
                      <a:pt x="1017" y="155"/>
                    </a:cubicBezTo>
                    <a:cubicBezTo>
                      <a:pt x="1017" y="161"/>
                      <a:pt x="1016" y="162"/>
                      <a:pt x="1015" y="166"/>
                    </a:cubicBezTo>
                    <a:cubicBezTo>
                      <a:pt x="1014" y="171"/>
                      <a:pt x="1021" y="173"/>
                      <a:pt x="1024" y="175"/>
                    </a:cubicBezTo>
                    <a:cubicBezTo>
                      <a:pt x="1028" y="176"/>
                      <a:pt x="1026" y="170"/>
                      <a:pt x="1028" y="168"/>
                    </a:cubicBezTo>
                    <a:cubicBezTo>
                      <a:pt x="1030" y="167"/>
                      <a:pt x="1036" y="170"/>
                      <a:pt x="1040" y="169"/>
                    </a:cubicBezTo>
                    <a:cubicBezTo>
                      <a:pt x="1045" y="169"/>
                      <a:pt x="1042" y="167"/>
                      <a:pt x="1046" y="163"/>
                    </a:cubicBezTo>
                    <a:cubicBezTo>
                      <a:pt x="1050" y="158"/>
                      <a:pt x="1055" y="163"/>
                      <a:pt x="1055" y="165"/>
                    </a:cubicBezTo>
                    <a:cubicBezTo>
                      <a:pt x="1055" y="166"/>
                      <a:pt x="1056" y="169"/>
                      <a:pt x="1056" y="170"/>
                    </a:cubicBezTo>
                    <a:cubicBezTo>
                      <a:pt x="1057" y="171"/>
                      <a:pt x="1056" y="174"/>
                      <a:pt x="1062" y="175"/>
                    </a:cubicBezTo>
                    <a:cubicBezTo>
                      <a:pt x="1068" y="175"/>
                      <a:pt x="1072" y="170"/>
                      <a:pt x="1076" y="166"/>
                    </a:cubicBezTo>
                    <a:cubicBezTo>
                      <a:pt x="1079" y="162"/>
                      <a:pt x="1086" y="160"/>
                      <a:pt x="1088" y="155"/>
                    </a:cubicBezTo>
                    <a:cubicBezTo>
                      <a:pt x="1090" y="151"/>
                      <a:pt x="1089" y="146"/>
                      <a:pt x="1097" y="142"/>
                    </a:cubicBezTo>
                    <a:cubicBezTo>
                      <a:pt x="1106" y="138"/>
                      <a:pt x="1107" y="156"/>
                      <a:pt x="1104" y="159"/>
                    </a:cubicBezTo>
                    <a:cubicBezTo>
                      <a:pt x="1100" y="161"/>
                      <a:pt x="1095" y="163"/>
                      <a:pt x="1094" y="167"/>
                    </a:cubicBezTo>
                    <a:cubicBezTo>
                      <a:pt x="1092" y="171"/>
                      <a:pt x="1099" y="170"/>
                      <a:pt x="1101" y="175"/>
                    </a:cubicBezTo>
                    <a:cubicBezTo>
                      <a:pt x="1102" y="179"/>
                      <a:pt x="1103" y="179"/>
                      <a:pt x="1108" y="181"/>
                    </a:cubicBezTo>
                    <a:cubicBezTo>
                      <a:pt x="1112" y="183"/>
                      <a:pt x="1119" y="182"/>
                      <a:pt x="1125" y="181"/>
                    </a:cubicBezTo>
                    <a:cubicBezTo>
                      <a:pt x="1131" y="181"/>
                      <a:pt x="1135" y="191"/>
                      <a:pt x="1135" y="194"/>
                    </a:cubicBezTo>
                    <a:cubicBezTo>
                      <a:pt x="1134" y="198"/>
                      <a:pt x="1125" y="200"/>
                      <a:pt x="1116" y="199"/>
                    </a:cubicBezTo>
                    <a:cubicBezTo>
                      <a:pt x="1108" y="199"/>
                      <a:pt x="1101" y="188"/>
                      <a:pt x="1091" y="191"/>
                    </a:cubicBezTo>
                    <a:cubicBezTo>
                      <a:pt x="1081" y="193"/>
                      <a:pt x="1084" y="219"/>
                      <a:pt x="1094" y="221"/>
                    </a:cubicBezTo>
                    <a:cubicBezTo>
                      <a:pt x="1105" y="223"/>
                      <a:pt x="1107" y="222"/>
                      <a:pt x="1112" y="227"/>
                    </a:cubicBezTo>
                    <a:cubicBezTo>
                      <a:pt x="1117" y="231"/>
                      <a:pt x="1127" y="235"/>
                      <a:pt x="1139" y="235"/>
                    </a:cubicBezTo>
                    <a:cubicBezTo>
                      <a:pt x="1151" y="235"/>
                      <a:pt x="1153" y="243"/>
                      <a:pt x="1162" y="250"/>
                    </a:cubicBezTo>
                    <a:cubicBezTo>
                      <a:pt x="1171" y="258"/>
                      <a:pt x="1174" y="256"/>
                      <a:pt x="1176" y="261"/>
                    </a:cubicBezTo>
                    <a:cubicBezTo>
                      <a:pt x="1178" y="266"/>
                      <a:pt x="1166" y="264"/>
                      <a:pt x="1157" y="263"/>
                    </a:cubicBezTo>
                    <a:cubicBezTo>
                      <a:pt x="1149" y="262"/>
                      <a:pt x="1148" y="258"/>
                      <a:pt x="1136" y="252"/>
                    </a:cubicBezTo>
                    <a:cubicBezTo>
                      <a:pt x="1124" y="246"/>
                      <a:pt x="1111" y="245"/>
                      <a:pt x="1097" y="245"/>
                    </a:cubicBezTo>
                    <a:cubicBezTo>
                      <a:pt x="1084" y="244"/>
                      <a:pt x="1077" y="246"/>
                      <a:pt x="1072" y="252"/>
                    </a:cubicBezTo>
                    <a:cubicBezTo>
                      <a:pt x="1068" y="258"/>
                      <a:pt x="1072" y="267"/>
                      <a:pt x="1072" y="274"/>
                    </a:cubicBezTo>
                    <a:cubicBezTo>
                      <a:pt x="1072" y="282"/>
                      <a:pt x="1083" y="293"/>
                      <a:pt x="1096" y="296"/>
                    </a:cubicBezTo>
                    <a:cubicBezTo>
                      <a:pt x="1110" y="300"/>
                      <a:pt x="1110" y="305"/>
                      <a:pt x="1108" y="311"/>
                    </a:cubicBezTo>
                    <a:cubicBezTo>
                      <a:pt x="1105" y="317"/>
                      <a:pt x="1102" y="322"/>
                      <a:pt x="1096" y="323"/>
                    </a:cubicBezTo>
                    <a:cubicBezTo>
                      <a:pt x="1090" y="324"/>
                      <a:pt x="1095" y="314"/>
                      <a:pt x="1091" y="309"/>
                    </a:cubicBezTo>
                    <a:cubicBezTo>
                      <a:pt x="1088" y="305"/>
                      <a:pt x="1078" y="307"/>
                      <a:pt x="1072" y="307"/>
                    </a:cubicBezTo>
                    <a:cubicBezTo>
                      <a:pt x="1069" y="307"/>
                      <a:pt x="1068" y="307"/>
                      <a:pt x="1069" y="308"/>
                    </a:cubicBezTo>
                    <a:cubicBezTo>
                      <a:pt x="1067" y="306"/>
                      <a:pt x="1064" y="304"/>
                      <a:pt x="1062" y="302"/>
                    </a:cubicBezTo>
                    <a:cubicBezTo>
                      <a:pt x="1056" y="297"/>
                      <a:pt x="1042" y="293"/>
                      <a:pt x="1035" y="289"/>
                    </a:cubicBezTo>
                    <a:cubicBezTo>
                      <a:pt x="1028" y="284"/>
                      <a:pt x="1018" y="283"/>
                      <a:pt x="1007" y="260"/>
                    </a:cubicBezTo>
                    <a:cubicBezTo>
                      <a:pt x="996" y="237"/>
                      <a:pt x="985" y="244"/>
                      <a:pt x="979" y="251"/>
                    </a:cubicBezTo>
                    <a:cubicBezTo>
                      <a:pt x="973" y="258"/>
                      <a:pt x="967" y="260"/>
                      <a:pt x="963" y="262"/>
                    </a:cubicBezTo>
                    <a:cubicBezTo>
                      <a:pt x="960" y="263"/>
                      <a:pt x="953" y="257"/>
                      <a:pt x="953" y="253"/>
                    </a:cubicBezTo>
                    <a:cubicBezTo>
                      <a:pt x="953" y="249"/>
                      <a:pt x="959" y="245"/>
                      <a:pt x="962" y="242"/>
                    </a:cubicBezTo>
                    <a:cubicBezTo>
                      <a:pt x="964" y="239"/>
                      <a:pt x="969" y="239"/>
                      <a:pt x="968" y="237"/>
                    </a:cubicBezTo>
                    <a:cubicBezTo>
                      <a:pt x="968" y="234"/>
                      <a:pt x="970" y="237"/>
                      <a:pt x="973" y="234"/>
                    </a:cubicBezTo>
                    <a:cubicBezTo>
                      <a:pt x="975" y="230"/>
                      <a:pt x="969" y="226"/>
                      <a:pt x="970" y="222"/>
                    </a:cubicBezTo>
                    <a:cubicBezTo>
                      <a:pt x="972" y="219"/>
                      <a:pt x="971" y="214"/>
                      <a:pt x="970" y="213"/>
                    </a:cubicBezTo>
                    <a:cubicBezTo>
                      <a:pt x="968" y="213"/>
                      <a:pt x="964" y="214"/>
                      <a:pt x="962" y="219"/>
                    </a:cubicBezTo>
                    <a:cubicBezTo>
                      <a:pt x="960" y="223"/>
                      <a:pt x="964" y="229"/>
                      <a:pt x="960" y="231"/>
                    </a:cubicBezTo>
                    <a:cubicBezTo>
                      <a:pt x="956" y="233"/>
                      <a:pt x="953" y="227"/>
                      <a:pt x="949" y="228"/>
                    </a:cubicBezTo>
                    <a:cubicBezTo>
                      <a:pt x="946" y="230"/>
                      <a:pt x="943" y="235"/>
                      <a:pt x="942" y="239"/>
                    </a:cubicBezTo>
                    <a:cubicBezTo>
                      <a:pt x="940" y="244"/>
                      <a:pt x="949" y="246"/>
                      <a:pt x="947" y="250"/>
                    </a:cubicBezTo>
                    <a:cubicBezTo>
                      <a:pt x="946" y="254"/>
                      <a:pt x="936" y="253"/>
                      <a:pt x="933" y="251"/>
                    </a:cubicBezTo>
                    <a:cubicBezTo>
                      <a:pt x="929" y="249"/>
                      <a:pt x="927" y="238"/>
                      <a:pt x="927" y="227"/>
                    </a:cubicBezTo>
                    <a:cubicBezTo>
                      <a:pt x="927" y="216"/>
                      <a:pt x="934" y="213"/>
                      <a:pt x="934" y="208"/>
                    </a:cubicBezTo>
                    <a:cubicBezTo>
                      <a:pt x="935" y="202"/>
                      <a:pt x="939" y="198"/>
                      <a:pt x="938" y="187"/>
                    </a:cubicBezTo>
                    <a:cubicBezTo>
                      <a:pt x="937" y="177"/>
                      <a:pt x="932" y="185"/>
                      <a:pt x="930" y="185"/>
                    </a:cubicBezTo>
                    <a:cubicBezTo>
                      <a:pt x="927" y="186"/>
                      <a:pt x="929" y="188"/>
                      <a:pt x="929" y="191"/>
                    </a:cubicBezTo>
                    <a:cubicBezTo>
                      <a:pt x="929" y="195"/>
                      <a:pt x="921" y="197"/>
                      <a:pt x="915" y="200"/>
                    </a:cubicBezTo>
                    <a:cubicBezTo>
                      <a:pt x="909" y="203"/>
                      <a:pt x="907" y="209"/>
                      <a:pt x="904" y="214"/>
                    </a:cubicBezTo>
                    <a:cubicBezTo>
                      <a:pt x="901" y="218"/>
                      <a:pt x="902" y="216"/>
                      <a:pt x="902" y="213"/>
                    </a:cubicBezTo>
                    <a:cubicBezTo>
                      <a:pt x="902" y="210"/>
                      <a:pt x="895" y="207"/>
                      <a:pt x="893" y="203"/>
                    </a:cubicBezTo>
                    <a:cubicBezTo>
                      <a:pt x="891" y="199"/>
                      <a:pt x="895" y="198"/>
                      <a:pt x="895" y="194"/>
                    </a:cubicBezTo>
                    <a:cubicBezTo>
                      <a:pt x="894" y="190"/>
                      <a:pt x="895" y="193"/>
                      <a:pt x="890" y="195"/>
                    </a:cubicBezTo>
                    <a:cubicBezTo>
                      <a:pt x="884" y="196"/>
                      <a:pt x="879" y="191"/>
                      <a:pt x="874" y="194"/>
                    </a:cubicBezTo>
                    <a:cubicBezTo>
                      <a:pt x="869" y="196"/>
                      <a:pt x="858" y="196"/>
                      <a:pt x="854" y="196"/>
                    </a:cubicBezTo>
                    <a:cubicBezTo>
                      <a:pt x="850" y="197"/>
                      <a:pt x="833" y="200"/>
                      <a:pt x="828" y="202"/>
                    </a:cubicBezTo>
                    <a:cubicBezTo>
                      <a:pt x="824" y="204"/>
                      <a:pt x="822" y="215"/>
                      <a:pt x="817" y="215"/>
                    </a:cubicBezTo>
                    <a:cubicBezTo>
                      <a:pt x="812" y="215"/>
                      <a:pt x="810" y="207"/>
                      <a:pt x="808" y="207"/>
                    </a:cubicBezTo>
                    <a:cubicBezTo>
                      <a:pt x="806" y="208"/>
                      <a:pt x="805" y="219"/>
                      <a:pt x="803" y="220"/>
                    </a:cubicBezTo>
                    <a:cubicBezTo>
                      <a:pt x="801" y="220"/>
                      <a:pt x="800" y="214"/>
                      <a:pt x="800" y="211"/>
                    </a:cubicBezTo>
                    <a:cubicBezTo>
                      <a:pt x="800" y="208"/>
                      <a:pt x="803" y="206"/>
                      <a:pt x="805" y="205"/>
                    </a:cubicBezTo>
                    <a:cubicBezTo>
                      <a:pt x="808" y="204"/>
                      <a:pt x="812" y="206"/>
                      <a:pt x="814" y="204"/>
                    </a:cubicBezTo>
                    <a:cubicBezTo>
                      <a:pt x="815" y="202"/>
                      <a:pt x="813" y="198"/>
                      <a:pt x="812" y="197"/>
                    </a:cubicBezTo>
                    <a:cubicBezTo>
                      <a:pt x="811" y="195"/>
                      <a:pt x="803" y="198"/>
                      <a:pt x="801" y="196"/>
                    </a:cubicBezTo>
                    <a:cubicBezTo>
                      <a:pt x="802" y="198"/>
                      <a:pt x="804" y="201"/>
                      <a:pt x="802" y="202"/>
                    </a:cubicBezTo>
                    <a:cubicBezTo>
                      <a:pt x="800" y="204"/>
                      <a:pt x="798" y="206"/>
                      <a:pt x="795" y="206"/>
                    </a:cubicBezTo>
                    <a:cubicBezTo>
                      <a:pt x="793" y="206"/>
                      <a:pt x="799" y="203"/>
                      <a:pt x="799" y="201"/>
                    </a:cubicBezTo>
                    <a:cubicBezTo>
                      <a:pt x="799" y="199"/>
                      <a:pt x="789" y="199"/>
                      <a:pt x="786" y="200"/>
                    </a:cubicBezTo>
                    <a:cubicBezTo>
                      <a:pt x="783" y="202"/>
                      <a:pt x="781" y="213"/>
                      <a:pt x="779" y="213"/>
                    </a:cubicBezTo>
                    <a:cubicBezTo>
                      <a:pt x="778" y="212"/>
                      <a:pt x="778" y="208"/>
                      <a:pt x="778" y="206"/>
                    </a:cubicBezTo>
                    <a:cubicBezTo>
                      <a:pt x="778" y="207"/>
                      <a:pt x="777" y="208"/>
                      <a:pt x="776" y="209"/>
                    </a:cubicBezTo>
                    <a:cubicBezTo>
                      <a:pt x="772" y="210"/>
                      <a:pt x="769" y="203"/>
                      <a:pt x="766" y="204"/>
                    </a:cubicBezTo>
                    <a:cubicBezTo>
                      <a:pt x="764" y="205"/>
                      <a:pt x="765" y="211"/>
                      <a:pt x="765" y="214"/>
                    </a:cubicBezTo>
                    <a:cubicBezTo>
                      <a:pt x="765" y="217"/>
                      <a:pt x="764" y="218"/>
                      <a:pt x="761" y="222"/>
                    </a:cubicBezTo>
                    <a:cubicBezTo>
                      <a:pt x="758" y="226"/>
                      <a:pt x="755" y="214"/>
                      <a:pt x="753" y="212"/>
                    </a:cubicBezTo>
                    <a:cubicBezTo>
                      <a:pt x="751" y="210"/>
                      <a:pt x="746" y="205"/>
                      <a:pt x="744" y="203"/>
                    </a:cubicBezTo>
                    <a:cubicBezTo>
                      <a:pt x="743" y="201"/>
                      <a:pt x="739" y="200"/>
                      <a:pt x="737" y="198"/>
                    </a:cubicBezTo>
                    <a:cubicBezTo>
                      <a:pt x="736" y="196"/>
                      <a:pt x="730" y="191"/>
                      <a:pt x="730" y="189"/>
                    </a:cubicBezTo>
                    <a:cubicBezTo>
                      <a:pt x="730" y="186"/>
                      <a:pt x="730" y="180"/>
                      <a:pt x="727" y="176"/>
                    </a:cubicBezTo>
                    <a:cubicBezTo>
                      <a:pt x="724" y="173"/>
                      <a:pt x="717" y="161"/>
                      <a:pt x="711" y="158"/>
                    </a:cubicBezTo>
                    <a:cubicBezTo>
                      <a:pt x="705" y="156"/>
                      <a:pt x="705" y="158"/>
                      <a:pt x="696" y="155"/>
                    </a:cubicBezTo>
                    <a:cubicBezTo>
                      <a:pt x="688" y="152"/>
                      <a:pt x="689" y="147"/>
                      <a:pt x="686" y="139"/>
                    </a:cubicBezTo>
                    <a:cubicBezTo>
                      <a:pt x="683" y="131"/>
                      <a:pt x="682" y="126"/>
                      <a:pt x="676" y="126"/>
                    </a:cubicBezTo>
                    <a:cubicBezTo>
                      <a:pt x="670" y="126"/>
                      <a:pt x="661" y="131"/>
                      <a:pt x="658" y="129"/>
                    </a:cubicBezTo>
                    <a:cubicBezTo>
                      <a:pt x="655" y="127"/>
                      <a:pt x="653" y="124"/>
                      <a:pt x="649" y="121"/>
                    </a:cubicBezTo>
                    <a:cubicBezTo>
                      <a:pt x="644" y="119"/>
                      <a:pt x="645" y="114"/>
                      <a:pt x="642" y="110"/>
                    </a:cubicBezTo>
                    <a:cubicBezTo>
                      <a:pt x="638" y="106"/>
                      <a:pt x="629" y="105"/>
                      <a:pt x="624" y="104"/>
                    </a:cubicBezTo>
                    <a:cubicBezTo>
                      <a:pt x="618" y="102"/>
                      <a:pt x="611" y="98"/>
                      <a:pt x="607" y="98"/>
                    </a:cubicBezTo>
                    <a:cubicBezTo>
                      <a:pt x="604" y="98"/>
                      <a:pt x="598" y="91"/>
                      <a:pt x="599" y="88"/>
                    </a:cubicBezTo>
                    <a:cubicBezTo>
                      <a:pt x="600" y="86"/>
                      <a:pt x="604" y="87"/>
                      <a:pt x="603" y="83"/>
                    </a:cubicBezTo>
                    <a:cubicBezTo>
                      <a:pt x="602" y="79"/>
                      <a:pt x="602" y="77"/>
                      <a:pt x="599" y="76"/>
                    </a:cubicBezTo>
                    <a:cubicBezTo>
                      <a:pt x="595" y="76"/>
                      <a:pt x="593" y="84"/>
                      <a:pt x="588" y="86"/>
                    </a:cubicBezTo>
                    <a:cubicBezTo>
                      <a:pt x="583" y="88"/>
                      <a:pt x="576" y="89"/>
                      <a:pt x="571" y="88"/>
                    </a:cubicBezTo>
                    <a:cubicBezTo>
                      <a:pt x="566" y="86"/>
                      <a:pt x="579" y="77"/>
                      <a:pt x="579" y="73"/>
                    </a:cubicBezTo>
                    <a:cubicBezTo>
                      <a:pt x="579" y="69"/>
                      <a:pt x="575" y="69"/>
                      <a:pt x="575" y="68"/>
                    </a:cubicBezTo>
                    <a:cubicBezTo>
                      <a:pt x="574" y="66"/>
                      <a:pt x="570" y="67"/>
                      <a:pt x="568" y="65"/>
                    </a:cubicBezTo>
                    <a:cubicBezTo>
                      <a:pt x="566" y="62"/>
                      <a:pt x="567" y="63"/>
                      <a:pt x="573" y="57"/>
                    </a:cubicBezTo>
                    <a:cubicBezTo>
                      <a:pt x="578" y="51"/>
                      <a:pt x="571" y="40"/>
                      <a:pt x="568" y="38"/>
                    </a:cubicBezTo>
                    <a:cubicBezTo>
                      <a:pt x="565" y="35"/>
                      <a:pt x="558" y="32"/>
                      <a:pt x="552" y="32"/>
                    </a:cubicBezTo>
                    <a:cubicBezTo>
                      <a:pt x="545" y="32"/>
                      <a:pt x="543" y="36"/>
                      <a:pt x="541" y="36"/>
                    </a:cubicBezTo>
                    <a:cubicBezTo>
                      <a:pt x="539" y="37"/>
                      <a:pt x="536" y="38"/>
                      <a:pt x="537" y="35"/>
                    </a:cubicBezTo>
                    <a:cubicBezTo>
                      <a:pt x="537" y="32"/>
                      <a:pt x="546" y="29"/>
                      <a:pt x="547" y="25"/>
                    </a:cubicBezTo>
                    <a:cubicBezTo>
                      <a:pt x="549" y="22"/>
                      <a:pt x="548" y="18"/>
                      <a:pt x="547" y="17"/>
                    </a:cubicBezTo>
                    <a:cubicBezTo>
                      <a:pt x="545" y="15"/>
                      <a:pt x="542" y="18"/>
                      <a:pt x="542" y="16"/>
                    </a:cubicBezTo>
                    <a:cubicBezTo>
                      <a:pt x="543" y="14"/>
                      <a:pt x="541" y="11"/>
                      <a:pt x="540" y="10"/>
                    </a:cubicBezTo>
                    <a:cubicBezTo>
                      <a:pt x="540" y="9"/>
                      <a:pt x="536" y="12"/>
                      <a:pt x="536" y="8"/>
                    </a:cubicBezTo>
                    <a:cubicBezTo>
                      <a:pt x="536" y="3"/>
                      <a:pt x="532" y="0"/>
                      <a:pt x="529" y="1"/>
                    </a:cubicBezTo>
                    <a:cubicBezTo>
                      <a:pt x="527" y="1"/>
                      <a:pt x="519" y="0"/>
                      <a:pt x="514" y="2"/>
                    </a:cubicBezTo>
                    <a:cubicBezTo>
                      <a:pt x="509" y="3"/>
                      <a:pt x="509" y="18"/>
                      <a:pt x="505" y="20"/>
                    </a:cubicBezTo>
                    <a:cubicBezTo>
                      <a:pt x="501" y="23"/>
                      <a:pt x="496" y="16"/>
                      <a:pt x="490" y="16"/>
                    </a:cubicBezTo>
                    <a:cubicBezTo>
                      <a:pt x="483" y="16"/>
                      <a:pt x="484" y="10"/>
                      <a:pt x="483" y="9"/>
                    </a:cubicBezTo>
                    <a:cubicBezTo>
                      <a:pt x="482" y="9"/>
                      <a:pt x="474" y="15"/>
                      <a:pt x="468" y="13"/>
                    </a:cubicBezTo>
                    <a:cubicBezTo>
                      <a:pt x="462" y="12"/>
                      <a:pt x="464" y="12"/>
                      <a:pt x="459" y="14"/>
                    </a:cubicBezTo>
                    <a:cubicBezTo>
                      <a:pt x="453" y="17"/>
                      <a:pt x="448" y="18"/>
                      <a:pt x="447" y="22"/>
                    </a:cubicBezTo>
                    <a:cubicBezTo>
                      <a:pt x="445" y="25"/>
                      <a:pt x="453" y="31"/>
                      <a:pt x="452" y="32"/>
                    </a:cubicBezTo>
                    <a:cubicBezTo>
                      <a:pt x="452" y="33"/>
                      <a:pt x="440" y="34"/>
                      <a:pt x="439" y="30"/>
                    </a:cubicBezTo>
                    <a:cubicBezTo>
                      <a:pt x="438" y="27"/>
                      <a:pt x="440" y="32"/>
                      <a:pt x="436" y="33"/>
                    </a:cubicBezTo>
                    <a:cubicBezTo>
                      <a:pt x="432" y="34"/>
                      <a:pt x="433" y="26"/>
                      <a:pt x="418" y="25"/>
                    </a:cubicBezTo>
                    <a:cubicBezTo>
                      <a:pt x="404" y="24"/>
                      <a:pt x="403" y="38"/>
                      <a:pt x="396" y="43"/>
                    </a:cubicBezTo>
                    <a:cubicBezTo>
                      <a:pt x="389" y="49"/>
                      <a:pt x="382" y="42"/>
                      <a:pt x="379" y="43"/>
                    </a:cubicBezTo>
                    <a:cubicBezTo>
                      <a:pt x="375" y="44"/>
                      <a:pt x="378" y="50"/>
                      <a:pt x="371" y="57"/>
                    </a:cubicBezTo>
                    <a:cubicBezTo>
                      <a:pt x="363" y="64"/>
                      <a:pt x="346" y="68"/>
                      <a:pt x="339" y="72"/>
                    </a:cubicBezTo>
                    <a:cubicBezTo>
                      <a:pt x="332" y="75"/>
                      <a:pt x="333" y="82"/>
                      <a:pt x="324" y="84"/>
                    </a:cubicBezTo>
                    <a:cubicBezTo>
                      <a:pt x="316" y="86"/>
                      <a:pt x="316" y="82"/>
                      <a:pt x="313" y="80"/>
                    </a:cubicBezTo>
                    <a:cubicBezTo>
                      <a:pt x="309" y="79"/>
                      <a:pt x="306" y="72"/>
                      <a:pt x="301" y="69"/>
                    </a:cubicBezTo>
                    <a:cubicBezTo>
                      <a:pt x="295" y="66"/>
                      <a:pt x="295" y="70"/>
                      <a:pt x="291" y="74"/>
                    </a:cubicBezTo>
                    <a:cubicBezTo>
                      <a:pt x="287" y="79"/>
                      <a:pt x="280" y="78"/>
                      <a:pt x="277" y="81"/>
                    </a:cubicBezTo>
                    <a:cubicBezTo>
                      <a:pt x="274" y="85"/>
                      <a:pt x="277" y="94"/>
                      <a:pt x="274" y="95"/>
                    </a:cubicBezTo>
                    <a:cubicBezTo>
                      <a:pt x="270" y="96"/>
                      <a:pt x="267" y="86"/>
                      <a:pt x="263" y="88"/>
                    </a:cubicBezTo>
                    <a:cubicBezTo>
                      <a:pt x="260" y="89"/>
                      <a:pt x="261" y="95"/>
                      <a:pt x="262" y="97"/>
                    </a:cubicBezTo>
                    <a:cubicBezTo>
                      <a:pt x="263" y="100"/>
                      <a:pt x="266" y="99"/>
                      <a:pt x="266" y="105"/>
                    </a:cubicBezTo>
                    <a:cubicBezTo>
                      <a:pt x="267" y="111"/>
                      <a:pt x="266" y="114"/>
                      <a:pt x="268" y="118"/>
                    </a:cubicBezTo>
                    <a:cubicBezTo>
                      <a:pt x="271" y="123"/>
                      <a:pt x="277" y="125"/>
                      <a:pt x="278" y="128"/>
                    </a:cubicBezTo>
                    <a:cubicBezTo>
                      <a:pt x="280" y="131"/>
                      <a:pt x="279" y="137"/>
                      <a:pt x="279" y="145"/>
                    </a:cubicBezTo>
                    <a:cubicBezTo>
                      <a:pt x="279" y="154"/>
                      <a:pt x="284" y="155"/>
                      <a:pt x="279" y="164"/>
                    </a:cubicBezTo>
                    <a:cubicBezTo>
                      <a:pt x="275" y="173"/>
                      <a:pt x="272" y="178"/>
                      <a:pt x="275" y="179"/>
                    </a:cubicBezTo>
                    <a:cubicBezTo>
                      <a:pt x="277" y="181"/>
                      <a:pt x="283" y="181"/>
                      <a:pt x="286" y="181"/>
                    </a:cubicBezTo>
                    <a:cubicBezTo>
                      <a:pt x="290" y="180"/>
                      <a:pt x="291" y="185"/>
                      <a:pt x="292" y="186"/>
                    </a:cubicBezTo>
                    <a:cubicBezTo>
                      <a:pt x="293" y="188"/>
                      <a:pt x="291" y="187"/>
                      <a:pt x="289" y="188"/>
                    </a:cubicBezTo>
                    <a:cubicBezTo>
                      <a:pt x="289" y="188"/>
                      <a:pt x="288" y="190"/>
                      <a:pt x="287" y="192"/>
                    </a:cubicBezTo>
                    <a:cubicBezTo>
                      <a:pt x="285" y="190"/>
                      <a:pt x="283" y="183"/>
                      <a:pt x="282" y="185"/>
                    </a:cubicBezTo>
                    <a:cubicBezTo>
                      <a:pt x="280" y="187"/>
                      <a:pt x="285" y="190"/>
                      <a:pt x="286" y="193"/>
                    </a:cubicBezTo>
                    <a:cubicBezTo>
                      <a:pt x="286" y="194"/>
                      <a:pt x="285" y="196"/>
                      <a:pt x="285" y="196"/>
                    </a:cubicBezTo>
                    <a:cubicBezTo>
                      <a:pt x="286" y="196"/>
                      <a:pt x="286" y="195"/>
                      <a:pt x="287" y="194"/>
                    </a:cubicBezTo>
                    <a:cubicBezTo>
                      <a:pt x="287" y="194"/>
                      <a:pt x="287" y="195"/>
                      <a:pt x="287" y="195"/>
                    </a:cubicBezTo>
                    <a:cubicBezTo>
                      <a:pt x="287" y="197"/>
                      <a:pt x="286" y="198"/>
                      <a:pt x="286" y="199"/>
                    </a:cubicBezTo>
                    <a:cubicBezTo>
                      <a:pt x="288" y="202"/>
                      <a:pt x="295" y="205"/>
                      <a:pt x="301" y="209"/>
                    </a:cubicBezTo>
                    <a:cubicBezTo>
                      <a:pt x="309" y="213"/>
                      <a:pt x="309" y="213"/>
                      <a:pt x="315" y="214"/>
                    </a:cubicBezTo>
                    <a:cubicBezTo>
                      <a:pt x="320" y="216"/>
                      <a:pt x="319" y="216"/>
                      <a:pt x="320" y="219"/>
                    </a:cubicBezTo>
                    <a:cubicBezTo>
                      <a:pt x="320" y="221"/>
                      <a:pt x="315" y="220"/>
                      <a:pt x="313" y="220"/>
                    </a:cubicBezTo>
                    <a:cubicBezTo>
                      <a:pt x="312" y="221"/>
                      <a:pt x="308" y="226"/>
                      <a:pt x="306" y="225"/>
                    </a:cubicBezTo>
                    <a:cubicBezTo>
                      <a:pt x="304" y="224"/>
                      <a:pt x="306" y="218"/>
                      <a:pt x="302" y="218"/>
                    </a:cubicBezTo>
                    <a:cubicBezTo>
                      <a:pt x="300" y="218"/>
                      <a:pt x="299" y="214"/>
                      <a:pt x="298" y="215"/>
                    </a:cubicBezTo>
                    <a:cubicBezTo>
                      <a:pt x="298" y="214"/>
                      <a:pt x="297" y="218"/>
                      <a:pt x="296" y="217"/>
                    </a:cubicBezTo>
                    <a:cubicBezTo>
                      <a:pt x="292" y="211"/>
                      <a:pt x="293" y="205"/>
                      <a:pt x="290" y="205"/>
                    </a:cubicBezTo>
                    <a:cubicBezTo>
                      <a:pt x="290" y="205"/>
                      <a:pt x="290" y="205"/>
                      <a:pt x="290" y="205"/>
                    </a:cubicBezTo>
                    <a:cubicBezTo>
                      <a:pt x="288" y="204"/>
                      <a:pt x="286" y="202"/>
                      <a:pt x="285" y="201"/>
                    </a:cubicBezTo>
                    <a:cubicBezTo>
                      <a:pt x="284" y="202"/>
                      <a:pt x="284" y="202"/>
                      <a:pt x="284" y="203"/>
                    </a:cubicBezTo>
                    <a:cubicBezTo>
                      <a:pt x="284" y="206"/>
                      <a:pt x="279" y="203"/>
                      <a:pt x="277" y="204"/>
                    </a:cubicBezTo>
                    <a:cubicBezTo>
                      <a:pt x="276" y="206"/>
                      <a:pt x="274" y="210"/>
                      <a:pt x="274" y="213"/>
                    </a:cubicBezTo>
                    <a:cubicBezTo>
                      <a:pt x="274" y="216"/>
                      <a:pt x="274" y="215"/>
                      <a:pt x="276" y="212"/>
                    </a:cubicBezTo>
                    <a:cubicBezTo>
                      <a:pt x="278" y="210"/>
                      <a:pt x="286" y="206"/>
                      <a:pt x="288" y="207"/>
                    </a:cubicBezTo>
                    <a:cubicBezTo>
                      <a:pt x="291" y="208"/>
                      <a:pt x="285" y="215"/>
                      <a:pt x="285" y="216"/>
                    </a:cubicBezTo>
                    <a:cubicBezTo>
                      <a:pt x="285" y="217"/>
                      <a:pt x="294" y="216"/>
                      <a:pt x="295" y="217"/>
                    </a:cubicBezTo>
                    <a:cubicBezTo>
                      <a:pt x="295" y="219"/>
                      <a:pt x="290" y="224"/>
                      <a:pt x="292" y="224"/>
                    </a:cubicBezTo>
                    <a:cubicBezTo>
                      <a:pt x="292" y="224"/>
                      <a:pt x="293" y="224"/>
                      <a:pt x="294" y="224"/>
                    </a:cubicBezTo>
                    <a:cubicBezTo>
                      <a:pt x="292" y="225"/>
                      <a:pt x="290" y="226"/>
                      <a:pt x="287" y="225"/>
                    </a:cubicBezTo>
                    <a:cubicBezTo>
                      <a:pt x="283" y="225"/>
                      <a:pt x="287" y="218"/>
                      <a:pt x="282" y="219"/>
                    </a:cubicBezTo>
                    <a:cubicBezTo>
                      <a:pt x="276" y="219"/>
                      <a:pt x="272" y="222"/>
                      <a:pt x="270" y="225"/>
                    </a:cubicBezTo>
                    <a:cubicBezTo>
                      <a:pt x="267" y="227"/>
                      <a:pt x="266" y="235"/>
                      <a:pt x="262" y="235"/>
                    </a:cubicBezTo>
                    <a:cubicBezTo>
                      <a:pt x="257" y="235"/>
                      <a:pt x="251" y="228"/>
                      <a:pt x="250" y="226"/>
                    </a:cubicBezTo>
                    <a:cubicBezTo>
                      <a:pt x="248" y="224"/>
                      <a:pt x="250" y="222"/>
                      <a:pt x="249" y="220"/>
                    </a:cubicBezTo>
                    <a:cubicBezTo>
                      <a:pt x="248" y="218"/>
                      <a:pt x="246" y="222"/>
                      <a:pt x="243" y="221"/>
                    </a:cubicBezTo>
                    <a:cubicBezTo>
                      <a:pt x="241" y="221"/>
                      <a:pt x="245" y="215"/>
                      <a:pt x="244" y="212"/>
                    </a:cubicBezTo>
                    <a:cubicBezTo>
                      <a:pt x="244" y="209"/>
                      <a:pt x="238" y="206"/>
                      <a:pt x="240" y="204"/>
                    </a:cubicBezTo>
                    <a:cubicBezTo>
                      <a:pt x="242" y="202"/>
                      <a:pt x="246" y="202"/>
                      <a:pt x="248" y="199"/>
                    </a:cubicBezTo>
                    <a:cubicBezTo>
                      <a:pt x="251" y="195"/>
                      <a:pt x="248" y="198"/>
                      <a:pt x="247" y="197"/>
                    </a:cubicBezTo>
                    <a:cubicBezTo>
                      <a:pt x="245" y="196"/>
                      <a:pt x="245" y="188"/>
                      <a:pt x="243" y="188"/>
                    </a:cubicBezTo>
                    <a:cubicBezTo>
                      <a:pt x="241" y="188"/>
                      <a:pt x="236" y="195"/>
                      <a:pt x="235" y="196"/>
                    </a:cubicBezTo>
                    <a:cubicBezTo>
                      <a:pt x="234" y="196"/>
                      <a:pt x="228" y="195"/>
                      <a:pt x="226" y="194"/>
                    </a:cubicBezTo>
                    <a:cubicBezTo>
                      <a:pt x="223" y="193"/>
                      <a:pt x="221" y="197"/>
                      <a:pt x="219" y="198"/>
                    </a:cubicBezTo>
                    <a:cubicBezTo>
                      <a:pt x="217" y="199"/>
                      <a:pt x="212" y="191"/>
                      <a:pt x="210" y="192"/>
                    </a:cubicBezTo>
                    <a:cubicBezTo>
                      <a:pt x="207" y="193"/>
                      <a:pt x="210" y="196"/>
                      <a:pt x="212" y="199"/>
                    </a:cubicBezTo>
                    <a:cubicBezTo>
                      <a:pt x="213" y="201"/>
                      <a:pt x="212" y="204"/>
                      <a:pt x="210" y="204"/>
                    </a:cubicBezTo>
                    <a:cubicBezTo>
                      <a:pt x="209" y="204"/>
                      <a:pt x="206" y="204"/>
                      <a:pt x="203" y="204"/>
                    </a:cubicBezTo>
                    <a:cubicBezTo>
                      <a:pt x="200" y="204"/>
                      <a:pt x="194" y="203"/>
                      <a:pt x="190" y="203"/>
                    </a:cubicBezTo>
                    <a:cubicBezTo>
                      <a:pt x="186" y="203"/>
                      <a:pt x="186" y="199"/>
                      <a:pt x="183" y="199"/>
                    </a:cubicBezTo>
                    <a:cubicBezTo>
                      <a:pt x="180" y="199"/>
                      <a:pt x="174" y="202"/>
                      <a:pt x="171" y="204"/>
                    </a:cubicBezTo>
                    <a:cubicBezTo>
                      <a:pt x="168" y="206"/>
                      <a:pt x="176" y="207"/>
                      <a:pt x="162" y="210"/>
                    </a:cubicBezTo>
                    <a:cubicBezTo>
                      <a:pt x="148" y="213"/>
                      <a:pt x="159" y="221"/>
                      <a:pt x="160" y="225"/>
                    </a:cubicBezTo>
                    <a:cubicBezTo>
                      <a:pt x="162" y="230"/>
                      <a:pt x="161" y="234"/>
                      <a:pt x="166" y="236"/>
                    </a:cubicBezTo>
                    <a:cubicBezTo>
                      <a:pt x="172" y="239"/>
                      <a:pt x="169" y="242"/>
                      <a:pt x="168" y="245"/>
                    </a:cubicBezTo>
                    <a:cubicBezTo>
                      <a:pt x="168" y="248"/>
                      <a:pt x="166" y="256"/>
                      <a:pt x="163" y="256"/>
                    </a:cubicBezTo>
                    <a:cubicBezTo>
                      <a:pt x="162" y="256"/>
                      <a:pt x="162" y="255"/>
                      <a:pt x="162" y="255"/>
                    </a:cubicBezTo>
                    <a:cubicBezTo>
                      <a:pt x="162" y="255"/>
                      <a:pt x="162" y="255"/>
                      <a:pt x="162" y="255"/>
                    </a:cubicBezTo>
                    <a:cubicBezTo>
                      <a:pt x="162" y="259"/>
                      <a:pt x="154" y="257"/>
                      <a:pt x="151" y="260"/>
                    </a:cubicBezTo>
                    <a:cubicBezTo>
                      <a:pt x="149" y="264"/>
                      <a:pt x="148" y="278"/>
                      <a:pt x="150" y="283"/>
                    </a:cubicBezTo>
                    <a:cubicBezTo>
                      <a:pt x="153" y="288"/>
                      <a:pt x="160" y="292"/>
                      <a:pt x="164" y="295"/>
                    </a:cubicBezTo>
                    <a:cubicBezTo>
                      <a:pt x="169" y="298"/>
                      <a:pt x="175" y="295"/>
                      <a:pt x="177" y="294"/>
                    </a:cubicBezTo>
                    <a:cubicBezTo>
                      <a:pt x="180" y="293"/>
                      <a:pt x="182" y="294"/>
                      <a:pt x="192" y="296"/>
                    </a:cubicBezTo>
                    <a:cubicBezTo>
                      <a:pt x="202" y="297"/>
                      <a:pt x="199" y="300"/>
                      <a:pt x="204" y="303"/>
                    </a:cubicBezTo>
                    <a:cubicBezTo>
                      <a:pt x="209" y="305"/>
                      <a:pt x="212" y="305"/>
                      <a:pt x="218" y="302"/>
                    </a:cubicBezTo>
                    <a:cubicBezTo>
                      <a:pt x="223" y="298"/>
                      <a:pt x="224" y="295"/>
                      <a:pt x="227" y="294"/>
                    </a:cubicBezTo>
                    <a:cubicBezTo>
                      <a:pt x="230" y="293"/>
                      <a:pt x="232" y="292"/>
                      <a:pt x="235" y="294"/>
                    </a:cubicBezTo>
                    <a:cubicBezTo>
                      <a:pt x="238" y="296"/>
                      <a:pt x="235" y="298"/>
                      <a:pt x="237" y="298"/>
                    </a:cubicBezTo>
                    <a:cubicBezTo>
                      <a:pt x="239" y="299"/>
                      <a:pt x="239" y="307"/>
                      <a:pt x="239" y="309"/>
                    </a:cubicBezTo>
                    <a:cubicBezTo>
                      <a:pt x="239" y="311"/>
                      <a:pt x="231" y="311"/>
                      <a:pt x="228" y="313"/>
                    </a:cubicBezTo>
                    <a:cubicBezTo>
                      <a:pt x="225" y="316"/>
                      <a:pt x="228" y="326"/>
                      <a:pt x="228" y="328"/>
                    </a:cubicBezTo>
                    <a:cubicBezTo>
                      <a:pt x="228" y="331"/>
                      <a:pt x="224" y="329"/>
                      <a:pt x="221" y="332"/>
                    </a:cubicBezTo>
                    <a:cubicBezTo>
                      <a:pt x="219" y="335"/>
                      <a:pt x="223" y="341"/>
                      <a:pt x="221" y="342"/>
                    </a:cubicBezTo>
                    <a:cubicBezTo>
                      <a:pt x="220" y="343"/>
                      <a:pt x="215" y="337"/>
                      <a:pt x="212" y="338"/>
                    </a:cubicBezTo>
                    <a:cubicBezTo>
                      <a:pt x="210" y="338"/>
                      <a:pt x="207" y="348"/>
                      <a:pt x="204" y="348"/>
                    </a:cubicBezTo>
                    <a:cubicBezTo>
                      <a:pt x="200" y="348"/>
                      <a:pt x="197" y="344"/>
                      <a:pt x="193" y="343"/>
                    </a:cubicBezTo>
                    <a:cubicBezTo>
                      <a:pt x="190" y="342"/>
                      <a:pt x="194" y="344"/>
                      <a:pt x="192" y="346"/>
                    </a:cubicBezTo>
                    <a:cubicBezTo>
                      <a:pt x="191" y="348"/>
                      <a:pt x="183" y="346"/>
                      <a:pt x="179" y="348"/>
                    </a:cubicBezTo>
                    <a:cubicBezTo>
                      <a:pt x="175" y="350"/>
                      <a:pt x="172" y="354"/>
                      <a:pt x="169" y="355"/>
                    </a:cubicBezTo>
                    <a:cubicBezTo>
                      <a:pt x="165" y="357"/>
                      <a:pt x="161" y="360"/>
                      <a:pt x="158" y="360"/>
                    </a:cubicBezTo>
                    <a:cubicBezTo>
                      <a:pt x="155" y="360"/>
                      <a:pt x="151" y="350"/>
                      <a:pt x="153" y="348"/>
                    </a:cubicBezTo>
                    <a:cubicBezTo>
                      <a:pt x="155" y="346"/>
                      <a:pt x="165" y="347"/>
                      <a:pt x="165" y="345"/>
                    </a:cubicBezTo>
                    <a:cubicBezTo>
                      <a:pt x="165" y="343"/>
                      <a:pt x="159" y="341"/>
                      <a:pt x="157" y="341"/>
                    </a:cubicBezTo>
                    <a:cubicBezTo>
                      <a:pt x="155" y="340"/>
                      <a:pt x="145" y="337"/>
                      <a:pt x="143" y="338"/>
                    </a:cubicBezTo>
                    <a:cubicBezTo>
                      <a:pt x="141" y="340"/>
                      <a:pt x="153" y="348"/>
                      <a:pt x="153" y="351"/>
                    </a:cubicBezTo>
                    <a:cubicBezTo>
                      <a:pt x="152" y="353"/>
                      <a:pt x="145" y="354"/>
                      <a:pt x="144" y="354"/>
                    </a:cubicBezTo>
                    <a:cubicBezTo>
                      <a:pt x="143" y="353"/>
                      <a:pt x="146" y="352"/>
                      <a:pt x="146" y="351"/>
                    </a:cubicBezTo>
                    <a:cubicBezTo>
                      <a:pt x="147" y="350"/>
                      <a:pt x="141" y="349"/>
                      <a:pt x="140" y="350"/>
                    </a:cubicBezTo>
                    <a:cubicBezTo>
                      <a:pt x="139" y="350"/>
                      <a:pt x="131" y="354"/>
                      <a:pt x="129" y="357"/>
                    </a:cubicBezTo>
                    <a:cubicBezTo>
                      <a:pt x="126" y="360"/>
                      <a:pt x="126" y="359"/>
                      <a:pt x="126" y="361"/>
                    </a:cubicBezTo>
                    <a:cubicBezTo>
                      <a:pt x="126" y="362"/>
                      <a:pt x="131" y="359"/>
                      <a:pt x="132" y="359"/>
                    </a:cubicBezTo>
                    <a:cubicBezTo>
                      <a:pt x="133" y="360"/>
                      <a:pt x="129" y="369"/>
                      <a:pt x="128" y="372"/>
                    </a:cubicBezTo>
                    <a:cubicBezTo>
                      <a:pt x="128" y="371"/>
                      <a:pt x="128" y="371"/>
                      <a:pt x="127" y="370"/>
                    </a:cubicBezTo>
                    <a:cubicBezTo>
                      <a:pt x="127" y="371"/>
                      <a:pt x="128" y="371"/>
                      <a:pt x="128" y="372"/>
                    </a:cubicBezTo>
                    <a:cubicBezTo>
                      <a:pt x="128" y="372"/>
                      <a:pt x="128" y="372"/>
                      <a:pt x="128" y="372"/>
                    </a:cubicBezTo>
                    <a:cubicBezTo>
                      <a:pt x="128" y="372"/>
                      <a:pt x="127" y="371"/>
                      <a:pt x="127" y="370"/>
                    </a:cubicBezTo>
                    <a:cubicBezTo>
                      <a:pt x="127" y="370"/>
                      <a:pt x="126" y="369"/>
                      <a:pt x="125" y="369"/>
                    </a:cubicBezTo>
                    <a:cubicBezTo>
                      <a:pt x="123" y="369"/>
                      <a:pt x="122" y="370"/>
                      <a:pt x="120" y="367"/>
                    </a:cubicBezTo>
                    <a:cubicBezTo>
                      <a:pt x="118" y="365"/>
                      <a:pt x="118" y="372"/>
                      <a:pt x="115" y="374"/>
                    </a:cubicBezTo>
                    <a:cubicBezTo>
                      <a:pt x="113" y="377"/>
                      <a:pt x="107" y="373"/>
                      <a:pt x="105" y="374"/>
                    </a:cubicBezTo>
                    <a:cubicBezTo>
                      <a:pt x="103" y="375"/>
                      <a:pt x="101" y="379"/>
                      <a:pt x="97" y="383"/>
                    </a:cubicBezTo>
                    <a:cubicBezTo>
                      <a:pt x="93" y="387"/>
                      <a:pt x="100" y="396"/>
                      <a:pt x="98" y="398"/>
                    </a:cubicBezTo>
                    <a:cubicBezTo>
                      <a:pt x="95" y="400"/>
                      <a:pt x="92" y="404"/>
                      <a:pt x="89" y="406"/>
                    </a:cubicBezTo>
                    <a:cubicBezTo>
                      <a:pt x="87" y="407"/>
                      <a:pt x="84" y="404"/>
                      <a:pt x="80" y="404"/>
                    </a:cubicBezTo>
                    <a:cubicBezTo>
                      <a:pt x="76" y="405"/>
                      <a:pt x="77" y="410"/>
                      <a:pt x="79" y="414"/>
                    </a:cubicBezTo>
                    <a:cubicBezTo>
                      <a:pt x="81" y="418"/>
                      <a:pt x="74" y="420"/>
                      <a:pt x="73" y="424"/>
                    </a:cubicBezTo>
                    <a:cubicBezTo>
                      <a:pt x="73" y="428"/>
                      <a:pt x="82" y="428"/>
                      <a:pt x="84" y="431"/>
                    </a:cubicBezTo>
                    <a:cubicBezTo>
                      <a:pt x="86" y="434"/>
                      <a:pt x="87" y="439"/>
                      <a:pt x="86" y="441"/>
                    </a:cubicBezTo>
                    <a:cubicBezTo>
                      <a:pt x="86" y="443"/>
                      <a:pt x="78" y="443"/>
                      <a:pt x="76" y="445"/>
                    </a:cubicBezTo>
                    <a:cubicBezTo>
                      <a:pt x="74" y="447"/>
                      <a:pt x="71" y="447"/>
                      <a:pt x="70" y="450"/>
                    </a:cubicBezTo>
                    <a:cubicBezTo>
                      <a:pt x="68" y="453"/>
                      <a:pt x="74" y="454"/>
                      <a:pt x="74" y="461"/>
                    </a:cubicBezTo>
                    <a:cubicBezTo>
                      <a:pt x="74" y="467"/>
                      <a:pt x="70" y="470"/>
                      <a:pt x="72" y="474"/>
                    </a:cubicBezTo>
                    <a:cubicBezTo>
                      <a:pt x="75" y="478"/>
                      <a:pt x="76" y="482"/>
                      <a:pt x="78" y="487"/>
                    </a:cubicBezTo>
                    <a:cubicBezTo>
                      <a:pt x="81" y="491"/>
                      <a:pt x="84" y="491"/>
                      <a:pt x="92" y="491"/>
                    </a:cubicBezTo>
                    <a:cubicBezTo>
                      <a:pt x="99" y="491"/>
                      <a:pt x="100" y="491"/>
                      <a:pt x="104" y="491"/>
                    </a:cubicBezTo>
                    <a:cubicBezTo>
                      <a:pt x="108" y="491"/>
                      <a:pt x="108" y="492"/>
                      <a:pt x="109" y="503"/>
                    </a:cubicBezTo>
                    <a:cubicBezTo>
                      <a:pt x="110" y="513"/>
                      <a:pt x="99" y="510"/>
                      <a:pt x="95" y="513"/>
                    </a:cubicBezTo>
                    <a:cubicBezTo>
                      <a:pt x="91" y="516"/>
                      <a:pt x="97" y="521"/>
                      <a:pt x="102" y="521"/>
                    </a:cubicBezTo>
                    <a:cubicBezTo>
                      <a:pt x="107" y="522"/>
                      <a:pt x="105" y="528"/>
                      <a:pt x="103" y="528"/>
                    </a:cubicBezTo>
                    <a:cubicBezTo>
                      <a:pt x="102" y="528"/>
                      <a:pt x="95" y="532"/>
                      <a:pt x="94" y="538"/>
                    </a:cubicBezTo>
                    <a:cubicBezTo>
                      <a:pt x="94" y="544"/>
                      <a:pt x="96" y="545"/>
                      <a:pt x="100" y="546"/>
                    </a:cubicBezTo>
                    <a:cubicBezTo>
                      <a:pt x="104" y="546"/>
                      <a:pt x="99" y="547"/>
                      <a:pt x="99" y="549"/>
                    </a:cubicBezTo>
                    <a:cubicBezTo>
                      <a:pt x="99" y="552"/>
                      <a:pt x="110" y="550"/>
                      <a:pt x="113" y="549"/>
                    </a:cubicBezTo>
                    <a:cubicBezTo>
                      <a:pt x="115" y="549"/>
                      <a:pt x="110" y="543"/>
                      <a:pt x="110" y="541"/>
                    </a:cubicBezTo>
                    <a:cubicBezTo>
                      <a:pt x="110" y="540"/>
                      <a:pt x="116" y="541"/>
                      <a:pt x="120" y="542"/>
                    </a:cubicBezTo>
                    <a:cubicBezTo>
                      <a:pt x="123" y="543"/>
                      <a:pt x="124" y="554"/>
                      <a:pt x="131" y="554"/>
                    </a:cubicBezTo>
                    <a:cubicBezTo>
                      <a:pt x="131" y="554"/>
                      <a:pt x="131" y="554"/>
                      <a:pt x="132" y="554"/>
                    </a:cubicBezTo>
                    <a:cubicBezTo>
                      <a:pt x="130" y="555"/>
                      <a:pt x="127" y="556"/>
                      <a:pt x="127" y="558"/>
                    </a:cubicBezTo>
                    <a:cubicBezTo>
                      <a:pt x="125" y="563"/>
                      <a:pt x="134" y="567"/>
                      <a:pt x="138" y="566"/>
                    </a:cubicBezTo>
                    <a:cubicBezTo>
                      <a:pt x="143" y="566"/>
                      <a:pt x="136" y="557"/>
                      <a:pt x="137" y="555"/>
                    </a:cubicBezTo>
                    <a:cubicBezTo>
                      <a:pt x="138" y="552"/>
                      <a:pt x="144" y="558"/>
                      <a:pt x="147" y="560"/>
                    </a:cubicBezTo>
                    <a:cubicBezTo>
                      <a:pt x="149" y="561"/>
                      <a:pt x="162" y="564"/>
                      <a:pt x="162" y="567"/>
                    </a:cubicBezTo>
                    <a:cubicBezTo>
                      <a:pt x="162" y="571"/>
                      <a:pt x="157" y="578"/>
                      <a:pt x="154" y="582"/>
                    </a:cubicBezTo>
                    <a:cubicBezTo>
                      <a:pt x="152" y="586"/>
                      <a:pt x="151" y="586"/>
                      <a:pt x="150" y="589"/>
                    </a:cubicBezTo>
                    <a:cubicBezTo>
                      <a:pt x="149" y="593"/>
                      <a:pt x="147" y="595"/>
                      <a:pt x="142" y="605"/>
                    </a:cubicBezTo>
                    <a:cubicBezTo>
                      <a:pt x="137" y="615"/>
                      <a:pt x="128" y="615"/>
                      <a:pt x="122" y="618"/>
                    </a:cubicBezTo>
                    <a:cubicBezTo>
                      <a:pt x="116" y="621"/>
                      <a:pt x="117" y="620"/>
                      <a:pt x="114" y="623"/>
                    </a:cubicBezTo>
                    <a:cubicBezTo>
                      <a:pt x="112" y="626"/>
                      <a:pt x="109" y="628"/>
                      <a:pt x="106" y="629"/>
                    </a:cubicBezTo>
                    <a:cubicBezTo>
                      <a:pt x="102" y="630"/>
                      <a:pt x="109" y="624"/>
                      <a:pt x="107" y="623"/>
                    </a:cubicBezTo>
                    <a:cubicBezTo>
                      <a:pt x="106" y="622"/>
                      <a:pt x="100" y="632"/>
                      <a:pt x="92" y="637"/>
                    </a:cubicBezTo>
                    <a:cubicBezTo>
                      <a:pt x="85" y="642"/>
                      <a:pt x="88" y="641"/>
                      <a:pt x="71" y="648"/>
                    </a:cubicBezTo>
                    <a:cubicBezTo>
                      <a:pt x="54" y="655"/>
                      <a:pt x="61" y="657"/>
                      <a:pt x="62" y="661"/>
                    </a:cubicBezTo>
                    <a:cubicBezTo>
                      <a:pt x="63" y="661"/>
                      <a:pt x="63" y="661"/>
                      <a:pt x="63" y="662"/>
                    </a:cubicBezTo>
                    <a:cubicBezTo>
                      <a:pt x="62" y="662"/>
                      <a:pt x="62" y="662"/>
                      <a:pt x="61" y="661"/>
                    </a:cubicBezTo>
                    <a:cubicBezTo>
                      <a:pt x="60" y="660"/>
                      <a:pt x="60" y="660"/>
                      <a:pt x="59" y="659"/>
                    </a:cubicBezTo>
                    <a:cubicBezTo>
                      <a:pt x="58" y="659"/>
                      <a:pt x="53" y="662"/>
                      <a:pt x="52" y="663"/>
                    </a:cubicBezTo>
                    <a:cubicBezTo>
                      <a:pt x="53" y="663"/>
                      <a:pt x="53" y="661"/>
                      <a:pt x="52" y="660"/>
                    </a:cubicBezTo>
                    <a:cubicBezTo>
                      <a:pt x="51" y="660"/>
                      <a:pt x="48" y="662"/>
                      <a:pt x="49" y="659"/>
                    </a:cubicBezTo>
                    <a:cubicBezTo>
                      <a:pt x="49" y="656"/>
                      <a:pt x="48" y="657"/>
                      <a:pt x="44" y="656"/>
                    </a:cubicBezTo>
                    <a:cubicBezTo>
                      <a:pt x="39" y="656"/>
                      <a:pt x="36" y="660"/>
                      <a:pt x="32" y="662"/>
                    </a:cubicBezTo>
                    <a:cubicBezTo>
                      <a:pt x="27" y="664"/>
                      <a:pt x="29" y="669"/>
                      <a:pt x="26" y="671"/>
                    </a:cubicBezTo>
                    <a:cubicBezTo>
                      <a:pt x="22" y="673"/>
                      <a:pt x="12" y="668"/>
                      <a:pt x="10" y="670"/>
                    </a:cubicBezTo>
                    <a:cubicBezTo>
                      <a:pt x="9" y="672"/>
                      <a:pt x="10" y="673"/>
                      <a:pt x="7" y="674"/>
                    </a:cubicBezTo>
                    <a:cubicBezTo>
                      <a:pt x="5" y="674"/>
                      <a:pt x="1" y="676"/>
                      <a:pt x="0" y="678"/>
                    </a:cubicBezTo>
                    <a:cubicBezTo>
                      <a:pt x="0" y="679"/>
                      <a:pt x="1" y="683"/>
                      <a:pt x="1" y="685"/>
                    </a:cubicBezTo>
                    <a:cubicBezTo>
                      <a:pt x="2" y="685"/>
                      <a:pt x="3" y="685"/>
                      <a:pt x="3" y="685"/>
                    </a:cubicBezTo>
                    <a:cubicBezTo>
                      <a:pt x="3" y="684"/>
                      <a:pt x="2" y="684"/>
                      <a:pt x="3" y="684"/>
                    </a:cubicBezTo>
                    <a:cubicBezTo>
                      <a:pt x="4" y="683"/>
                      <a:pt x="9" y="686"/>
                      <a:pt x="10" y="686"/>
                    </a:cubicBezTo>
                    <a:cubicBezTo>
                      <a:pt x="10" y="687"/>
                      <a:pt x="10" y="688"/>
                      <a:pt x="10" y="689"/>
                    </a:cubicBezTo>
                    <a:cubicBezTo>
                      <a:pt x="12" y="689"/>
                      <a:pt x="14" y="690"/>
                      <a:pt x="17" y="689"/>
                    </a:cubicBezTo>
                    <a:cubicBezTo>
                      <a:pt x="19" y="689"/>
                      <a:pt x="21" y="688"/>
                      <a:pt x="23" y="686"/>
                    </a:cubicBezTo>
                    <a:cubicBezTo>
                      <a:pt x="26" y="684"/>
                      <a:pt x="24" y="680"/>
                      <a:pt x="26" y="679"/>
                    </a:cubicBezTo>
                    <a:cubicBezTo>
                      <a:pt x="28" y="678"/>
                      <a:pt x="29" y="678"/>
                      <a:pt x="30" y="676"/>
                    </a:cubicBezTo>
                    <a:cubicBezTo>
                      <a:pt x="30" y="673"/>
                      <a:pt x="34" y="676"/>
                      <a:pt x="36" y="675"/>
                    </a:cubicBezTo>
                    <a:cubicBezTo>
                      <a:pt x="37" y="673"/>
                      <a:pt x="36" y="669"/>
                      <a:pt x="38" y="669"/>
                    </a:cubicBezTo>
                    <a:cubicBezTo>
                      <a:pt x="41" y="669"/>
                      <a:pt x="45" y="673"/>
                      <a:pt x="44" y="674"/>
                    </a:cubicBezTo>
                    <a:cubicBezTo>
                      <a:pt x="44" y="675"/>
                      <a:pt x="43" y="675"/>
                      <a:pt x="42" y="675"/>
                    </a:cubicBezTo>
                    <a:cubicBezTo>
                      <a:pt x="43" y="677"/>
                      <a:pt x="45" y="678"/>
                      <a:pt x="46" y="679"/>
                    </a:cubicBezTo>
                    <a:cubicBezTo>
                      <a:pt x="49" y="679"/>
                      <a:pt x="50" y="678"/>
                      <a:pt x="51" y="678"/>
                    </a:cubicBezTo>
                    <a:cubicBezTo>
                      <a:pt x="52" y="678"/>
                      <a:pt x="52" y="673"/>
                      <a:pt x="53" y="673"/>
                    </a:cubicBezTo>
                    <a:cubicBezTo>
                      <a:pt x="55" y="673"/>
                      <a:pt x="59" y="678"/>
                      <a:pt x="60" y="677"/>
                    </a:cubicBezTo>
                    <a:cubicBezTo>
                      <a:pt x="61" y="676"/>
                      <a:pt x="62" y="678"/>
                      <a:pt x="64" y="678"/>
                    </a:cubicBezTo>
                    <a:cubicBezTo>
                      <a:pt x="66" y="678"/>
                      <a:pt x="61" y="668"/>
                      <a:pt x="61" y="667"/>
                    </a:cubicBezTo>
                    <a:cubicBezTo>
                      <a:pt x="62" y="666"/>
                      <a:pt x="67" y="667"/>
                      <a:pt x="66" y="667"/>
                    </a:cubicBezTo>
                    <a:cubicBezTo>
                      <a:pt x="66" y="667"/>
                      <a:pt x="65" y="664"/>
                      <a:pt x="65" y="663"/>
                    </a:cubicBezTo>
                    <a:cubicBezTo>
                      <a:pt x="65" y="663"/>
                      <a:pt x="65" y="663"/>
                      <a:pt x="66" y="663"/>
                    </a:cubicBezTo>
                    <a:cubicBezTo>
                      <a:pt x="67" y="664"/>
                      <a:pt x="68" y="665"/>
                      <a:pt x="69" y="666"/>
                    </a:cubicBezTo>
                    <a:cubicBezTo>
                      <a:pt x="69" y="666"/>
                      <a:pt x="69" y="666"/>
                      <a:pt x="69" y="666"/>
                    </a:cubicBezTo>
                    <a:cubicBezTo>
                      <a:pt x="67" y="668"/>
                      <a:pt x="69" y="672"/>
                      <a:pt x="68" y="674"/>
                    </a:cubicBezTo>
                    <a:cubicBezTo>
                      <a:pt x="67" y="675"/>
                      <a:pt x="64" y="681"/>
                      <a:pt x="65" y="682"/>
                    </a:cubicBezTo>
                    <a:cubicBezTo>
                      <a:pt x="66" y="682"/>
                      <a:pt x="69" y="677"/>
                      <a:pt x="70" y="676"/>
                    </a:cubicBezTo>
                    <a:cubicBezTo>
                      <a:pt x="71" y="674"/>
                      <a:pt x="72" y="673"/>
                      <a:pt x="73" y="672"/>
                    </a:cubicBezTo>
                    <a:cubicBezTo>
                      <a:pt x="74" y="671"/>
                      <a:pt x="78" y="670"/>
                      <a:pt x="78" y="668"/>
                    </a:cubicBezTo>
                    <a:cubicBezTo>
                      <a:pt x="78" y="668"/>
                      <a:pt x="77" y="668"/>
                      <a:pt x="77" y="668"/>
                    </a:cubicBezTo>
                    <a:cubicBezTo>
                      <a:pt x="80" y="666"/>
                      <a:pt x="83" y="664"/>
                      <a:pt x="85" y="663"/>
                    </a:cubicBezTo>
                    <a:cubicBezTo>
                      <a:pt x="87" y="662"/>
                      <a:pt x="91" y="664"/>
                      <a:pt x="95" y="664"/>
                    </a:cubicBezTo>
                    <a:cubicBezTo>
                      <a:pt x="99" y="665"/>
                      <a:pt x="97" y="661"/>
                      <a:pt x="98" y="659"/>
                    </a:cubicBezTo>
                    <a:cubicBezTo>
                      <a:pt x="99" y="657"/>
                      <a:pt x="104" y="657"/>
                      <a:pt x="106" y="655"/>
                    </a:cubicBezTo>
                    <a:cubicBezTo>
                      <a:pt x="108" y="653"/>
                      <a:pt x="108" y="645"/>
                      <a:pt x="110" y="645"/>
                    </a:cubicBezTo>
                    <a:cubicBezTo>
                      <a:pt x="112" y="645"/>
                      <a:pt x="117" y="646"/>
                      <a:pt x="120" y="644"/>
                    </a:cubicBezTo>
                    <a:cubicBezTo>
                      <a:pt x="122" y="643"/>
                      <a:pt x="124" y="643"/>
                      <a:pt x="126" y="643"/>
                    </a:cubicBezTo>
                    <a:cubicBezTo>
                      <a:pt x="125" y="643"/>
                      <a:pt x="125" y="643"/>
                      <a:pt x="125" y="644"/>
                    </a:cubicBezTo>
                    <a:cubicBezTo>
                      <a:pt x="124" y="645"/>
                      <a:pt x="129" y="646"/>
                      <a:pt x="132" y="646"/>
                    </a:cubicBezTo>
                    <a:cubicBezTo>
                      <a:pt x="135" y="646"/>
                      <a:pt x="143" y="650"/>
                      <a:pt x="142" y="646"/>
                    </a:cubicBezTo>
                    <a:cubicBezTo>
                      <a:pt x="141" y="644"/>
                      <a:pt x="132" y="642"/>
                      <a:pt x="127" y="643"/>
                    </a:cubicBezTo>
                    <a:cubicBezTo>
                      <a:pt x="127" y="643"/>
                      <a:pt x="128" y="643"/>
                      <a:pt x="128" y="643"/>
                    </a:cubicBezTo>
                    <a:cubicBezTo>
                      <a:pt x="130" y="641"/>
                      <a:pt x="135" y="636"/>
                      <a:pt x="136" y="636"/>
                    </a:cubicBezTo>
                    <a:cubicBezTo>
                      <a:pt x="138" y="637"/>
                      <a:pt x="139" y="640"/>
                      <a:pt x="141" y="638"/>
                    </a:cubicBezTo>
                    <a:cubicBezTo>
                      <a:pt x="142" y="636"/>
                      <a:pt x="143" y="631"/>
                      <a:pt x="145" y="630"/>
                    </a:cubicBezTo>
                    <a:cubicBezTo>
                      <a:pt x="148" y="629"/>
                      <a:pt x="155" y="629"/>
                      <a:pt x="157" y="627"/>
                    </a:cubicBezTo>
                    <a:cubicBezTo>
                      <a:pt x="160" y="625"/>
                      <a:pt x="158" y="621"/>
                      <a:pt x="160" y="619"/>
                    </a:cubicBezTo>
                    <a:cubicBezTo>
                      <a:pt x="163" y="617"/>
                      <a:pt x="166" y="616"/>
                      <a:pt x="170" y="616"/>
                    </a:cubicBezTo>
                    <a:cubicBezTo>
                      <a:pt x="175" y="615"/>
                      <a:pt x="175" y="611"/>
                      <a:pt x="179" y="609"/>
                    </a:cubicBezTo>
                    <a:cubicBezTo>
                      <a:pt x="182" y="606"/>
                      <a:pt x="183" y="604"/>
                      <a:pt x="187" y="602"/>
                    </a:cubicBezTo>
                    <a:cubicBezTo>
                      <a:pt x="191" y="601"/>
                      <a:pt x="190" y="595"/>
                      <a:pt x="195" y="594"/>
                    </a:cubicBezTo>
                    <a:cubicBezTo>
                      <a:pt x="201" y="594"/>
                      <a:pt x="205" y="592"/>
                      <a:pt x="209" y="591"/>
                    </a:cubicBezTo>
                    <a:cubicBezTo>
                      <a:pt x="214" y="589"/>
                      <a:pt x="216" y="593"/>
                      <a:pt x="218" y="592"/>
                    </a:cubicBezTo>
                    <a:cubicBezTo>
                      <a:pt x="220" y="590"/>
                      <a:pt x="218" y="583"/>
                      <a:pt x="226" y="582"/>
                    </a:cubicBezTo>
                    <a:cubicBezTo>
                      <a:pt x="234" y="580"/>
                      <a:pt x="240" y="573"/>
                      <a:pt x="243" y="569"/>
                    </a:cubicBezTo>
                    <a:cubicBezTo>
                      <a:pt x="246" y="565"/>
                      <a:pt x="235" y="568"/>
                      <a:pt x="233" y="565"/>
                    </a:cubicBezTo>
                    <a:cubicBezTo>
                      <a:pt x="231" y="563"/>
                      <a:pt x="235" y="557"/>
                      <a:pt x="234" y="553"/>
                    </a:cubicBezTo>
                    <a:cubicBezTo>
                      <a:pt x="233" y="549"/>
                      <a:pt x="237" y="553"/>
                      <a:pt x="242" y="549"/>
                    </a:cubicBezTo>
                    <a:cubicBezTo>
                      <a:pt x="246" y="545"/>
                      <a:pt x="249" y="544"/>
                      <a:pt x="258" y="546"/>
                    </a:cubicBezTo>
                    <a:cubicBezTo>
                      <a:pt x="267" y="548"/>
                      <a:pt x="262" y="543"/>
                      <a:pt x="261" y="541"/>
                    </a:cubicBezTo>
                    <a:cubicBezTo>
                      <a:pt x="261" y="540"/>
                      <a:pt x="261" y="532"/>
                      <a:pt x="263" y="531"/>
                    </a:cubicBezTo>
                    <a:cubicBezTo>
                      <a:pt x="264" y="530"/>
                      <a:pt x="269" y="536"/>
                      <a:pt x="274" y="531"/>
                    </a:cubicBezTo>
                    <a:cubicBezTo>
                      <a:pt x="279" y="527"/>
                      <a:pt x="276" y="523"/>
                      <a:pt x="277" y="523"/>
                    </a:cubicBezTo>
                    <a:cubicBezTo>
                      <a:pt x="278" y="522"/>
                      <a:pt x="282" y="523"/>
                      <a:pt x="284" y="522"/>
                    </a:cubicBezTo>
                    <a:cubicBezTo>
                      <a:pt x="286" y="521"/>
                      <a:pt x="282" y="510"/>
                      <a:pt x="284" y="508"/>
                    </a:cubicBezTo>
                    <a:cubicBezTo>
                      <a:pt x="286" y="506"/>
                      <a:pt x="292" y="504"/>
                      <a:pt x="297" y="503"/>
                    </a:cubicBezTo>
                    <a:cubicBezTo>
                      <a:pt x="299" y="503"/>
                      <a:pt x="301" y="504"/>
                      <a:pt x="303" y="505"/>
                    </a:cubicBezTo>
                    <a:cubicBezTo>
                      <a:pt x="302" y="508"/>
                      <a:pt x="307" y="512"/>
                      <a:pt x="307" y="516"/>
                    </a:cubicBezTo>
                    <a:cubicBezTo>
                      <a:pt x="307" y="521"/>
                      <a:pt x="306" y="522"/>
                      <a:pt x="305" y="523"/>
                    </a:cubicBezTo>
                    <a:cubicBezTo>
                      <a:pt x="304" y="524"/>
                      <a:pt x="299" y="528"/>
                      <a:pt x="296" y="533"/>
                    </a:cubicBezTo>
                    <a:cubicBezTo>
                      <a:pt x="294" y="538"/>
                      <a:pt x="285" y="538"/>
                      <a:pt x="281" y="542"/>
                    </a:cubicBezTo>
                    <a:cubicBezTo>
                      <a:pt x="278" y="546"/>
                      <a:pt x="282" y="553"/>
                      <a:pt x="284" y="554"/>
                    </a:cubicBezTo>
                    <a:cubicBezTo>
                      <a:pt x="286" y="555"/>
                      <a:pt x="287" y="554"/>
                      <a:pt x="288" y="554"/>
                    </a:cubicBezTo>
                    <a:cubicBezTo>
                      <a:pt x="288" y="556"/>
                      <a:pt x="288" y="558"/>
                      <a:pt x="285" y="558"/>
                    </a:cubicBezTo>
                    <a:cubicBezTo>
                      <a:pt x="282" y="558"/>
                      <a:pt x="280" y="559"/>
                      <a:pt x="279" y="559"/>
                    </a:cubicBezTo>
                    <a:cubicBezTo>
                      <a:pt x="278" y="559"/>
                      <a:pt x="278" y="557"/>
                      <a:pt x="276" y="558"/>
                    </a:cubicBezTo>
                    <a:cubicBezTo>
                      <a:pt x="273" y="559"/>
                      <a:pt x="273" y="559"/>
                      <a:pt x="271" y="559"/>
                    </a:cubicBezTo>
                    <a:cubicBezTo>
                      <a:pt x="269" y="560"/>
                      <a:pt x="272" y="560"/>
                      <a:pt x="272" y="563"/>
                    </a:cubicBezTo>
                    <a:cubicBezTo>
                      <a:pt x="273" y="566"/>
                      <a:pt x="270" y="565"/>
                      <a:pt x="272" y="566"/>
                    </a:cubicBezTo>
                    <a:cubicBezTo>
                      <a:pt x="275" y="567"/>
                      <a:pt x="273" y="576"/>
                      <a:pt x="275" y="576"/>
                    </a:cubicBezTo>
                    <a:cubicBezTo>
                      <a:pt x="276" y="576"/>
                      <a:pt x="275" y="568"/>
                      <a:pt x="277" y="567"/>
                    </a:cubicBezTo>
                    <a:cubicBezTo>
                      <a:pt x="279" y="566"/>
                      <a:pt x="283" y="564"/>
                      <a:pt x="285" y="565"/>
                    </a:cubicBezTo>
                    <a:cubicBezTo>
                      <a:pt x="287" y="565"/>
                      <a:pt x="286" y="563"/>
                      <a:pt x="288" y="562"/>
                    </a:cubicBezTo>
                    <a:cubicBezTo>
                      <a:pt x="290" y="561"/>
                      <a:pt x="290" y="561"/>
                      <a:pt x="290" y="559"/>
                    </a:cubicBezTo>
                    <a:cubicBezTo>
                      <a:pt x="291" y="558"/>
                      <a:pt x="291" y="558"/>
                      <a:pt x="291" y="557"/>
                    </a:cubicBezTo>
                    <a:cubicBezTo>
                      <a:pt x="291" y="558"/>
                      <a:pt x="302" y="561"/>
                      <a:pt x="302" y="561"/>
                    </a:cubicBezTo>
                    <a:cubicBezTo>
                      <a:pt x="302" y="562"/>
                      <a:pt x="301" y="562"/>
                      <a:pt x="301" y="562"/>
                    </a:cubicBezTo>
                    <a:cubicBezTo>
                      <a:pt x="301" y="562"/>
                      <a:pt x="302" y="562"/>
                      <a:pt x="302" y="562"/>
                    </a:cubicBezTo>
                    <a:cubicBezTo>
                      <a:pt x="306" y="562"/>
                      <a:pt x="306" y="558"/>
                      <a:pt x="308" y="556"/>
                    </a:cubicBezTo>
                    <a:cubicBezTo>
                      <a:pt x="310" y="555"/>
                      <a:pt x="316" y="560"/>
                      <a:pt x="317" y="559"/>
                    </a:cubicBezTo>
                    <a:cubicBezTo>
                      <a:pt x="319" y="559"/>
                      <a:pt x="313" y="550"/>
                      <a:pt x="315" y="548"/>
                    </a:cubicBezTo>
                    <a:cubicBezTo>
                      <a:pt x="316" y="546"/>
                      <a:pt x="325" y="553"/>
                      <a:pt x="329" y="553"/>
                    </a:cubicBezTo>
                    <a:cubicBezTo>
                      <a:pt x="332" y="552"/>
                      <a:pt x="344" y="555"/>
                      <a:pt x="348" y="554"/>
                    </a:cubicBezTo>
                    <a:cubicBezTo>
                      <a:pt x="348" y="553"/>
                      <a:pt x="349" y="553"/>
                      <a:pt x="350" y="552"/>
                    </a:cubicBezTo>
                    <a:cubicBezTo>
                      <a:pt x="351" y="552"/>
                      <a:pt x="352" y="552"/>
                      <a:pt x="350" y="551"/>
                    </a:cubicBezTo>
                    <a:cubicBezTo>
                      <a:pt x="350" y="551"/>
                      <a:pt x="350" y="551"/>
                      <a:pt x="350" y="551"/>
                    </a:cubicBezTo>
                    <a:cubicBezTo>
                      <a:pt x="350" y="551"/>
                      <a:pt x="350" y="551"/>
                      <a:pt x="351" y="551"/>
                    </a:cubicBezTo>
                    <a:cubicBezTo>
                      <a:pt x="351" y="551"/>
                      <a:pt x="352" y="551"/>
                      <a:pt x="353" y="550"/>
                    </a:cubicBezTo>
                    <a:cubicBezTo>
                      <a:pt x="352" y="550"/>
                      <a:pt x="352" y="550"/>
                      <a:pt x="351" y="550"/>
                    </a:cubicBezTo>
                    <a:cubicBezTo>
                      <a:pt x="353" y="546"/>
                      <a:pt x="356" y="540"/>
                      <a:pt x="357" y="538"/>
                    </a:cubicBezTo>
                    <a:cubicBezTo>
                      <a:pt x="359" y="535"/>
                      <a:pt x="357" y="532"/>
                      <a:pt x="358" y="529"/>
                    </a:cubicBezTo>
                    <a:cubicBezTo>
                      <a:pt x="358" y="528"/>
                      <a:pt x="359" y="527"/>
                      <a:pt x="359" y="527"/>
                    </a:cubicBezTo>
                    <a:cubicBezTo>
                      <a:pt x="360" y="528"/>
                      <a:pt x="362" y="529"/>
                      <a:pt x="364" y="529"/>
                    </a:cubicBezTo>
                    <a:cubicBezTo>
                      <a:pt x="367" y="527"/>
                      <a:pt x="361" y="524"/>
                      <a:pt x="359" y="523"/>
                    </a:cubicBezTo>
                    <a:cubicBezTo>
                      <a:pt x="358" y="522"/>
                      <a:pt x="359" y="518"/>
                      <a:pt x="359" y="517"/>
                    </a:cubicBezTo>
                    <a:cubicBezTo>
                      <a:pt x="360" y="515"/>
                      <a:pt x="362" y="509"/>
                      <a:pt x="364" y="509"/>
                    </a:cubicBezTo>
                    <a:cubicBezTo>
                      <a:pt x="366" y="509"/>
                      <a:pt x="367" y="512"/>
                      <a:pt x="368" y="509"/>
                    </a:cubicBezTo>
                    <a:cubicBezTo>
                      <a:pt x="369" y="506"/>
                      <a:pt x="369" y="505"/>
                      <a:pt x="373" y="507"/>
                    </a:cubicBezTo>
                    <a:cubicBezTo>
                      <a:pt x="377" y="510"/>
                      <a:pt x="368" y="512"/>
                      <a:pt x="369" y="517"/>
                    </a:cubicBezTo>
                    <a:cubicBezTo>
                      <a:pt x="369" y="518"/>
                      <a:pt x="370" y="519"/>
                      <a:pt x="371" y="519"/>
                    </a:cubicBezTo>
                    <a:cubicBezTo>
                      <a:pt x="370" y="520"/>
                      <a:pt x="369" y="520"/>
                      <a:pt x="369" y="520"/>
                    </a:cubicBezTo>
                    <a:cubicBezTo>
                      <a:pt x="369" y="521"/>
                      <a:pt x="369" y="521"/>
                      <a:pt x="369" y="521"/>
                    </a:cubicBezTo>
                    <a:cubicBezTo>
                      <a:pt x="370" y="521"/>
                      <a:pt x="371" y="520"/>
                      <a:pt x="372" y="520"/>
                    </a:cubicBezTo>
                    <a:cubicBezTo>
                      <a:pt x="374" y="520"/>
                      <a:pt x="377" y="520"/>
                      <a:pt x="379" y="521"/>
                    </a:cubicBezTo>
                    <a:cubicBezTo>
                      <a:pt x="382" y="523"/>
                      <a:pt x="383" y="519"/>
                      <a:pt x="387" y="519"/>
                    </a:cubicBezTo>
                    <a:cubicBezTo>
                      <a:pt x="391" y="519"/>
                      <a:pt x="386" y="522"/>
                      <a:pt x="386" y="525"/>
                    </a:cubicBezTo>
                    <a:cubicBezTo>
                      <a:pt x="386" y="529"/>
                      <a:pt x="390" y="524"/>
                      <a:pt x="393" y="523"/>
                    </a:cubicBezTo>
                    <a:cubicBezTo>
                      <a:pt x="395" y="523"/>
                      <a:pt x="401" y="531"/>
                      <a:pt x="400" y="531"/>
                    </a:cubicBezTo>
                    <a:cubicBezTo>
                      <a:pt x="400" y="532"/>
                      <a:pt x="393" y="534"/>
                      <a:pt x="395" y="535"/>
                    </a:cubicBezTo>
                    <a:cubicBezTo>
                      <a:pt x="396" y="535"/>
                      <a:pt x="397" y="533"/>
                      <a:pt x="397" y="535"/>
                    </a:cubicBezTo>
                    <a:cubicBezTo>
                      <a:pt x="396" y="536"/>
                      <a:pt x="394" y="537"/>
                      <a:pt x="396" y="537"/>
                    </a:cubicBezTo>
                    <a:cubicBezTo>
                      <a:pt x="398" y="537"/>
                      <a:pt x="405" y="547"/>
                      <a:pt x="409" y="547"/>
                    </a:cubicBezTo>
                    <a:cubicBezTo>
                      <a:pt x="409" y="551"/>
                      <a:pt x="412" y="558"/>
                      <a:pt x="414" y="559"/>
                    </a:cubicBezTo>
                    <a:cubicBezTo>
                      <a:pt x="415" y="559"/>
                      <a:pt x="415" y="559"/>
                      <a:pt x="416" y="559"/>
                    </a:cubicBezTo>
                    <a:cubicBezTo>
                      <a:pt x="415" y="560"/>
                      <a:pt x="414" y="560"/>
                      <a:pt x="414" y="561"/>
                    </a:cubicBezTo>
                    <a:cubicBezTo>
                      <a:pt x="414" y="563"/>
                      <a:pt x="415" y="564"/>
                      <a:pt x="416" y="566"/>
                    </a:cubicBezTo>
                    <a:cubicBezTo>
                      <a:pt x="414" y="567"/>
                      <a:pt x="412" y="569"/>
                      <a:pt x="411" y="569"/>
                    </a:cubicBezTo>
                    <a:cubicBezTo>
                      <a:pt x="410" y="569"/>
                      <a:pt x="410" y="569"/>
                      <a:pt x="410" y="569"/>
                    </a:cubicBezTo>
                    <a:cubicBezTo>
                      <a:pt x="410" y="569"/>
                      <a:pt x="410" y="569"/>
                      <a:pt x="410" y="569"/>
                    </a:cubicBezTo>
                    <a:cubicBezTo>
                      <a:pt x="409" y="571"/>
                      <a:pt x="407" y="574"/>
                      <a:pt x="409" y="574"/>
                    </a:cubicBezTo>
                    <a:cubicBezTo>
                      <a:pt x="411" y="574"/>
                      <a:pt x="417" y="576"/>
                      <a:pt x="418" y="575"/>
                    </a:cubicBezTo>
                    <a:cubicBezTo>
                      <a:pt x="418" y="574"/>
                      <a:pt x="419" y="571"/>
                      <a:pt x="420" y="568"/>
                    </a:cubicBezTo>
                    <a:cubicBezTo>
                      <a:pt x="421" y="569"/>
                      <a:pt x="422" y="569"/>
                      <a:pt x="424" y="569"/>
                    </a:cubicBezTo>
                    <a:cubicBezTo>
                      <a:pt x="428" y="569"/>
                      <a:pt x="446" y="573"/>
                      <a:pt x="450" y="576"/>
                    </a:cubicBezTo>
                    <a:cubicBezTo>
                      <a:pt x="454" y="578"/>
                      <a:pt x="460" y="580"/>
                      <a:pt x="463" y="580"/>
                    </a:cubicBezTo>
                    <a:cubicBezTo>
                      <a:pt x="466" y="580"/>
                      <a:pt x="463" y="571"/>
                      <a:pt x="464" y="570"/>
                    </a:cubicBezTo>
                    <a:cubicBezTo>
                      <a:pt x="465" y="569"/>
                      <a:pt x="473" y="573"/>
                      <a:pt x="473" y="575"/>
                    </a:cubicBezTo>
                    <a:cubicBezTo>
                      <a:pt x="473" y="579"/>
                      <a:pt x="472" y="577"/>
                      <a:pt x="474" y="580"/>
                    </a:cubicBezTo>
                    <a:cubicBezTo>
                      <a:pt x="476" y="583"/>
                      <a:pt x="472" y="583"/>
                      <a:pt x="479" y="586"/>
                    </a:cubicBezTo>
                    <a:cubicBezTo>
                      <a:pt x="486" y="588"/>
                      <a:pt x="486" y="592"/>
                      <a:pt x="490" y="592"/>
                    </a:cubicBezTo>
                    <a:cubicBezTo>
                      <a:pt x="491" y="591"/>
                      <a:pt x="492" y="591"/>
                      <a:pt x="492" y="591"/>
                    </a:cubicBezTo>
                    <a:cubicBezTo>
                      <a:pt x="492" y="593"/>
                      <a:pt x="493" y="595"/>
                      <a:pt x="492" y="597"/>
                    </a:cubicBezTo>
                    <a:cubicBezTo>
                      <a:pt x="491" y="601"/>
                      <a:pt x="488" y="600"/>
                      <a:pt x="486" y="601"/>
                    </a:cubicBezTo>
                    <a:cubicBezTo>
                      <a:pt x="483" y="601"/>
                      <a:pt x="482" y="601"/>
                      <a:pt x="483" y="603"/>
                    </a:cubicBezTo>
                    <a:cubicBezTo>
                      <a:pt x="484" y="606"/>
                      <a:pt x="491" y="606"/>
                      <a:pt x="492" y="609"/>
                    </a:cubicBezTo>
                    <a:cubicBezTo>
                      <a:pt x="493" y="612"/>
                      <a:pt x="493" y="614"/>
                      <a:pt x="497" y="617"/>
                    </a:cubicBezTo>
                    <a:cubicBezTo>
                      <a:pt x="500" y="619"/>
                      <a:pt x="501" y="617"/>
                      <a:pt x="503" y="616"/>
                    </a:cubicBezTo>
                    <a:cubicBezTo>
                      <a:pt x="504" y="615"/>
                      <a:pt x="507" y="616"/>
                      <a:pt x="508" y="615"/>
                    </a:cubicBezTo>
                    <a:cubicBezTo>
                      <a:pt x="509" y="615"/>
                      <a:pt x="505" y="617"/>
                      <a:pt x="505" y="618"/>
                    </a:cubicBezTo>
                    <a:cubicBezTo>
                      <a:pt x="505" y="620"/>
                      <a:pt x="499" y="624"/>
                      <a:pt x="501" y="627"/>
                    </a:cubicBezTo>
                    <a:cubicBezTo>
                      <a:pt x="503" y="630"/>
                      <a:pt x="498" y="641"/>
                      <a:pt x="500" y="643"/>
                    </a:cubicBezTo>
                    <a:cubicBezTo>
                      <a:pt x="501" y="646"/>
                      <a:pt x="511" y="647"/>
                      <a:pt x="512" y="653"/>
                    </a:cubicBezTo>
                    <a:cubicBezTo>
                      <a:pt x="513" y="659"/>
                      <a:pt x="505" y="676"/>
                      <a:pt x="507" y="685"/>
                    </a:cubicBezTo>
                    <a:cubicBezTo>
                      <a:pt x="510" y="694"/>
                      <a:pt x="509" y="698"/>
                      <a:pt x="511" y="712"/>
                    </a:cubicBezTo>
                    <a:cubicBezTo>
                      <a:pt x="513" y="725"/>
                      <a:pt x="511" y="738"/>
                      <a:pt x="513" y="741"/>
                    </a:cubicBezTo>
                    <a:cubicBezTo>
                      <a:pt x="515" y="745"/>
                      <a:pt x="524" y="749"/>
                      <a:pt x="524" y="752"/>
                    </a:cubicBezTo>
                    <a:cubicBezTo>
                      <a:pt x="524" y="755"/>
                      <a:pt x="517" y="767"/>
                      <a:pt x="517" y="772"/>
                    </a:cubicBezTo>
                    <a:cubicBezTo>
                      <a:pt x="517" y="776"/>
                      <a:pt x="526" y="775"/>
                      <a:pt x="530" y="777"/>
                    </a:cubicBezTo>
                    <a:cubicBezTo>
                      <a:pt x="534" y="778"/>
                      <a:pt x="533" y="779"/>
                      <a:pt x="533" y="783"/>
                    </a:cubicBezTo>
                    <a:cubicBezTo>
                      <a:pt x="532" y="786"/>
                      <a:pt x="537" y="786"/>
                      <a:pt x="539" y="786"/>
                    </a:cubicBezTo>
                    <a:cubicBezTo>
                      <a:pt x="541" y="786"/>
                      <a:pt x="539" y="793"/>
                      <a:pt x="540" y="797"/>
                    </a:cubicBezTo>
                    <a:cubicBezTo>
                      <a:pt x="540" y="801"/>
                      <a:pt x="548" y="800"/>
                      <a:pt x="550" y="799"/>
                    </a:cubicBezTo>
                    <a:cubicBezTo>
                      <a:pt x="552" y="798"/>
                      <a:pt x="554" y="793"/>
                      <a:pt x="554" y="791"/>
                    </a:cubicBezTo>
                    <a:cubicBezTo>
                      <a:pt x="554" y="789"/>
                      <a:pt x="554" y="787"/>
                      <a:pt x="556" y="785"/>
                    </a:cubicBezTo>
                    <a:cubicBezTo>
                      <a:pt x="558" y="784"/>
                      <a:pt x="564" y="783"/>
                      <a:pt x="567" y="783"/>
                    </a:cubicBezTo>
                    <a:cubicBezTo>
                      <a:pt x="570" y="782"/>
                      <a:pt x="573" y="781"/>
                      <a:pt x="575" y="783"/>
                    </a:cubicBezTo>
                    <a:cubicBezTo>
                      <a:pt x="577" y="784"/>
                      <a:pt x="577" y="782"/>
                      <a:pt x="581" y="783"/>
                    </a:cubicBezTo>
                    <a:cubicBezTo>
                      <a:pt x="582" y="784"/>
                      <a:pt x="585" y="788"/>
                      <a:pt x="587" y="789"/>
                    </a:cubicBezTo>
                    <a:cubicBezTo>
                      <a:pt x="587" y="788"/>
                      <a:pt x="587" y="787"/>
                      <a:pt x="587" y="787"/>
                    </a:cubicBezTo>
                    <a:cubicBezTo>
                      <a:pt x="589" y="788"/>
                      <a:pt x="593" y="793"/>
                      <a:pt x="594" y="795"/>
                    </a:cubicBezTo>
                    <a:cubicBezTo>
                      <a:pt x="596" y="799"/>
                      <a:pt x="590" y="796"/>
                      <a:pt x="588" y="797"/>
                    </a:cubicBezTo>
                    <a:cubicBezTo>
                      <a:pt x="588" y="797"/>
                      <a:pt x="587" y="797"/>
                      <a:pt x="587" y="797"/>
                    </a:cubicBezTo>
                    <a:cubicBezTo>
                      <a:pt x="587" y="796"/>
                      <a:pt x="587" y="794"/>
                      <a:pt x="587" y="793"/>
                    </a:cubicBezTo>
                    <a:cubicBezTo>
                      <a:pt x="587" y="793"/>
                      <a:pt x="587" y="791"/>
                      <a:pt x="587" y="789"/>
                    </a:cubicBezTo>
                    <a:cubicBezTo>
                      <a:pt x="586" y="789"/>
                      <a:pt x="582" y="790"/>
                      <a:pt x="582" y="791"/>
                    </a:cubicBezTo>
                    <a:cubicBezTo>
                      <a:pt x="581" y="793"/>
                      <a:pt x="577" y="789"/>
                      <a:pt x="575" y="789"/>
                    </a:cubicBezTo>
                    <a:cubicBezTo>
                      <a:pt x="573" y="789"/>
                      <a:pt x="577" y="792"/>
                      <a:pt x="576" y="795"/>
                    </a:cubicBezTo>
                    <a:cubicBezTo>
                      <a:pt x="576" y="796"/>
                      <a:pt x="575" y="796"/>
                      <a:pt x="574" y="796"/>
                    </a:cubicBezTo>
                    <a:cubicBezTo>
                      <a:pt x="575" y="798"/>
                      <a:pt x="576" y="802"/>
                      <a:pt x="578" y="802"/>
                    </a:cubicBezTo>
                    <a:cubicBezTo>
                      <a:pt x="579" y="805"/>
                      <a:pt x="579" y="809"/>
                      <a:pt x="578" y="810"/>
                    </a:cubicBezTo>
                    <a:cubicBezTo>
                      <a:pt x="576" y="812"/>
                      <a:pt x="573" y="812"/>
                      <a:pt x="573" y="814"/>
                    </a:cubicBezTo>
                    <a:cubicBezTo>
                      <a:pt x="572" y="816"/>
                      <a:pt x="575" y="817"/>
                      <a:pt x="576" y="819"/>
                    </a:cubicBezTo>
                    <a:cubicBezTo>
                      <a:pt x="577" y="821"/>
                      <a:pt x="572" y="821"/>
                      <a:pt x="569" y="822"/>
                    </a:cubicBezTo>
                    <a:cubicBezTo>
                      <a:pt x="568" y="821"/>
                      <a:pt x="565" y="820"/>
                      <a:pt x="563" y="820"/>
                    </a:cubicBezTo>
                    <a:cubicBezTo>
                      <a:pt x="561" y="821"/>
                      <a:pt x="559" y="825"/>
                      <a:pt x="560" y="828"/>
                    </a:cubicBezTo>
                    <a:cubicBezTo>
                      <a:pt x="561" y="830"/>
                      <a:pt x="564" y="830"/>
                      <a:pt x="565" y="830"/>
                    </a:cubicBezTo>
                    <a:cubicBezTo>
                      <a:pt x="567" y="830"/>
                      <a:pt x="569" y="832"/>
                      <a:pt x="570" y="831"/>
                    </a:cubicBezTo>
                    <a:cubicBezTo>
                      <a:pt x="570" y="830"/>
                      <a:pt x="571" y="830"/>
                      <a:pt x="571" y="830"/>
                    </a:cubicBezTo>
                    <a:cubicBezTo>
                      <a:pt x="571" y="830"/>
                      <a:pt x="571" y="831"/>
                      <a:pt x="571" y="832"/>
                    </a:cubicBezTo>
                    <a:cubicBezTo>
                      <a:pt x="571" y="833"/>
                      <a:pt x="571" y="833"/>
                      <a:pt x="571" y="833"/>
                    </a:cubicBezTo>
                    <a:cubicBezTo>
                      <a:pt x="571" y="833"/>
                      <a:pt x="570" y="833"/>
                      <a:pt x="570" y="834"/>
                    </a:cubicBezTo>
                    <a:cubicBezTo>
                      <a:pt x="570" y="835"/>
                      <a:pt x="571" y="835"/>
                      <a:pt x="571" y="836"/>
                    </a:cubicBezTo>
                    <a:cubicBezTo>
                      <a:pt x="572" y="836"/>
                      <a:pt x="572" y="836"/>
                      <a:pt x="572" y="835"/>
                    </a:cubicBezTo>
                    <a:cubicBezTo>
                      <a:pt x="572" y="836"/>
                      <a:pt x="572" y="836"/>
                      <a:pt x="572" y="836"/>
                    </a:cubicBezTo>
                    <a:cubicBezTo>
                      <a:pt x="572" y="836"/>
                      <a:pt x="572" y="836"/>
                      <a:pt x="571" y="836"/>
                    </a:cubicBezTo>
                    <a:cubicBezTo>
                      <a:pt x="571" y="837"/>
                      <a:pt x="570" y="839"/>
                      <a:pt x="571" y="840"/>
                    </a:cubicBezTo>
                    <a:cubicBezTo>
                      <a:pt x="571" y="840"/>
                      <a:pt x="572" y="841"/>
                      <a:pt x="573" y="841"/>
                    </a:cubicBezTo>
                    <a:cubicBezTo>
                      <a:pt x="573" y="841"/>
                      <a:pt x="573" y="840"/>
                      <a:pt x="573" y="840"/>
                    </a:cubicBezTo>
                    <a:cubicBezTo>
                      <a:pt x="573" y="840"/>
                      <a:pt x="573" y="841"/>
                      <a:pt x="573" y="841"/>
                    </a:cubicBezTo>
                    <a:cubicBezTo>
                      <a:pt x="573" y="841"/>
                      <a:pt x="573" y="841"/>
                      <a:pt x="573" y="841"/>
                    </a:cubicBezTo>
                    <a:cubicBezTo>
                      <a:pt x="572" y="843"/>
                      <a:pt x="570" y="846"/>
                      <a:pt x="570" y="847"/>
                    </a:cubicBezTo>
                    <a:cubicBezTo>
                      <a:pt x="571" y="848"/>
                      <a:pt x="571" y="847"/>
                      <a:pt x="571" y="846"/>
                    </a:cubicBezTo>
                    <a:cubicBezTo>
                      <a:pt x="572" y="846"/>
                      <a:pt x="574" y="845"/>
                      <a:pt x="576" y="845"/>
                    </a:cubicBezTo>
                    <a:cubicBezTo>
                      <a:pt x="576" y="845"/>
                      <a:pt x="577" y="846"/>
                      <a:pt x="577" y="846"/>
                    </a:cubicBezTo>
                    <a:cubicBezTo>
                      <a:pt x="577" y="846"/>
                      <a:pt x="576" y="849"/>
                      <a:pt x="576" y="850"/>
                    </a:cubicBezTo>
                    <a:cubicBezTo>
                      <a:pt x="575" y="851"/>
                      <a:pt x="574" y="853"/>
                      <a:pt x="574" y="853"/>
                    </a:cubicBezTo>
                    <a:cubicBezTo>
                      <a:pt x="573" y="855"/>
                      <a:pt x="576" y="858"/>
                      <a:pt x="577" y="859"/>
                    </a:cubicBezTo>
                    <a:cubicBezTo>
                      <a:pt x="578" y="859"/>
                      <a:pt x="579" y="860"/>
                      <a:pt x="579" y="861"/>
                    </a:cubicBezTo>
                    <a:cubicBezTo>
                      <a:pt x="578" y="862"/>
                      <a:pt x="577" y="863"/>
                      <a:pt x="577" y="864"/>
                    </a:cubicBezTo>
                    <a:cubicBezTo>
                      <a:pt x="577" y="865"/>
                      <a:pt x="577" y="867"/>
                      <a:pt x="577" y="868"/>
                    </a:cubicBezTo>
                    <a:cubicBezTo>
                      <a:pt x="574" y="868"/>
                      <a:pt x="568" y="868"/>
                      <a:pt x="568" y="870"/>
                    </a:cubicBezTo>
                    <a:cubicBezTo>
                      <a:pt x="567" y="876"/>
                      <a:pt x="576" y="876"/>
                      <a:pt x="576" y="878"/>
                    </a:cubicBezTo>
                    <a:cubicBezTo>
                      <a:pt x="576" y="879"/>
                      <a:pt x="577" y="880"/>
                      <a:pt x="577" y="878"/>
                    </a:cubicBezTo>
                    <a:cubicBezTo>
                      <a:pt x="577" y="877"/>
                      <a:pt x="578" y="875"/>
                      <a:pt x="579" y="873"/>
                    </a:cubicBezTo>
                    <a:cubicBezTo>
                      <a:pt x="581" y="874"/>
                      <a:pt x="585" y="872"/>
                      <a:pt x="585" y="873"/>
                    </a:cubicBezTo>
                    <a:cubicBezTo>
                      <a:pt x="586" y="875"/>
                      <a:pt x="583" y="879"/>
                      <a:pt x="583" y="882"/>
                    </a:cubicBezTo>
                    <a:cubicBezTo>
                      <a:pt x="584" y="886"/>
                      <a:pt x="586" y="894"/>
                      <a:pt x="590" y="893"/>
                    </a:cubicBezTo>
                    <a:cubicBezTo>
                      <a:pt x="590" y="893"/>
                      <a:pt x="590" y="893"/>
                      <a:pt x="590" y="893"/>
                    </a:cubicBezTo>
                    <a:cubicBezTo>
                      <a:pt x="590" y="893"/>
                      <a:pt x="590" y="893"/>
                      <a:pt x="590" y="893"/>
                    </a:cubicBezTo>
                    <a:cubicBezTo>
                      <a:pt x="590" y="894"/>
                      <a:pt x="590" y="898"/>
                      <a:pt x="590" y="901"/>
                    </a:cubicBezTo>
                    <a:cubicBezTo>
                      <a:pt x="589" y="901"/>
                      <a:pt x="589" y="901"/>
                      <a:pt x="588" y="901"/>
                    </a:cubicBezTo>
                    <a:cubicBezTo>
                      <a:pt x="588" y="901"/>
                      <a:pt x="587" y="901"/>
                      <a:pt x="587" y="902"/>
                    </a:cubicBezTo>
                    <a:cubicBezTo>
                      <a:pt x="586" y="899"/>
                      <a:pt x="586" y="894"/>
                      <a:pt x="584" y="895"/>
                    </a:cubicBezTo>
                    <a:cubicBezTo>
                      <a:pt x="584" y="895"/>
                      <a:pt x="586" y="901"/>
                      <a:pt x="586" y="901"/>
                    </a:cubicBezTo>
                    <a:cubicBezTo>
                      <a:pt x="585" y="902"/>
                      <a:pt x="580" y="899"/>
                      <a:pt x="579" y="901"/>
                    </a:cubicBezTo>
                    <a:cubicBezTo>
                      <a:pt x="578" y="903"/>
                      <a:pt x="582" y="902"/>
                      <a:pt x="583" y="902"/>
                    </a:cubicBezTo>
                    <a:cubicBezTo>
                      <a:pt x="585" y="902"/>
                      <a:pt x="587" y="905"/>
                      <a:pt x="588" y="906"/>
                    </a:cubicBezTo>
                    <a:cubicBezTo>
                      <a:pt x="589" y="908"/>
                      <a:pt x="592" y="910"/>
                      <a:pt x="592" y="912"/>
                    </a:cubicBezTo>
                    <a:cubicBezTo>
                      <a:pt x="592" y="915"/>
                      <a:pt x="585" y="927"/>
                      <a:pt x="588" y="928"/>
                    </a:cubicBezTo>
                    <a:cubicBezTo>
                      <a:pt x="587" y="928"/>
                      <a:pt x="587" y="928"/>
                      <a:pt x="586" y="929"/>
                    </a:cubicBezTo>
                    <a:cubicBezTo>
                      <a:pt x="585" y="929"/>
                      <a:pt x="584" y="930"/>
                      <a:pt x="585" y="931"/>
                    </a:cubicBezTo>
                    <a:cubicBezTo>
                      <a:pt x="585" y="931"/>
                      <a:pt x="586" y="932"/>
                      <a:pt x="587" y="932"/>
                    </a:cubicBezTo>
                    <a:cubicBezTo>
                      <a:pt x="585" y="932"/>
                      <a:pt x="583" y="932"/>
                      <a:pt x="581" y="933"/>
                    </a:cubicBezTo>
                    <a:cubicBezTo>
                      <a:pt x="580" y="935"/>
                      <a:pt x="581" y="937"/>
                      <a:pt x="578" y="936"/>
                    </a:cubicBezTo>
                    <a:cubicBezTo>
                      <a:pt x="576" y="935"/>
                      <a:pt x="570" y="939"/>
                      <a:pt x="567" y="942"/>
                    </a:cubicBezTo>
                    <a:cubicBezTo>
                      <a:pt x="564" y="944"/>
                      <a:pt x="569" y="943"/>
                      <a:pt x="569" y="945"/>
                    </a:cubicBezTo>
                    <a:cubicBezTo>
                      <a:pt x="569" y="947"/>
                      <a:pt x="567" y="948"/>
                      <a:pt x="568" y="949"/>
                    </a:cubicBezTo>
                    <a:cubicBezTo>
                      <a:pt x="568" y="949"/>
                      <a:pt x="568" y="949"/>
                      <a:pt x="568" y="949"/>
                    </a:cubicBezTo>
                    <a:cubicBezTo>
                      <a:pt x="565" y="950"/>
                      <a:pt x="571" y="958"/>
                      <a:pt x="570" y="963"/>
                    </a:cubicBezTo>
                    <a:cubicBezTo>
                      <a:pt x="569" y="969"/>
                      <a:pt x="564" y="975"/>
                      <a:pt x="565" y="984"/>
                    </a:cubicBezTo>
                    <a:cubicBezTo>
                      <a:pt x="565" y="994"/>
                      <a:pt x="582" y="999"/>
                      <a:pt x="594" y="1001"/>
                    </a:cubicBezTo>
                    <a:cubicBezTo>
                      <a:pt x="606" y="1003"/>
                      <a:pt x="606" y="1000"/>
                      <a:pt x="608" y="1003"/>
                    </a:cubicBezTo>
                    <a:cubicBezTo>
                      <a:pt x="610" y="1006"/>
                      <a:pt x="606" y="1011"/>
                      <a:pt x="609" y="1017"/>
                    </a:cubicBezTo>
                    <a:cubicBezTo>
                      <a:pt x="609" y="1018"/>
                      <a:pt x="610" y="1019"/>
                      <a:pt x="611" y="1019"/>
                    </a:cubicBezTo>
                    <a:cubicBezTo>
                      <a:pt x="612" y="1021"/>
                      <a:pt x="612" y="1024"/>
                      <a:pt x="612" y="1025"/>
                    </a:cubicBezTo>
                    <a:cubicBezTo>
                      <a:pt x="611" y="1027"/>
                      <a:pt x="605" y="1030"/>
                      <a:pt x="605" y="1034"/>
                    </a:cubicBezTo>
                    <a:cubicBezTo>
                      <a:pt x="606" y="1038"/>
                      <a:pt x="610" y="1041"/>
                      <a:pt x="610" y="1044"/>
                    </a:cubicBezTo>
                    <a:cubicBezTo>
                      <a:pt x="610" y="1047"/>
                      <a:pt x="603" y="1053"/>
                      <a:pt x="604" y="1056"/>
                    </a:cubicBezTo>
                    <a:cubicBezTo>
                      <a:pt x="604" y="1059"/>
                      <a:pt x="607" y="1062"/>
                      <a:pt x="607" y="1064"/>
                    </a:cubicBezTo>
                    <a:cubicBezTo>
                      <a:pt x="607" y="1065"/>
                      <a:pt x="601" y="1065"/>
                      <a:pt x="600" y="1067"/>
                    </a:cubicBezTo>
                    <a:cubicBezTo>
                      <a:pt x="600" y="1069"/>
                      <a:pt x="612" y="1072"/>
                      <a:pt x="613" y="1074"/>
                    </a:cubicBezTo>
                    <a:cubicBezTo>
                      <a:pt x="613" y="1076"/>
                      <a:pt x="603" y="1079"/>
                      <a:pt x="601" y="1084"/>
                    </a:cubicBezTo>
                    <a:cubicBezTo>
                      <a:pt x="598" y="1089"/>
                      <a:pt x="599" y="1104"/>
                      <a:pt x="594" y="1118"/>
                    </a:cubicBezTo>
                    <a:cubicBezTo>
                      <a:pt x="588" y="1132"/>
                      <a:pt x="586" y="1136"/>
                      <a:pt x="585" y="1142"/>
                    </a:cubicBezTo>
                    <a:cubicBezTo>
                      <a:pt x="583" y="1149"/>
                      <a:pt x="587" y="1155"/>
                      <a:pt x="583" y="1163"/>
                    </a:cubicBezTo>
                    <a:cubicBezTo>
                      <a:pt x="580" y="1172"/>
                      <a:pt x="573" y="1173"/>
                      <a:pt x="570" y="1176"/>
                    </a:cubicBezTo>
                    <a:cubicBezTo>
                      <a:pt x="566" y="1180"/>
                      <a:pt x="560" y="1178"/>
                      <a:pt x="560" y="1181"/>
                    </a:cubicBezTo>
                    <a:cubicBezTo>
                      <a:pt x="560" y="1184"/>
                      <a:pt x="564" y="1193"/>
                      <a:pt x="564" y="1194"/>
                    </a:cubicBezTo>
                    <a:cubicBezTo>
                      <a:pt x="564" y="1195"/>
                      <a:pt x="560" y="1197"/>
                      <a:pt x="559" y="1199"/>
                    </a:cubicBezTo>
                    <a:cubicBezTo>
                      <a:pt x="557" y="1201"/>
                      <a:pt x="559" y="1212"/>
                      <a:pt x="559" y="1223"/>
                    </a:cubicBezTo>
                    <a:cubicBezTo>
                      <a:pt x="560" y="1233"/>
                      <a:pt x="561" y="1229"/>
                      <a:pt x="561" y="1233"/>
                    </a:cubicBezTo>
                    <a:cubicBezTo>
                      <a:pt x="560" y="1238"/>
                      <a:pt x="561" y="1245"/>
                      <a:pt x="559" y="1247"/>
                    </a:cubicBezTo>
                    <a:cubicBezTo>
                      <a:pt x="557" y="1249"/>
                      <a:pt x="554" y="1251"/>
                      <a:pt x="552" y="1255"/>
                    </a:cubicBezTo>
                    <a:cubicBezTo>
                      <a:pt x="551" y="1259"/>
                      <a:pt x="552" y="1261"/>
                      <a:pt x="554" y="1263"/>
                    </a:cubicBezTo>
                    <a:cubicBezTo>
                      <a:pt x="556" y="1265"/>
                      <a:pt x="553" y="1270"/>
                      <a:pt x="555" y="1272"/>
                    </a:cubicBezTo>
                    <a:cubicBezTo>
                      <a:pt x="556" y="1273"/>
                      <a:pt x="554" y="1273"/>
                      <a:pt x="554" y="1275"/>
                    </a:cubicBezTo>
                    <a:cubicBezTo>
                      <a:pt x="554" y="1278"/>
                      <a:pt x="563" y="1281"/>
                      <a:pt x="563" y="1282"/>
                    </a:cubicBezTo>
                    <a:cubicBezTo>
                      <a:pt x="562" y="1284"/>
                      <a:pt x="557" y="1284"/>
                      <a:pt x="557" y="1287"/>
                    </a:cubicBezTo>
                    <a:cubicBezTo>
                      <a:pt x="557" y="1289"/>
                      <a:pt x="558" y="1289"/>
                      <a:pt x="559" y="1292"/>
                    </a:cubicBezTo>
                    <a:cubicBezTo>
                      <a:pt x="560" y="1294"/>
                      <a:pt x="556" y="1296"/>
                      <a:pt x="556" y="1298"/>
                    </a:cubicBezTo>
                    <a:cubicBezTo>
                      <a:pt x="555" y="1300"/>
                      <a:pt x="559" y="1308"/>
                      <a:pt x="561" y="1311"/>
                    </a:cubicBezTo>
                    <a:cubicBezTo>
                      <a:pt x="563" y="1314"/>
                      <a:pt x="560" y="1316"/>
                      <a:pt x="560" y="1318"/>
                    </a:cubicBezTo>
                    <a:cubicBezTo>
                      <a:pt x="560" y="1320"/>
                      <a:pt x="560" y="1321"/>
                      <a:pt x="560" y="1323"/>
                    </a:cubicBezTo>
                    <a:cubicBezTo>
                      <a:pt x="560" y="1326"/>
                      <a:pt x="565" y="1328"/>
                      <a:pt x="567" y="1328"/>
                    </a:cubicBezTo>
                    <a:cubicBezTo>
                      <a:pt x="568" y="1329"/>
                      <a:pt x="569" y="1326"/>
                      <a:pt x="570" y="1327"/>
                    </a:cubicBezTo>
                    <a:cubicBezTo>
                      <a:pt x="570" y="1329"/>
                      <a:pt x="571" y="1327"/>
                      <a:pt x="573" y="1327"/>
                    </a:cubicBezTo>
                    <a:cubicBezTo>
                      <a:pt x="575" y="1327"/>
                      <a:pt x="582" y="1330"/>
                      <a:pt x="581" y="1332"/>
                    </a:cubicBezTo>
                    <a:cubicBezTo>
                      <a:pt x="581" y="1334"/>
                      <a:pt x="573" y="1336"/>
                      <a:pt x="571" y="1339"/>
                    </a:cubicBezTo>
                    <a:cubicBezTo>
                      <a:pt x="569" y="1342"/>
                      <a:pt x="576" y="1344"/>
                      <a:pt x="578" y="1348"/>
                    </a:cubicBezTo>
                    <a:cubicBezTo>
                      <a:pt x="579" y="1351"/>
                      <a:pt x="574" y="1353"/>
                      <a:pt x="573" y="1358"/>
                    </a:cubicBezTo>
                    <a:cubicBezTo>
                      <a:pt x="572" y="1363"/>
                      <a:pt x="570" y="1375"/>
                      <a:pt x="572" y="1380"/>
                    </a:cubicBezTo>
                    <a:cubicBezTo>
                      <a:pt x="574" y="1386"/>
                      <a:pt x="585" y="1386"/>
                      <a:pt x="586" y="1390"/>
                    </a:cubicBezTo>
                    <a:cubicBezTo>
                      <a:pt x="588" y="1394"/>
                      <a:pt x="590" y="1398"/>
                      <a:pt x="594" y="1403"/>
                    </a:cubicBezTo>
                    <a:cubicBezTo>
                      <a:pt x="597" y="1408"/>
                      <a:pt x="587" y="1411"/>
                      <a:pt x="585" y="1414"/>
                    </a:cubicBezTo>
                    <a:cubicBezTo>
                      <a:pt x="584" y="1418"/>
                      <a:pt x="587" y="1428"/>
                      <a:pt x="590" y="1428"/>
                    </a:cubicBezTo>
                    <a:cubicBezTo>
                      <a:pt x="594" y="1428"/>
                      <a:pt x="606" y="1425"/>
                      <a:pt x="610" y="1425"/>
                    </a:cubicBezTo>
                    <a:cubicBezTo>
                      <a:pt x="613" y="1425"/>
                      <a:pt x="618" y="1422"/>
                      <a:pt x="621" y="1428"/>
                    </a:cubicBezTo>
                    <a:cubicBezTo>
                      <a:pt x="624" y="1433"/>
                      <a:pt x="619" y="1437"/>
                      <a:pt x="624" y="1440"/>
                    </a:cubicBezTo>
                    <a:cubicBezTo>
                      <a:pt x="629" y="1444"/>
                      <a:pt x="643" y="1449"/>
                      <a:pt x="647" y="1456"/>
                    </a:cubicBezTo>
                    <a:cubicBezTo>
                      <a:pt x="652" y="1463"/>
                      <a:pt x="650" y="1467"/>
                      <a:pt x="650" y="1472"/>
                    </a:cubicBezTo>
                    <a:cubicBezTo>
                      <a:pt x="649" y="1477"/>
                      <a:pt x="650" y="1485"/>
                      <a:pt x="652" y="1494"/>
                    </a:cubicBezTo>
                    <a:cubicBezTo>
                      <a:pt x="654" y="1503"/>
                      <a:pt x="656" y="1501"/>
                      <a:pt x="658" y="1507"/>
                    </a:cubicBezTo>
                    <a:cubicBezTo>
                      <a:pt x="661" y="1513"/>
                      <a:pt x="660" y="1515"/>
                      <a:pt x="663" y="1523"/>
                    </a:cubicBezTo>
                    <a:cubicBezTo>
                      <a:pt x="666" y="1531"/>
                      <a:pt x="664" y="1543"/>
                      <a:pt x="667" y="1547"/>
                    </a:cubicBezTo>
                    <a:cubicBezTo>
                      <a:pt x="670" y="1551"/>
                      <a:pt x="675" y="1554"/>
                      <a:pt x="679" y="1558"/>
                    </a:cubicBezTo>
                    <a:cubicBezTo>
                      <a:pt x="683" y="1562"/>
                      <a:pt x="691" y="1561"/>
                      <a:pt x="693" y="1565"/>
                    </a:cubicBezTo>
                    <a:cubicBezTo>
                      <a:pt x="696" y="1569"/>
                      <a:pt x="687" y="1577"/>
                      <a:pt x="687" y="1581"/>
                    </a:cubicBezTo>
                    <a:cubicBezTo>
                      <a:pt x="688" y="1585"/>
                      <a:pt x="690" y="1586"/>
                      <a:pt x="689" y="1586"/>
                    </a:cubicBezTo>
                    <a:cubicBezTo>
                      <a:pt x="687" y="1586"/>
                      <a:pt x="686" y="1581"/>
                      <a:pt x="682" y="1580"/>
                    </a:cubicBezTo>
                    <a:cubicBezTo>
                      <a:pt x="677" y="1580"/>
                      <a:pt x="678" y="1586"/>
                      <a:pt x="677" y="1588"/>
                    </a:cubicBezTo>
                    <a:cubicBezTo>
                      <a:pt x="676" y="1591"/>
                      <a:pt x="674" y="1592"/>
                      <a:pt x="677" y="1594"/>
                    </a:cubicBezTo>
                    <a:cubicBezTo>
                      <a:pt x="681" y="1595"/>
                      <a:pt x="685" y="1597"/>
                      <a:pt x="691" y="1601"/>
                    </a:cubicBezTo>
                    <a:cubicBezTo>
                      <a:pt x="697" y="1606"/>
                      <a:pt x="695" y="1611"/>
                      <a:pt x="697" y="1611"/>
                    </a:cubicBezTo>
                    <a:cubicBezTo>
                      <a:pt x="699" y="1611"/>
                      <a:pt x="699" y="1611"/>
                      <a:pt x="703" y="1615"/>
                    </a:cubicBezTo>
                    <a:cubicBezTo>
                      <a:pt x="707" y="1620"/>
                      <a:pt x="710" y="1616"/>
                      <a:pt x="712" y="1618"/>
                    </a:cubicBezTo>
                    <a:cubicBezTo>
                      <a:pt x="715" y="1619"/>
                      <a:pt x="722" y="1628"/>
                      <a:pt x="723" y="1632"/>
                    </a:cubicBezTo>
                    <a:cubicBezTo>
                      <a:pt x="725" y="1637"/>
                      <a:pt x="720" y="1640"/>
                      <a:pt x="719" y="1644"/>
                    </a:cubicBezTo>
                    <a:cubicBezTo>
                      <a:pt x="718" y="1648"/>
                      <a:pt x="715" y="1653"/>
                      <a:pt x="716" y="1657"/>
                    </a:cubicBezTo>
                    <a:cubicBezTo>
                      <a:pt x="716" y="1661"/>
                      <a:pt x="719" y="1666"/>
                      <a:pt x="723" y="1670"/>
                    </a:cubicBezTo>
                    <a:cubicBezTo>
                      <a:pt x="727" y="1673"/>
                      <a:pt x="736" y="1678"/>
                      <a:pt x="739" y="1683"/>
                    </a:cubicBezTo>
                    <a:cubicBezTo>
                      <a:pt x="743" y="1687"/>
                      <a:pt x="744" y="1688"/>
                      <a:pt x="747" y="1692"/>
                    </a:cubicBezTo>
                    <a:cubicBezTo>
                      <a:pt x="750" y="1696"/>
                      <a:pt x="755" y="1696"/>
                      <a:pt x="759" y="1698"/>
                    </a:cubicBezTo>
                    <a:cubicBezTo>
                      <a:pt x="763" y="1701"/>
                      <a:pt x="768" y="1702"/>
                      <a:pt x="769" y="1701"/>
                    </a:cubicBezTo>
                    <a:cubicBezTo>
                      <a:pt x="770" y="1701"/>
                      <a:pt x="776" y="1685"/>
                      <a:pt x="774" y="1683"/>
                    </a:cubicBezTo>
                    <a:cubicBezTo>
                      <a:pt x="772" y="1680"/>
                      <a:pt x="764" y="1681"/>
                      <a:pt x="762" y="1677"/>
                    </a:cubicBezTo>
                    <a:cubicBezTo>
                      <a:pt x="760" y="1673"/>
                      <a:pt x="755" y="1674"/>
                      <a:pt x="754" y="1671"/>
                    </a:cubicBezTo>
                    <a:cubicBezTo>
                      <a:pt x="752" y="1669"/>
                      <a:pt x="753" y="1661"/>
                      <a:pt x="752" y="1662"/>
                    </a:cubicBezTo>
                    <a:cubicBezTo>
                      <a:pt x="751" y="1663"/>
                      <a:pt x="753" y="1671"/>
                      <a:pt x="750" y="1670"/>
                    </a:cubicBezTo>
                    <a:cubicBezTo>
                      <a:pt x="747" y="1670"/>
                      <a:pt x="745" y="1666"/>
                      <a:pt x="744" y="1664"/>
                    </a:cubicBezTo>
                    <a:cubicBezTo>
                      <a:pt x="742" y="1662"/>
                      <a:pt x="743" y="1656"/>
                      <a:pt x="745" y="1655"/>
                    </a:cubicBezTo>
                    <a:cubicBezTo>
                      <a:pt x="746" y="1653"/>
                      <a:pt x="750" y="1658"/>
                      <a:pt x="753" y="1658"/>
                    </a:cubicBezTo>
                    <a:cubicBezTo>
                      <a:pt x="756" y="1658"/>
                      <a:pt x="754" y="1655"/>
                      <a:pt x="754" y="1653"/>
                    </a:cubicBezTo>
                    <a:cubicBezTo>
                      <a:pt x="754" y="1651"/>
                      <a:pt x="754" y="1654"/>
                      <a:pt x="751" y="1654"/>
                    </a:cubicBezTo>
                    <a:cubicBezTo>
                      <a:pt x="748" y="1654"/>
                      <a:pt x="744" y="1653"/>
                      <a:pt x="744" y="1652"/>
                    </a:cubicBezTo>
                    <a:cubicBezTo>
                      <a:pt x="743" y="1650"/>
                      <a:pt x="746" y="1647"/>
                      <a:pt x="745" y="1643"/>
                    </a:cubicBezTo>
                    <a:cubicBezTo>
                      <a:pt x="744" y="1640"/>
                      <a:pt x="742" y="1640"/>
                      <a:pt x="740" y="1635"/>
                    </a:cubicBezTo>
                    <a:cubicBezTo>
                      <a:pt x="737" y="1630"/>
                      <a:pt x="740" y="1623"/>
                      <a:pt x="740" y="1619"/>
                    </a:cubicBezTo>
                    <a:cubicBezTo>
                      <a:pt x="741" y="1616"/>
                      <a:pt x="742" y="1613"/>
                      <a:pt x="739" y="1609"/>
                    </a:cubicBezTo>
                    <a:cubicBezTo>
                      <a:pt x="736" y="1604"/>
                      <a:pt x="731" y="1615"/>
                      <a:pt x="730" y="1614"/>
                    </a:cubicBezTo>
                    <a:cubicBezTo>
                      <a:pt x="729" y="1613"/>
                      <a:pt x="731" y="1610"/>
                      <a:pt x="732" y="1608"/>
                    </a:cubicBezTo>
                    <a:cubicBezTo>
                      <a:pt x="732" y="1606"/>
                      <a:pt x="733" y="1604"/>
                      <a:pt x="732" y="1602"/>
                    </a:cubicBezTo>
                    <a:cubicBezTo>
                      <a:pt x="731" y="1601"/>
                      <a:pt x="732" y="1600"/>
                      <a:pt x="732" y="1598"/>
                    </a:cubicBezTo>
                    <a:cubicBezTo>
                      <a:pt x="732" y="1596"/>
                      <a:pt x="728" y="1593"/>
                      <a:pt x="727" y="1591"/>
                    </a:cubicBezTo>
                    <a:cubicBezTo>
                      <a:pt x="726" y="1589"/>
                      <a:pt x="723" y="1588"/>
                      <a:pt x="722" y="1587"/>
                    </a:cubicBezTo>
                    <a:cubicBezTo>
                      <a:pt x="720" y="1586"/>
                      <a:pt x="714" y="1584"/>
                      <a:pt x="714" y="1581"/>
                    </a:cubicBezTo>
                    <a:cubicBezTo>
                      <a:pt x="714" y="1579"/>
                      <a:pt x="722" y="1572"/>
                      <a:pt x="721" y="1570"/>
                    </a:cubicBezTo>
                    <a:cubicBezTo>
                      <a:pt x="720" y="1568"/>
                      <a:pt x="713" y="1571"/>
                      <a:pt x="712" y="1568"/>
                    </a:cubicBezTo>
                    <a:cubicBezTo>
                      <a:pt x="711" y="1566"/>
                      <a:pt x="714" y="1562"/>
                      <a:pt x="711" y="1560"/>
                    </a:cubicBezTo>
                    <a:cubicBezTo>
                      <a:pt x="709" y="1559"/>
                      <a:pt x="699" y="1557"/>
                      <a:pt x="699" y="1554"/>
                    </a:cubicBezTo>
                    <a:cubicBezTo>
                      <a:pt x="699" y="1550"/>
                      <a:pt x="698" y="1553"/>
                      <a:pt x="696" y="1550"/>
                    </a:cubicBezTo>
                    <a:cubicBezTo>
                      <a:pt x="693" y="1547"/>
                      <a:pt x="699" y="1545"/>
                      <a:pt x="695" y="1520"/>
                    </a:cubicBezTo>
                    <a:cubicBezTo>
                      <a:pt x="691" y="1495"/>
                      <a:pt x="706" y="1504"/>
                      <a:pt x="713" y="1509"/>
                    </a:cubicBezTo>
                    <a:cubicBezTo>
                      <a:pt x="721" y="1515"/>
                      <a:pt x="718" y="1513"/>
                      <a:pt x="718" y="1520"/>
                    </a:cubicBezTo>
                    <a:cubicBezTo>
                      <a:pt x="718" y="1526"/>
                      <a:pt x="728" y="1530"/>
                      <a:pt x="730" y="1536"/>
                    </a:cubicBezTo>
                    <a:cubicBezTo>
                      <a:pt x="731" y="1542"/>
                      <a:pt x="725" y="1550"/>
                      <a:pt x="727" y="1555"/>
                    </a:cubicBezTo>
                    <a:cubicBezTo>
                      <a:pt x="730" y="1560"/>
                      <a:pt x="743" y="1572"/>
                      <a:pt x="745" y="1576"/>
                    </a:cubicBezTo>
                    <a:cubicBezTo>
                      <a:pt x="746" y="1581"/>
                      <a:pt x="748" y="1589"/>
                      <a:pt x="751" y="1591"/>
                    </a:cubicBezTo>
                    <a:cubicBezTo>
                      <a:pt x="755" y="1594"/>
                      <a:pt x="757" y="1593"/>
                      <a:pt x="757" y="1597"/>
                    </a:cubicBezTo>
                    <a:cubicBezTo>
                      <a:pt x="757" y="1601"/>
                      <a:pt x="758" y="1606"/>
                      <a:pt x="763" y="1607"/>
                    </a:cubicBezTo>
                    <a:cubicBezTo>
                      <a:pt x="769" y="1609"/>
                      <a:pt x="765" y="1616"/>
                      <a:pt x="768" y="1618"/>
                    </a:cubicBezTo>
                    <a:cubicBezTo>
                      <a:pt x="771" y="1620"/>
                      <a:pt x="785" y="1615"/>
                      <a:pt x="777" y="1619"/>
                    </a:cubicBezTo>
                    <a:cubicBezTo>
                      <a:pt x="770" y="1624"/>
                      <a:pt x="775" y="1636"/>
                      <a:pt x="778" y="1639"/>
                    </a:cubicBezTo>
                    <a:cubicBezTo>
                      <a:pt x="781" y="1642"/>
                      <a:pt x="783" y="1645"/>
                      <a:pt x="789" y="1648"/>
                    </a:cubicBezTo>
                    <a:cubicBezTo>
                      <a:pt x="794" y="1651"/>
                      <a:pt x="790" y="1655"/>
                      <a:pt x="793" y="1658"/>
                    </a:cubicBezTo>
                    <a:cubicBezTo>
                      <a:pt x="796" y="1661"/>
                      <a:pt x="800" y="1660"/>
                      <a:pt x="801" y="1666"/>
                    </a:cubicBezTo>
                    <a:cubicBezTo>
                      <a:pt x="802" y="1672"/>
                      <a:pt x="807" y="1671"/>
                      <a:pt x="812" y="1673"/>
                    </a:cubicBezTo>
                    <a:cubicBezTo>
                      <a:pt x="816" y="1676"/>
                      <a:pt x="815" y="1683"/>
                      <a:pt x="819" y="1690"/>
                    </a:cubicBezTo>
                    <a:cubicBezTo>
                      <a:pt x="822" y="1697"/>
                      <a:pt x="834" y="1694"/>
                      <a:pt x="838" y="1700"/>
                    </a:cubicBezTo>
                    <a:cubicBezTo>
                      <a:pt x="842" y="1707"/>
                      <a:pt x="845" y="1717"/>
                      <a:pt x="845" y="1722"/>
                    </a:cubicBezTo>
                    <a:cubicBezTo>
                      <a:pt x="846" y="1727"/>
                      <a:pt x="838" y="1733"/>
                      <a:pt x="840" y="1738"/>
                    </a:cubicBezTo>
                    <a:cubicBezTo>
                      <a:pt x="843" y="1744"/>
                      <a:pt x="848" y="1748"/>
                      <a:pt x="844" y="1753"/>
                    </a:cubicBezTo>
                    <a:cubicBezTo>
                      <a:pt x="839" y="1758"/>
                      <a:pt x="833" y="1756"/>
                      <a:pt x="833" y="1762"/>
                    </a:cubicBezTo>
                    <a:cubicBezTo>
                      <a:pt x="833" y="1768"/>
                      <a:pt x="837" y="1776"/>
                      <a:pt x="839" y="1781"/>
                    </a:cubicBezTo>
                    <a:cubicBezTo>
                      <a:pt x="842" y="1786"/>
                      <a:pt x="850" y="1783"/>
                      <a:pt x="859" y="1787"/>
                    </a:cubicBezTo>
                    <a:cubicBezTo>
                      <a:pt x="868" y="1790"/>
                      <a:pt x="874" y="1800"/>
                      <a:pt x="879" y="1804"/>
                    </a:cubicBezTo>
                    <a:cubicBezTo>
                      <a:pt x="884" y="1809"/>
                      <a:pt x="885" y="1805"/>
                      <a:pt x="893" y="1805"/>
                    </a:cubicBezTo>
                    <a:cubicBezTo>
                      <a:pt x="901" y="1804"/>
                      <a:pt x="914" y="1819"/>
                      <a:pt x="918" y="1827"/>
                    </a:cubicBezTo>
                    <a:cubicBezTo>
                      <a:pt x="922" y="1836"/>
                      <a:pt x="932" y="1834"/>
                      <a:pt x="941" y="1837"/>
                    </a:cubicBezTo>
                    <a:cubicBezTo>
                      <a:pt x="950" y="1840"/>
                      <a:pt x="971" y="1845"/>
                      <a:pt x="982" y="1850"/>
                    </a:cubicBezTo>
                    <a:cubicBezTo>
                      <a:pt x="994" y="1856"/>
                      <a:pt x="998" y="1851"/>
                      <a:pt x="1009" y="1854"/>
                    </a:cubicBezTo>
                    <a:cubicBezTo>
                      <a:pt x="1020" y="1857"/>
                      <a:pt x="1025" y="1853"/>
                      <a:pt x="1027" y="1852"/>
                    </a:cubicBezTo>
                    <a:cubicBezTo>
                      <a:pt x="1028" y="1851"/>
                      <a:pt x="1039" y="1851"/>
                      <a:pt x="1045" y="1851"/>
                    </a:cubicBezTo>
                    <a:cubicBezTo>
                      <a:pt x="1051" y="1851"/>
                      <a:pt x="1053" y="1853"/>
                      <a:pt x="1059" y="1856"/>
                    </a:cubicBezTo>
                    <a:cubicBezTo>
                      <a:pt x="1064" y="1859"/>
                      <a:pt x="1064" y="1864"/>
                      <a:pt x="1070" y="1867"/>
                    </a:cubicBezTo>
                    <a:cubicBezTo>
                      <a:pt x="1075" y="1870"/>
                      <a:pt x="1093" y="1886"/>
                      <a:pt x="1099" y="1892"/>
                    </a:cubicBezTo>
                    <a:cubicBezTo>
                      <a:pt x="1105" y="1897"/>
                      <a:pt x="1107" y="1899"/>
                      <a:pt x="1115" y="1899"/>
                    </a:cubicBezTo>
                    <a:cubicBezTo>
                      <a:pt x="1124" y="1900"/>
                      <a:pt x="1130" y="1897"/>
                      <a:pt x="1132" y="1899"/>
                    </a:cubicBezTo>
                    <a:cubicBezTo>
                      <a:pt x="1133" y="1900"/>
                      <a:pt x="1138" y="1899"/>
                      <a:pt x="1143" y="1900"/>
                    </a:cubicBezTo>
                    <a:cubicBezTo>
                      <a:pt x="1147" y="1902"/>
                      <a:pt x="1147" y="1902"/>
                      <a:pt x="1150" y="1903"/>
                    </a:cubicBezTo>
                    <a:cubicBezTo>
                      <a:pt x="1153" y="1904"/>
                      <a:pt x="1155" y="1905"/>
                      <a:pt x="1157" y="1907"/>
                    </a:cubicBezTo>
                    <a:cubicBezTo>
                      <a:pt x="1159" y="1908"/>
                      <a:pt x="1159" y="1911"/>
                      <a:pt x="1161" y="1911"/>
                    </a:cubicBezTo>
                    <a:cubicBezTo>
                      <a:pt x="1162" y="1911"/>
                      <a:pt x="1165" y="1911"/>
                      <a:pt x="1165" y="1910"/>
                    </a:cubicBezTo>
                    <a:cubicBezTo>
                      <a:pt x="1165" y="1910"/>
                      <a:pt x="1165" y="1909"/>
                      <a:pt x="1165" y="1909"/>
                    </a:cubicBezTo>
                    <a:cubicBezTo>
                      <a:pt x="1166" y="1910"/>
                      <a:pt x="1168" y="1911"/>
                      <a:pt x="1170" y="1912"/>
                    </a:cubicBezTo>
                    <a:cubicBezTo>
                      <a:pt x="1172" y="1913"/>
                      <a:pt x="1172" y="1908"/>
                      <a:pt x="1175" y="1908"/>
                    </a:cubicBezTo>
                    <a:cubicBezTo>
                      <a:pt x="1178" y="1908"/>
                      <a:pt x="1180" y="1911"/>
                      <a:pt x="1181" y="1909"/>
                    </a:cubicBezTo>
                    <a:cubicBezTo>
                      <a:pt x="1182" y="1907"/>
                      <a:pt x="1184" y="1902"/>
                      <a:pt x="1188" y="1904"/>
                    </a:cubicBezTo>
                    <a:cubicBezTo>
                      <a:pt x="1191" y="1906"/>
                      <a:pt x="1185" y="1910"/>
                      <a:pt x="1182" y="1911"/>
                    </a:cubicBezTo>
                    <a:cubicBezTo>
                      <a:pt x="1179" y="1912"/>
                      <a:pt x="1175" y="1916"/>
                      <a:pt x="1177" y="1919"/>
                    </a:cubicBezTo>
                    <a:cubicBezTo>
                      <a:pt x="1178" y="1923"/>
                      <a:pt x="1190" y="1917"/>
                      <a:pt x="1194" y="1921"/>
                    </a:cubicBezTo>
                    <a:cubicBezTo>
                      <a:pt x="1197" y="1925"/>
                      <a:pt x="1207" y="1938"/>
                      <a:pt x="1210" y="1942"/>
                    </a:cubicBezTo>
                    <a:cubicBezTo>
                      <a:pt x="1213" y="1945"/>
                      <a:pt x="1215" y="1948"/>
                      <a:pt x="1216" y="1950"/>
                    </a:cubicBezTo>
                    <a:cubicBezTo>
                      <a:pt x="1218" y="1951"/>
                      <a:pt x="1219" y="1956"/>
                      <a:pt x="1219" y="1958"/>
                    </a:cubicBezTo>
                    <a:cubicBezTo>
                      <a:pt x="1219" y="1961"/>
                      <a:pt x="1215" y="1960"/>
                      <a:pt x="1213" y="1963"/>
                    </a:cubicBezTo>
                    <a:cubicBezTo>
                      <a:pt x="1212" y="1965"/>
                      <a:pt x="1212" y="1968"/>
                      <a:pt x="1213" y="1971"/>
                    </a:cubicBezTo>
                    <a:cubicBezTo>
                      <a:pt x="1213" y="1975"/>
                      <a:pt x="1221" y="1971"/>
                      <a:pt x="1223" y="1973"/>
                    </a:cubicBezTo>
                    <a:cubicBezTo>
                      <a:pt x="1226" y="1974"/>
                      <a:pt x="1229" y="1974"/>
                      <a:pt x="1231" y="1976"/>
                    </a:cubicBezTo>
                    <a:cubicBezTo>
                      <a:pt x="1233" y="1977"/>
                      <a:pt x="1230" y="1979"/>
                      <a:pt x="1231" y="1978"/>
                    </a:cubicBezTo>
                    <a:cubicBezTo>
                      <a:pt x="1232" y="1978"/>
                      <a:pt x="1235" y="1980"/>
                      <a:pt x="1236" y="1979"/>
                    </a:cubicBezTo>
                    <a:cubicBezTo>
                      <a:pt x="1237" y="1978"/>
                      <a:pt x="1240" y="1976"/>
                      <a:pt x="1242" y="1980"/>
                    </a:cubicBezTo>
                    <a:cubicBezTo>
                      <a:pt x="1244" y="1983"/>
                      <a:pt x="1250" y="1984"/>
                      <a:pt x="1253" y="1991"/>
                    </a:cubicBezTo>
                    <a:cubicBezTo>
                      <a:pt x="1257" y="1997"/>
                      <a:pt x="1249" y="2000"/>
                      <a:pt x="1250" y="2005"/>
                    </a:cubicBezTo>
                    <a:cubicBezTo>
                      <a:pt x="1251" y="2009"/>
                      <a:pt x="1265" y="2003"/>
                      <a:pt x="1271" y="2005"/>
                    </a:cubicBezTo>
                    <a:cubicBezTo>
                      <a:pt x="1277" y="2007"/>
                      <a:pt x="1273" y="2005"/>
                      <a:pt x="1275" y="2004"/>
                    </a:cubicBezTo>
                    <a:cubicBezTo>
                      <a:pt x="1278" y="2002"/>
                      <a:pt x="1287" y="2014"/>
                      <a:pt x="1291" y="2015"/>
                    </a:cubicBezTo>
                    <a:cubicBezTo>
                      <a:pt x="1294" y="2016"/>
                      <a:pt x="1293" y="2017"/>
                      <a:pt x="1295" y="2020"/>
                    </a:cubicBezTo>
                    <a:cubicBezTo>
                      <a:pt x="1297" y="2023"/>
                      <a:pt x="1301" y="2015"/>
                      <a:pt x="1304" y="2014"/>
                    </a:cubicBezTo>
                    <a:cubicBezTo>
                      <a:pt x="1306" y="2014"/>
                      <a:pt x="1307" y="2016"/>
                      <a:pt x="1309" y="2017"/>
                    </a:cubicBezTo>
                    <a:cubicBezTo>
                      <a:pt x="1311" y="2017"/>
                      <a:pt x="1305" y="2019"/>
                      <a:pt x="1305" y="2022"/>
                    </a:cubicBezTo>
                    <a:cubicBezTo>
                      <a:pt x="1304" y="2025"/>
                      <a:pt x="1310" y="2029"/>
                      <a:pt x="1313" y="2031"/>
                    </a:cubicBezTo>
                    <a:cubicBezTo>
                      <a:pt x="1317" y="2032"/>
                      <a:pt x="1319" y="2027"/>
                      <a:pt x="1319" y="2025"/>
                    </a:cubicBezTo>
                    <a:cubicBezTo>
                      <a:pt x="1320" y="2023"/>
                      <a:pt x="1321" y="2024"/>
                      <a:pt x="1323" y="2025"/>
                    </a:cubicBezTo>
                    <a:cubicBezTo>
                      <a:pt x="1326" y="2026"/>
                      <a:pt x="1328" y="2024"/>
                      <a:pt x="1329" y="2023"/>
                    </a:cubicBezTo>
                    <a:cubicBezTo>
                      <a:pt x="1331" y="2022"/>
                      <a:pt x="1331" y="2019"/>
                      <a:pt x="1330" y="2018"/>
                    </a:cubicBezTo>
                    <a:cubicBezTo>
                      <a:pt x="1329" y="2016"/>
                      <a:pt x="1329" y="2014"/>
                      <a:pt x="1330" y="2012"/>
                    </a:cubicBezTo>
                    <a:cubicBezTo>
                      <a:pt x="1330" y="2010"/>
                      <a:pt x="1327" y="2008"/>
                      <a:pt x="1328" y="2007"/>
                    </a:cubicBezTo>
                    <a:cubicBezTo>
                      <a:pt x="1330" y="2005"/>
                      <a:pt x="1329" y="2003"/>
                      <a:pt x="1330" y="2002"/>
                    </a:cubicBezTo>
                    <a:cubicBezTo>
                      <a:pt x="1331" y="2001"/>
                      <a:pt x="1335" y="2009"/>
                      <a:pt x="1337" y="2008"/>
                    </a:cubicBezTo>
                    <a:cubicBezTo>
                      <a:pt x="1338" y="2008"/>
                      <a:pt x="1336" y="2001"/>
                      <a:pt x="1337" y="1998"/>
                    </a:cubicBezTo>
                    <a:cubicBezTo>
                      <a:pt x="1337" y="1996"/>
                      <a:pt x="1340" y="1999"/>
                      <a:pt x="1342" y="1999"/>
                    </a:cubicBezTo>
                    <a:cubicBezTo>
                      <a:pt x="1344" y="1998"/>
                      <a:pt x="1346" y="1998"/>
                      <a:pt x="1349" y="1999"/>
                    </a:cubicBezTo>
                    <a:cubicBezTo>
                      <a:pt x="1352" y="1999"/>
                      <a:pt x="1353" y="1999"/>
                      <a:pt x="1355" y="2003"/>
                    </a:cubicBezTo>
                    <a:cubicBezTo>
                      <a:pt x="1357" y="2006"/>
                      <a:pt x="1359" y="2000"/>
                      <a:pt x="1363" y="1999"/>
                    </a:cubicBezTo>
                    <a:cubicBezTo>
                      <a:pt x="1364" y="1999"/>
                      <a:pt x="1367" y="2002"/>
                      <a:pt x="1368" y="2001"/>
                    </a:cubicBezTo>
                    <a:cubicBezTo>
                      <a:pt x="1368" y="2002"/>
                      <a:pt x="1364" y="2003"/>
                      <a:pt x="1364" y="2004"/>
                    </a:cubicBezTo>
                    <a:cubicBezTo>
                      <a:pt x="1362" y="2006"/>
                      <a:pt x="1366" y="2010"/>
                      <a:pt x="1363" y="2014"/>
                    </a:cubicBezTo>
                    <a:cubicBezTo>
                      <a:pt x="1361" y="2017"/>
                      <a:pt x="1365" y="2015"/>
                      <a:pt x="1368" y="2019"/>
                    </a:cubicBezTo>
                    <a:cubicBezTo>
                      <a:pt x="1370" y="2022"/>
                      <a:pt x="1369" y="2027"/>
                      <a:pt x="1368" y="2031"/>
                    </a:cubicBezTo>
                    <a:cubicBezTo>
                      <a:pt x="1367" y="2035"/>
                      <a:pt x="1368" y="2039"/>
                      <a:pt x="1372" y="2042"/>
                    </a:cubicBezTo>
                    <a:cubicBezTo>
                      <a:pt x="1377" y="2045"/>
                      <a:pt x="1379" y="2043"/>
                      <a:pt x="1380" y="2044"/>
                    </a:cubicBezTo>
                    <a:cubicBezTo>
                      <a:pt x="1381" y="2046"/>
                      <a:pt x="1376" y="2055"/>
                      <a:pt x="1376" y="2058"/>
                    </a:cubicBezTo>
                    <a:cubicBezTo>
                      <a:pt x="1376" y="2062"/>
                      <a:pt x="1376" y="2060"/>
                      <a:pt x="1375" y="2063"/>
                    </a:cubicBezTo>
                    <a:cubicBezTo>
                      <a:pt x="1375" y="2066"/>
                      <a:pt x="1378" y="2068"/>
                      <a:pt x="1379" y="2071"/>
                    </a:cubicBezTo>
                    <a:cubicBezTo>
                      <a:pt x="1379" y="2074"/>
                      <a:pt x="1374" y="2079"/>
                      <a:pt x="1373" y="2081"/>
                    </a:cubicBezTo>
                    <a:cubicBezTo>
                      <a:pt x="1373" y="2082"/>
                      <a:pt x="1371" y="2084"/>
                      <a:pt x="1380" y="2090"/>
                    </a:cubicBezTo>
                    <a:cubicBezTo>
                      <a:pt x="1388" y="2096"/>
                      <a:pt x="1384" y="2107"/>
                      <a:pt x="1382" y="2109"/>
                    </a:cubicBezTo>
                    <a:cubicBezTo>
                      <a:pt x="1379" y="2112"/>
                      <a:pt x="1375" y="2111"/>
                      <a:pt x="1374" y="2113"/>
                    </a:cubicBezTo>
                    <a:cubicBezTo>
                      <a:pt x="1373" y="2115"/>
                      <a:pt x="1371" y="2121"/>
                      <a:pt x="1362" y="2123"/>
                    </a:cubicBezTo>
                    <a:cubicBezTo>
                      <a:pt x="1353" y="2125"/>
                      <a:pt x="1346" y="2135"/>
                      <a:pt x="1345" y="2142"/>
                    </a:cubicBezTo>
                    <a:cubicBezTo>
                      <a:pt x="1343" y="2150"/>
                      <a:pt x="1340" y="2151"/>
                      <a:pt x="1337" y="2152"/>
                    </a:cubicBezTo>
                    <a:cubicBezTo>
                      <a:pt x="1334" y="2153"/>
                      <a:pt x="1335" y="2151"/>
                      <a:pt x="1334" y="2153"/>
                    </a:cubicBezTo>
                    <a:cubicBezTo>
                      <a:pt x="1332" y="2154"/>
                      <a:pt x="1331" y="2153"/>
                      <a:pt x="1323" y="2156"/>
                    </a:cubicBezTo>
                    <a:cubicBezTo>
                      <a:pt x="1316" y="2158"/>
                      <a:pt x="1317" y="2166"/>
                      <a:pt x="1317" y="2167"/>
                    </a:cubicBezTo>
                    <a:cubicBezTo>
                      <a:pt x="1318" y="2168"/>
                      <a:pt x="1327" y="2174"/>
                      <a:pt x="1323" y="2177"/>
                    </a:cubicBezTo>
                    <a:cubicBezTo>
                      <a:pt x="1319" y="2180"/>
                      <a:pt x="1312" y="2180"/>
                      <a:pt x="1312" y="2183"/>
                    </a:cubicBezTo>
                    <a:cubicBezTo>
                      <a:pt x="1312" y="2186"/>
                      <a:pt x="1316" y="2190"/>
                      <a:pt x="1314" y="2192"/>
                    </a:cubicBezTo>
                    <a:cubicBezTo>
                      <a:pt x="1311" y="2193"/>
                      <a:pt x="1305" y="2192"/>
                      <a:pt x="1305" y="2194"/>
                    </a:cubicBezTo>
                    <a:cubicBezTo>
                      <a:pt x="1304" y="2196"/>
                      <a:pt x="1308" y="2197"/>
                      <a:pt x="1308" y="2199"/>
                    </a:cubicBezTo>
                    <a:cubicBezTo>
                      <a:pt x="1308" y="2202"/>
                      <a:pt x="1304" y="2208"/>
                      <a:pt x="1304" y="2214"/>
                    </a:cubicBezTo>
                    <a:cubicBezTo>
                      <a:pt x="1304" y="2219"/>
                      <a:pt x="1307" y="2219"/>
                      <a:pt x="1307" y="2221"/>
                    </a:cubicBezTo>
                    <a:cubicBezTo>
                      <a:pt x="1307" y="2223"/>
                      <a:pt x="1311" y="2221"/>
                      <a:pt x="1314" y="2223"/>
                    </a:cubicBezTo>
                    <a:cubicBezTo>
                      <a:pt x="1317" y="2225"/>
                      <a:pt x="1322" y="2226"/>
                      <a:pt x="1324" y="2228"/>
                    </a:cubicBezTo>
                    <a:cubicBezTo>
                      <a:pt x="1325" y="2231"/>
                      <a:pt x="1320" y="2235"/>
                      <a:pt x="1323" y="2239"/>
                    </a:cubicBezTo>
                    <a:cubicBezTo>
                      <a:pt x="1327" y="2242"/>
                      <a:pt x="1323" y="2244"/>
                      <a:pt x="1319" y="2244"/>
                    </a:cubicBezTo>
                    <a:cubicBezTo>
                      <a:pt x="1316" y="2245"/>
                      <a:pt x="1308" y="2245"/>
                      <a:pt x="1302" y="2250"/>
                    </a:cubicBezTo>
                    <a:cubicBezTo>
                      <a:pt x="1295" y="2255"/>
                      <a:pt x="1300" y="2266"/>
                      <a:pt x="1300" y="2272"/>
                    </a:cubicBezTo>
                    <a:cubicBezTo>
                      <a:pt x="1300" y="2277"/>
                      <a:pt x="1298" y="2280"/>
                      <a:pt x="1301" y="2283"/>
                    </a:cubicBezTo>
                    <a:cubicBezTo>
                      <a:pt x="1304" y="2287"/>
                      <a:pt x="1308" y="2289"/>
                      <a:pt x="1305" y="2293"/>
                    </a:cubicBezTo>
                    <a:cubicBezTo>
                      <a:pt x="1303" y="2296"/>
                      <a:pt x="1306" y="2294"/>
                      <a:pt x="1309" y="2299"/>
                    </a:cubicBezTo>
                    <a:cubicBezTo>
                      <a:pt x="1312" y="2303"/>
                      <a:pt x="1312" y="2310"/>
                      <a:pt x="1319" y="2311"/>
                    </a:cubicBezTo>
                    <a:cubicBezTo>
                      <a:pt x="1326" y="2312"/>
                      <a:pt x="1337" y="2313"/>
                      <a:pt x="1338" y="2317"/>
                    </a:cubicBezTo>
                    <a:cubicBezTo>
                      <a:pt x="1339" y="2321"/>
                      <a:pt x="1333" y="2333"/>
                      <a:pt x="1342" y="2341"/>
                    </a:cubicBezTo>
                    <a:cubicBezTo>
                      <a:pt x="1351" y="2349"/>
                      <a:pt x="1344" y="2352"/>
                      <a:pt x="1346" y="2356"/>
                    </a:cubicBezTo>
                    <a:cubicBezTo>
                      <a:pt x="1348" y="2360"/>
                      <a:pt x="1362" y="2362"/>
                      <a:pt x="1363" y="2364"/>
                    </a:cubicBezTo>
                    <a:cubicBezTo>
                      <a:pt x="1365" y="2366"/>
                      <a:pt x="1358" y="2376"/>
                      <a:pt x="1365" y="2382"/>
                    </a:cubicBezTo>
                    <a:cubicBezTo>
                      <a:pt x="1372" y="2388"/>
                      <a:pt x="1375" y="2394"/>
                      <a:pt x="1376" y="2398"/>
                    </a:cubicBezTo>
                    <a:cubicBezTo>
                      <a:pt x="1377" y="2401"/>
                      <a:pt x="1384" y="2399"/>
                      <a:pt x="1385" y="2402"/>
                    </a:cubicBezTo>
                    <a:cubicBezTo>
                      <a:pt x="1387" y="2405"/>
                      <a:pt x="1383" y="2413"/>
                      <a:pt x="1387" y="2416"/>
                    </a:cubicBezTo>
                    <a:cubicBezTo>
                      <a:pt x="1391" y="2419"/>
                      <a:pt x="1399" y="2424"/>
                      <a:pt x="1402" y="2426"/>
                    </a:cubicBezTo>
                    <a:cubicBezTo>
                      <a:pt x="1404" y="2429"/>
                      <a:pt x="1403" y="2444"/>
                      <a:pt x="1402" y="2451"/>
                    </a:cubicBezTo>
                    <a:cubicBezTo>
                      <a:pt x="1402" y="2459"/>
                      <a:pt x="1419" y="2470"/>
                      <a:pt x="1423" y="2474"/>
                    </a:cubicBezTo>
                    <a:cubicBezTo>
                      <a:pt x="1427" y="2478"/>
                      <a:pt x="1426" y="2484"/>
                      <a:pt x="1429" y="2487"/>
                    </a:cubicBezTo>
                    <a:cubicBezTo>
                      <a:pt x="1432" y="2490"/>
                      <a:pt x="1435" y="2491"/>
                      <a:pt x="1440" y="2492"/>
                    </a:cubicBezTo>
                    <a:cubicBezTo>
                      <a:pt x="1444" y="2494"/>
                      <a:pt x="1450" y="2493"/>
                      <a:pt x="1451" y="2496"/>
                    </a:cubicBezTo>
                    <a:cubicBezTo>
                      <a:pt x="1453" y="2498"/>
                      <a:pt x="1454" y="2497"/>
                      <a:pt x="1460" y="2497"/>
                    </a:cubicBezTo>
                    <a:cubicBezTo>
                      <a:pt x="1466" y="2497"/>
                      <a:pt x="1465" y="2508"/>
                      <a:pt x="1476" y="2510"/>
                    </a:cubicBezTo>
                    <a:cubicBezTo>
                      <a:pt x="1487" y="2512"/>
                      <a:pt x="1513" y="2533"/>
                      <a:pt x="1522" y="2538"/>
                    </a:cubicBezTo>
                    <a:cubicBezTo>
                      <a:pt x="1530" y="2544"/>
                      <a:pt x="1530" y="2548"/>
                      <a:pt x="1530" y="2553"/>
                    </a:cubicBezTo>
                    <a:cubicBezTo>
                      <a:pt x="1530" y="2558"/>
                      <a:pt x="1523" y="2565"/>
                      <a:pt x="1525" y="2570"/>
                    </a:cubicBezTo>
                    <a:cubicBezTo>
                      <a:pt x="1528" y="2576"/>
                      <a:pt x="1533" y="2581"/>
                      <a:pt x="1532" y="2585"/>
                    </a:cubicBezTo>
                    <a:cubicBezTo>
                      <a:pt x="1531" y="2589"/>
                      <a:pt x="1526" y="2597"/>
                      <a:pt x="1528" y="2602"/>
                    </a:cubicBezTo>
                    <a:cubicBezTo>
                      <a:pt x="1530" y="2607"/>
                      <a:pt x="1531" y="2611"/>
                      <a:pt x="1531" y="2618"/>
                    </a:cubicBezTo>
                    <a:cubicBezTo>
                      <a:pt x="1531" y="2625"/>
                      <a:pt x="1533" y="2635"/>
                      <a:pt x="1529" y="2637"/>
                    </a:cubicBezTo>
                    <a:cubicBezTo>
                      <a:pt x="1525" y="2639"/>
                      <a:pt x="1531" y="2646"/>
                      <a:pt x="1531" y="2650"/>
                    </a:cubicBezTo>
                    <a:cubicBezTo>
                      <a:pt x="1530" y="2654"/>
                      <a:pt x="1528" y="2653"/>
                      <a:pt x="1530" y="2657"/>
                    </a:cubicBezTo>
                    <a:cubicBezTo>
                      <a:pt x="1532" y="2660"/>
                      <a:pt x="1535" y="2673"/>
                      <a:pt x="1537" y="2677"/>
                    </a:cubicBezTo>
                    <a:cubicBezTo>
                      <a:pt x="1539" y="2680"/>
                      <a:pt x="1536" y="2689"/>
                      <a:pt x="1536" y="2692"/>
                    </a:cubicBezTo>
                    <a:cubicBezTo>
                      <a:pt x="1536" y="2695"/>
                      <a:pt x="1530" y="2697"/>
                      <a:pt x="1530" y="2699"/>
                    </a:cubicBezTo>
                    <a:cubicBezTo>
                      <a:pt x="1529" y="2701"/>
                      <a:pt x="1537" y="2702"/>
                      <a:pt x="1538" y="2704"/>
                    </a:cubicBezTo>
                    <a:cubicBezTo>
                      <a:pt x="1540" y="2706"/>
                      <a:pt x="1531" y="2722"/>
                      <a:pt x="1531" y="2726"/>
                    </a:cubicBezTo>
                    <a:cubicBezTo>
                      <a:pt x="1530" y="2731"/>
                      <a:pt x="1536" y="2732"/>
                      <a:pt x="1536" y="2736"/>
                    </a:cubicBezTo>
                    <a:cubicBezTo>
                      <a:pt x="1536" y="2740"/>
                      <a:pt x="1535" y="2743"/>
                      <a:pt x="1534" y="2745"/>
                    </a:cubicBezTo>
                    <a:cubicBezTo>
                      <a:pt x="1533" y="2747"/>
                      <a:pt x="1533" y="2748"/>
                      <a:pt x="1532" y="2752"/>
                    </a:cubicBezTo>
                    <a:cubicBezTo>
                      <a:pt x="1531" y="2756"/>
                      <a:pt x="1524" y="2758"/>
                      <a:pt x="1524" y="2761"/>
                    </a:cubicBezTo>
                    <a:cubicBezTo>
                      <a:pt x="1523" y="2765"/>
                      <a:pt x="1526" y="2766"/>
                      <a:pt x="1525" y="2770"/>
                    </a:cubicBezTo>
                    <a:cubicBezTo>
                      <a:pt x="1525" y="2773"/>
                      <a:pt x="1523" y="2778"/>
                      <a:pt x="1525" y="2782"/>
                    </a:cubicBezTo>
                    <a:cubicBezTo>
                      <a:pt x="1527" y="2786"/>
                      <a:pt x="1525" y="2787"/>
                      <a:pt x="1525" y="2791"/>
                    </a:cubicBezTo>
                    <a:cubicBezTo>
                      <a:pt x="1525" y="2794"/>
                      <a:pt x="1525" y="2792"/>
                      <a:pt x="1522" y="2795"/>
                    </a:cubicBezTo>
                    <a:cubicBezTo>
                      <a:pt x="1519" y="2797"/>
                      <a:pt x="1524" y="2804"/>
                      <a:pt x="1528" y="2810"/>
                    </a:cubicBezTo>
                    <a:cubicBezTo>
                      <a:pt x="1531" y="2815"/>
                      <a:pt x="1533" y="2824"/>
                      <a:pt x="1533" y="2829"/>
                    </a:cubicBezTo>
                    <a:cubicBezTo>
                      <a:pt x="1533" y="2834"/>
                      <a:pt x="1531" y="2838"/>
                      <a:pt x="1532" y="2841"/>
                    </a:cubicBezTo>
                    <a:cubicBezTo>
                      <a:pt x="1533" y="2843"/>
                      <a:pt x="1537" y="2842"/>
                      <a:pt x="1538" y="2845"/>
                    </a:cubicBezTo>
                    <a:cubicBezTo>
                      <a:pt x="1539" y="2848"/>
                      <a:pt x="1535" y="2853"/>
                      <a:pt x="1535" y="2858"/>
                    </a:cubicBezTo>
                    <a:cubicBezTo>
                      <a:pt x="1535" y="2862"/>
                      <a:pt x="1532" y="2867"/>
                      <a:pt x="1532" y="2869"/>
                    </a:cubicBezTo>
                    <a:cubicBezTo>
                      <a:pt x="1533" y="2872"/>
                      <a:pt x="1538" y="2869"/>
                      <a:pt x="1540" y="2872"/>
                    </a:cubicBezTo>
                    <a:cubicBezTo>
                      <a:pt x="1542" y="2876"/>
                      <a:pt x="1535" y="2881"/>
                      <a:pt x="1532" y="2884"/>
                    </a:cubicBezTo>
                    <a:cubicBezTo>
                      <a:pt x="1529" y="2887"/>
                      <a:pt x="1531" y="2891"/>
                      <a:pt x="1530" y="2895"/>
                    </a:cubicBezTo>
                    <a:cubicBezTo>
                      <a:pt x="1530" y="2899"/>
                      <a:pt x="1532" y="2900"/>
                      <a:pt x="1530" y="2902"/>
                    </a:cubicBezTo>
                    <a:cubicBezTo>
                      <a:pt x="1529" y="2905"/>
                      <a:pt x="1525" y="2908"/>
                      <a:pt x="1525" y="2919"/>
                    </a:cubicBezTo>
                    <a:cubicBezTo>
                      <a:pt x="1525" y="2930"/>
                      <a:pt x="1521" y="2930"/>
                      <a:pt x="1520" y="2935"/>
                    </a:cubicBezTo>
                    <a:cubicBezTo>
                      <a:pt x="1518" y="2939"/>
                      <a:pt x="1520" y="2947"/>
                      <a:pt x="1520" y="2951"/>
                    </a:cubicBezTo>
                    <a:cubicBezTo>
                      <a:pt x="1520" y="2954"/>
                      <a:pt x="1517" y="2960"/>
                      <a:pt x="1515" y="2961"/>
                    </a:cubicBezTo>
                    <a:cubicBezTo>
                      <a:pt x="1514" y="2962"/>
                      <a:pt x="1510" y="2957"/>
                      <a:pt x="1508" y="2957"/>
                    </a:cubicBezTo>
                    <a:cubicBezTo>
                      <a:pt x="1506" y="2958"/>
                      <a:pt x="1501" y="2966"/>
                      <a:pt x="1501" y="2969"/>
                    </a:cubicBezTo>
                    <a:cubicBezTo>
                      <a:pt x="1501" y="2972"/>
                      <a:pt x="1511" y="2972"/>
                      <a:pt x="1515" y="2975"/>
                    </a:cubicBezTo>
                    <a:cubicBezTo>
                      <a:pt x="1518" y="2979"/>
                      <a:pt x="1519" y="2988"/>
                      <a:pt x="1519" y="2992"/>
                    </a:cubicBezTo>
                    <a:cubicBezTo>
                      <a:pt x="1520" y="2995"/>
                      <a:pt x="1520" y="3003"/>
                      <a:pt x="1522" y="3009"/>
                    </a:cubicBezTo>
                    <a:cubicBezTo>
                      <a:pt x="1523" y="3015"/>
                      <a:pt x="1518" y="3022"/>
                      <a:pt x="1513" y="3026"/>
                    </a:cubicBezTo>
                    <a:cubicBezTo>
                      <a:pt x="1508" y="3030"/>
                      <a:pt x="1511" y="3036"/>
                      <a:pt x="1511" y="3037"/>
                    </a:cubicBezTo>
                    <a:cubicBezTo>
                      <a:pt x="1511" y="3038"/>
                      <a:pt x="1513" y="3039"/>
                      <a:pt x="1515" y="3041"/>
                    </a:cubicBezTo>
                    <a:cubicBezTo>
                      <a:pt x="1516" y="3043"/>
                      <a:pt x="1513" y="3061"/>
                      <a:pt x="1515" y="3064"/>
                    </a:cubicBezTo>
                    <a:cubicBezTo>
                      <a:pt x="1516" y="3067"/>
                      <a:pt x="1525" y="3062"/>
                      <a:pt x="1528" y="3065"/>
                    </a:cubicBezTo>
                    <a:cubicBezTo>
                      <a:pt x="1531" y="3068"/>
                      <a:pt x="1520" y="3069"/>
                      <a:pt x="1514" y="3073"/>
                    </a:cubicBezTo>
                    <a:cubicBezTo>
                      <a:pt x="1509" y="3077"/>
                      <a:pt x="1518" y="3085"/>
                      <a:pt x="1519" y="3087"/>
                    </a:cubicBezTo>
                    <a:cubicBezTo>
                      <a:pt x="1521" y="3088"/>
                      <a:pt x="1528" y="3103"/>
                      <a:pt x="1521" y="3108"/>
                    </a:cubicBezTo>
                    <a:cubicBezTo>
                      <a:pt x="1514" y="3112"/>
                      <a:pt x="1510" y="3112"/>
                      <a:pt x="1511" y="3114"/>
                    </a:cubicBezTo>
                    <a:cubicBezTo>
                      <a:pt x="1512" y="3116"/>
                      <a:pt x="1518" y="3114"/>
                      <a:pt x="1521" y="3117"/>
                    </a:cubicBezTo>
                    <a:cubicBezTo>
                      <a:pt x="1522" y="3117"/>
                      <a:pt x="1522" y="3119"/>
                      <a:pt x="1522" y="3120"/>
                    </a:cubicBezTo>
                    <a:cubicBezTo>
                      <a:pt x="1521" y="3120"/>
                      <a:pt x="1520" y="3120"/>
                      <a:pt x="1520" y="3119"/>
                    </a:cubicBezTo>
                    <a:cubicBezTo>
                      <a:pt x="1517" y="3118"/>
                      <a:pt x="1514" y="3118"/>
                      <a:pt x="1513" y="3119"/>
                    </a:cubicBezTo>
                    <a:cubicBezTo>
                      <a:pt x="1513" y="3119"/>
                      <a:pt x="1513" y="3119"/>
                      <a:pt x="1512" y="3120"/>
                    </a:cubicBezTo>
                    <a:cubicBezTo>
                      <a:pt x="1511" y="3120"/>
                      <a:pt x="1509" y="3124"/>
                      <a:pt x="1510" y="3125"/>
                    </a:cubicBezTo>
                    <a:cubicBezTo>
                      <a:pt x="1511" y="3127"/>
                      <a:pt x="1514" y="3126"/>
                      <a:pt x="1515" y="3126"/>
                    </a:cubicBezTo>
                    <a:cubicBezTo>
                      <a:pt x="1516" y="3126"/>
                      <a:pt x="1516" y="3122"/>
                      <a:pt x="1517" y="3122"/>
                    </a:cubicBezTo>
                    <a:cubicBezTo>
                      <a:pt x="1517" y="3121"/>
                      <a:pt x="1520" y="3122"/>
                      <a:pt x="1522" y="3122"/>
                    </a:cubicBezTo>
                    <a:cubicBezTo>
                      <a:pt x="1520" y="3127"/>
                      <a:pt x="1517" y="3135"/>
                      <a:pt x="1516" y="3137"/>
                    </a:cubicBezTo>
                    <a:cubicBezTo>
                      <a:pt x="1516" y="3140"/>
                      <a:pt x="1522" y="3144"/>
                      <a:pt x="1529" y="3152"/>
                    </a:cubicBezTo>
                    <a:cubicBezTo>
                      <a:pt x="1535" y="3160"/>
                      <a:pt x="1535" y="3167"/>
                      <a:pt x="1534" y="3171"/>
                    </a:cubicBezTo>
                    <a:cubicBezTo>
                      <a:pt x="1533" y="3174"/>
                      <a:pt x="1522" y="3173"/>
                      <a:pt x="1518" y="3177"/>
                    </a:cubicBezTo>
                    <a:cubicBezTo>
                      <a:pt x="1514" y="3180"/>
                      <a:pt x="1518" y="3180"/>
                      <a:pt x="1519" y="3181"/>
                    </a:cubicBezTo>
                    <a:cubicBezTo>
                      <a:pt x="1520" y="3181"/>
                      <a:pt x="1515" y="3184"/>
                      <a:pt x="1514" y="3188"/>
                    </a:cubicBezTo>
                    <a:cubicBezTo>
                      <a:pt x="1512" y="3192"/>
                      <a:pt x="1517" y="3192"/>
                      <a:pt x="1516" y="3195"/>
                    </a:cubicBezTo>
                    <a:cubicBezTo>
                      <a:pt x="1515" y="3199"/>
                      <a:pt x="1516" y="3200"/>
                      <a:pt x="1519" y="3200"/>
                    </a:cubicBezTo>
                    <a:cubicBezTo>
                      <a:pt x="1522" y="3201"/>
                      <a:pt x="1521" y="3203"/>
                      <a:pt x="1527" y="3205"/>
                    </a:cubicBezTo>
                    <a:cubicBezTo>
                      <a:pt x="1532" y="3207"/>
                      <a:pt x="1539" y="3203"/>
                      <a:pt x="1540" y="3208"/>
                    </a:cubicBezTo>
                    <a:cubicBezTo>
                      <a:pt x="1542" y="3214"/>
                      <a:pt x="1543" y="3219"/>
                      <a:pt x="1543" y="3225"/>
                    </a:cubicBezTo>
                    <a:cubicBezTo>
                      <a:pt x="1543" y="3230"/>
                      <a:pt x="1538" y="3232"/>
                      <a:pt x="1534" y="3233"/>
                    </a:cubicBezTo>
                    <a:cubicBezTo>
                      <a:pt x="1530" y="3234"/>
                      <a:pt x="1527" y="3237"/>
                      <a:pt x="1528" y="3239"/>
                    </a:cubicBezTo>
                    <a:cubicBezTo>
                      <a:pt x="1528" y="3239"/>
                      <a:pt x="1528" y="3239"/>
                      <a:pt x="1528" y="3239"/>
                    </a:cubicBezTo>
                    <a:cubicBezTo>
                      <a:pt x="1527" y="3240"/>
                      <a:pt x="1526" y="3241"/>
                      <a:pt x="1525" y="3240"/>
                    </a:cubicBezTo>
                    <a:cubicBezTo>
                      <a:pt x="1523" y="3240"/>
                      <a:pt x="1520" y="3236"/>
                      <a:pt x="1520" y="3237"/>
                    </a:cubicBezTo>
                    <a:cubicBezTo>
                      <a:pt x="1520" y="3240"/>
                      <a:pt x="1522" y="3241"/>
                      <a:pt x="1523" y="3242"/>
                    </a:cubicBezTo>
                    <a:cubicBezTo>
                      <a:pt x="1524" y="3243"/>
                      <a:pt x="1526" y="3241"/>
                      <a:pt x="1528" y="3240"/>
                    </a:cubicBezTo>
                    <a:cubicBezTo>
                      <a:pt x="1528" y="3241"/>
                      <a:pt x="1528" y="3242"/>
                      <a:pt x="1528" y="3243"/>
                    </a:cubicBezTo>
                    <a:cubicBezTo>
                      <a:pt x="1528" y="3244"/>
                      <a:pt x="1528" y="3244"/>
                      <a:pt x="1528" y="3244"/>
                    </a:cubicBezTo>
                    <a:cubicBezTo>
                      <a:pt x="1528" y="3244"/>
                      <a:pt x="1528" y="3244"/>
                      <a:pt x="1528" y="3244"/>
                    </a:cubicBezTo>
                    <a:cubicBezTo>
                      <a:pt x="1528" y="3245"/>
                      <a:pt x="1528" y="3246"/>
                      <a:pt x="1528" y="3248"/>
                    </a:cubicBezTo>
                    <a:cubicBezTo>
                      <a:pt x="1527" y="3248"/>
                      <a:pt x="1526" y="3247"/>
                      <a:pt x="1526" y="3247"/>
                    </a:cubicBezTo>
                    <a:cubicBezTo>
                      <a:pt x="1525" y="3248"/>
                      <a:pt x="1525" y="3248"/>
                      <a:pt x="1525" y="3248"/>
                    </a:cubicBezTo>
                    <a:cubicBezTo>
                      <a:pt x="1525" y="3248"/>
                      <a:pt x="1525" y="3248"/>
                      <a:pt x="1525" y="3247"/>
                    </a:cubicBezTo>
                    <a:cubicBezTo>
                      <a:pt x="1525" y="3247"/>
                      <a:pt x="1525" y="3247"/>
                      <a:pt x="1525" y="3247"/>
                    </a:cubicBezTo>
                    <a:cubicBezTo>
                      <a:pt x="1526" y="3247"/>
                      <a:pt x="1526" y="3247"/>
                      <a:pt x="1526" y="3247"/>
                    </a:cubicBezTo>
                    <a:cubicBezTo>
                      <a:pt x="1526" y="3246"/>
                      <a:pt x="1527" y="3245"/>
                      <a:pt x="1528" y="3244"/>
                    </a:cubicBezTo>
                    <a:cubicBezTo>
                      <a:pt x="1526" y="3245"/>
                      <a:pt x="1525" y="3246"/>
                      <a:pt x="1525" y="3247"/>
                    </a:cubicBezTo>
                    <a:cubicBezTo>
                      <a:pt x="1525" y="3247"/>
                      <a:pt x="1525" y="3247"/>
                      <a:pt x="1525" y="3247"/>
                    </a:cubicBezTo>
                    <a:cubicBezTo>
                      <a:pt x="1525" y="3247"/>
                      <a:pt x="1524" y="3248"/>
                      <a:pt x="1525" y="3249"/>
                    </a:cubicBezTo>
                    <a:cubicBezTo>
                      <a:pt x="1525" y="3249"/>
                      <a:pt x="1525" y="3249"/>
                      <a:pt x="1525" y="3248"/>
                    </a:cubicBezTo>
                    <a:cubicBezTo>
                      <a:pt x="1525" y="3248"/>
                      <a:pt x="1525" y="3249"/>
                      <a:pt x="1525" y="3249"/>
                    </a:cubicBezTo>
                    <a:cubicBezTo>
                      <a:pt x="1525" y="3249"/>
                      <a:pt x="1526" y="3249"/>
                      <a:pt x="1528" y="3249"/>
                    </a:cubicBezTo>
                    <a:cubicBezTo>
                      <a:pt x="1527" y="3251"/>
                      <a:pt x="1527" y="3253"/>
                      <a:pt x="1528" y="3254"/>
                    </a:cubicBezTo>
                    <a:cubicBezTo>
                      <a:pt x="1528" y="3255"/>
                      <a:pt x="1528" y="3255"/>
                      <a:pt x="1528" y="3255"/>
                    </a:cubicBezTo>
                    <a:cubicBezTo>
                      <a:pt x="1526" y="3255"/>
                      <a:pt x="1523" y="3256"/>
                      <a:pt x="1522" y="3257"/>
                    </a:cubicBezTo>
                    <a:cubicBezTo>
                      <a:pt x="1522" y="3255"/>
                      <a:pt x="1523" y="3252"/>
                      <a:pt x="1523" y="3252"/>
                    </a:cubicBezTo>
                    <a:cubicBezTo>
                      <a:pt x="1524" y="3251"/>
                      <a:pt x="1526" y="3251"/>
                      <a:pt x="1526" y="3250"/>
                    </a:cubicBezTo>
                    <a:cubicBezTo>
                      <a:pt x="1526" y="3248"/>
                      <a:pt x="1526" y="3250"/>
                      <a:pt x="1525" y="3249"/>
                    </a:cubicBezTo>
                    <a:cubicBezTo>
                      <a:pt x="1525" y="3249"/>
                      <a:pt x="1525" y="3249"/>
                      <a:pt x="1525" y="3249"/>
                    </a:cubicBezTo>
                    <a:cubicBezTo>
                      <a:pt x="1524" y="3251"/>
                      <a:pt x="1522" y="3251"/>
                      <a:pt x="1523" y="3252"/>
                    </a:cubicBezTo>
                    <a:cubicBezTo>
                      <a:pt x="1523" y="3253"/>
                      <a:pt x="1522" y="3255"/>
                      <a:pt x="1522" y="3257"/>
                    </a:cubicBezTo>
                    <a:cubicBezTo>
                      <a:pt x="1522" y="3257"/>
                      <a:pt x="1522" y="3257"/>
                      <a:pt x="1522" y="3257"/>
                    </a:cubicBezTo>
                    <a:cubicBezTo>
                      <a:pt x="1522" y="3257"/>
                      <a:pt x="1522" y="3257"/>
                      <a:pt x="1522" y="3257"/>
                    </a:cubicBezTo>
                    <a:cubicBezTo>
                      <a:pt x="1522" y="3257"/>
                      <a:pt x="1522" y="3258"/>
                      <a:pt x="1522" y="3258"/>
                    </a:cubicBezTo>
                    <a:cubicBezTo>
                      <a:pt x="1522" y="3260"/>
                      <a:pt x="1528" y="3261"/>
                      <a:pt x="1529" y="3262"/>
                    </a:cubicBezTo>
                    <a:cubicBezTo>
                      <a:pt x="1529" y="3264"/>
                      <a:pt x="1526" y="3265"/>
                      <a:pt x="1526" y="3267"/>
                    </a:cubicBezTo>
                    <a:cubicBezTo>
                      <a:pt x="1526" y="3268"/>
                      <a:pt x="1527" y="3268"/>
                      <a:pt x="1529" y="3268"/>
                    </a:cubicBezTo>
                    <a:cubicBezTo>
                      <a:pt x="1531" y="3268"/>
                      <a:pt x="1531" y="3267"/>
                      <a:pt x="1532" y="3266"/>
                    </a:cubicBezTo>
                    <a:cubicBezTo>
                      <a:pt x="1532" y="3266"/>
                      <a:pt x="1530" y="3264"/>
                      <a:pt x="1530" y="3263"/>
                    </a:cubicBezTo>
                    <a:cubicBezTo>
                      <a:pt x="1530" y="3263"/>
                      <a:pt x="1532" y="3262"/>
                      <a:pt x="1534" y="3261"/>
                    </a:cubicBezTo>
                    <a:cubicBezTo>
                      <a:pt x="1535" y="3262"/>
                      <a:pt x="1535" y="3264"/>
                      <a:pt x="1535" y="3267"/>
                    </a:cubicBezTo>
                    <a:cubicBezTo>
                      <a:pt x="1534" y="3271"/>
                      <a:pt x="1534" y="3275"/>
                      <a:pt x="1535" y="3278"/>
                    </a:cubicBezTo>
                    <a:cubicBezTo>
                      <a:pt x="1534" y="3278"/>
                      <a:pt x="1534" y="3279"/>
                      <a:pt x="1534" y="3279"/>
                    </a:cubicBezTo>
                    <a:cubicBezTo>
                      <a:pt x="1534" y="3280"/>
                      <a:pt x="1534" y="3280"/>
                      <a:pt x="1534" y="3280"/>
                    </a:cubicBezTo>
                    <a:cubicBezTo>
                      <a:pt x="1534" y="3280"/>
                      <a:pt x="1535" y="3280"/>
                      <a:pt x="1535" y="3280"/>
                    </a:cubicBezTo>
                    <a:cubicBezTo>
                      <a:pt x="1535" y="3280"/>
                      <a:pt x="1535" y="3280"/>
                      <a:pt x="1535" y="3281"/>
                    </a:cubicBezTo>
                    <a:cubicBezTo>
                      <a:pt x="1535" y="3281"/>
                      <a:pt x="1534" y="3280"/>
                      <a:pt x="1534" y="3280"/>
                    </a:cubicBezTo>
                    <a:cubicBezTo>
                      <a:pt x="1533" y="3281"/>
                      <a:pt x="1533" y="3282"/>
                      <a:pt x="1533" y="3283"/>
                    </a:cubicBezTo>
                    <a:cubicBezTo>
                      <a:pt x="1533" y="3283"/>
                      <a:pt x="1533" y="3284"/>
                      <a:pt x="1533" y="3284"/>
                    </a:cubicBezTo>
                    <a:cubicBezTo>
                      <a:pt x="1534" y="3283"/>
                      <a:pt x="1535" y="3283"/>
                      <a:pt x="1535" y="3282"/>
                    </a:cubicBezTo>
                    <a:cubicBezTo>
                      <a:pt x="1536" y="3287"/>
                      <a:pt x="1537" y="3291"/>
                      <a:pt x="1538" y="3292"/>
                    </a:cubicBezTo>
                    <a:cubicBezTo>
                      <a:pt x="1541" y="3294"/>
                      <a:pt x="1544" y="3287"/>
                      <a:pt x="1545" y="3289"/>
                    </a:cubicBezTo>
                    <a:cubicBezTo>
                      <a:pt x="1546" y="3291"/>
                      <a:pt x="1560" y="3294"/>
                      <a:pt x="1563" y="3296"/>
                    </a:cubicBezTo>
                    <a:cubicBezTo>
                      <a:pt x="1565" y="3298"/>
                      <a:pt x="1562" y="3303"/>
                      <a:pt x="1562" y="3313"/>
                    </a:cubicBezTo>
                    <a:cubicBezTo>
                      <a:pt x="1563" y="3323"/>
                      <a:pt x="1570" y="3322"/>
                      <a:pt x="1573" y="3325"/>
                    </a:cubicBezTo>
                    <a:cubicBezTo>
                      <a:pt x="1576" y="3329"/>
                      <a:pt x="1578" y="3331"/>
                      <a:pt x="1579" y="3335"/>
                    </a:cubicBezTo>
                    <a:cubicBezTo>
                      <a:pt x="1579" y="3338"/>
                      <a:pt x="1581" y="3336"/>
                      <a:pt x="1583" y="3339"/>
                    </a:cubicBezTo>
                    <a:cubicBezTo>
                      <a:pt x="1585" y="3342"/>
                      <a:pt x="1579" y="3345"/>
                      <a:pt x="1579" y="3354"/>
                    </a:cubicBezTo>
                    <a:cubicBezTo>
                      <a:pt x="1579" y="3358"/>
                      <a:pt x="1581" y="3362"/>
                      <a:pt x="1582" y="3364"/>
                    </a:cubicBezTo>
                    <a:cubicBezTo>
                      <a:pt x="1582" y="3364"/>
                      <a:pt x="1582" y="3364"/>
                      <a:pt x="1582" y="3364"/>
                    </a:cubicBezTo>
                    <a:cubicBezTo>
                      <a:pt x="1581" y="3363"/>
                      <a:pt x="1578" y="3364"/>
                      <a:pt x="1576" y="3364"/>
                    </a:cubicBezTo>
                    <a:cubicBezTo>
                      <a:pt x="1575" y="3362"/>
                      <a:pt x="1575" y="3359"/>
                      <a:pt x="1573" y="3359"/>
                    </a:cubicBezTo>
                    <a:cubicBezTo>
                      <a:pt x="1574" y="3358"/>
                      <a:pt x="1575" y="3358"/>
                      <a:pt x="1575" y="3358"/>
                    </a:cubicBezTo>
                    <a:cubicBezTo>
                      <a:pt x="1576" y="3358"/>
                      <a:pt x="1576" y="3358"/>
                      <a:pt x="1577" y="3358"/>
                    </a:cubicBezTo>
                    <a:cubicBezTo>
                      <a:pt x="1577" y="3358"/>
                      <a:pt x="1576" y="3357"/>
                      <a:pt x="1576" y="3357"/>
                    </a:cubicBezTo>
                    <a:cubicBezTo>
                      <a:pt x="1576" y="3355"/>
                      <a:pt x="1575" y="3356"/>
                      <a:pt x="1574" y="3355"/>
                    </a:cubicBezTo>
                    <a:cubicBezTo>
                      <a:pt x="1573" y="3354"/>
                      <a:pt x="1574" y="3352"/>
                      <a:pt x="1573" y="3352"/>
                    </a:cubicBezTo>
                    <a:cubicBezTo>
                      <a:pt x="1572" y="3353"/>
                      <a:pt x="1566" y="3354"/>
                      <a:pt x="1567" y="3355"/>
                    </a:cubicBezTo>
                    <a:cubicBezTo>
                      <a:pt x="1568" y="3357"/>
                      <a:pt x="1569" y="3360"/>
                      <a:pt x="1570" y="3361"/>
                    </a:cubicBezTo>
                    <a:cubicBezTo>
                      <a:pt x="1569" y="3362"/>
                      <a:pt x="1568" y="3363"/>
                      <a:pt x="1569" y="3364"/>
                    </a:cubicBezTo>
                    <a:cubicBezTo>
                      <a:pt x="1569" y="3364"/>
                      <a:pt x="1572" y="3367"/>
                      <a:pt x="1575" y="3367"/>
                    </a:cubicBezTo>
                    <a:cubicBezTo>
                      <a:pt x="1577" y="3368"/>
                      <a:pt x="1576" y="3366"/>
                      <a:pt x="1577" y="3367"/>
                    </a:cubicBezTo>
                    <a:cubicBezTo>
                      <a:pt x="1578" y="3369"/>
                      <a:pt x="1580" y="3374"/>
                      <a:pt x="1581" y="3374"/>
                    </a:cubicBezTo>
                    <a:cubicBezTo>
                      <a:pt x="1583" y="3374"/>
                      <a:pt x="1584" y="3369"/>
                      <a:pt x="1584" y="3367"/>
                    </a:cubicBezTo>
                    <a:cubicBezTo>
                      <a:pt x="1585" y="3368"/>
                      <a:pt x="1586" y="3368"/>
                      <a:pt x="1586" y="3368"/>
                    </a:cubicBezTo>
                    <a:cubicBezTo>
                      <a:pt x="1588" y="3369"/>
                      <a:pt x="1582" y="3373"/>
                      <a:pt x="1582" y="3376"/>
                    </a:cubicBezTo>
                    <a:cubicBezTo>
                      <a:pt x="1582" y="3377"/>
                      <a:pt x="1583" y="3377"/>
                      <a:pt x="1584" y="3377"/>
                    </a:cubicBezTo>
                    <a:cubicBezTo>
                      <a:pt x="1582" y="3379"/>
                      <a:pt x="1581" y="3382"/>
                      <a:pt x="1579" y="3382"/>
                    </a:cubicBezTo>
                    <a:cubicBezTo>
                      <a:pt x="1577" y="3381"/>
                      <a:pt x="1575" y="3380"/>
                      <a:pt x="1573" y="3379"/>
                    </a:cubicBezTo>
                    <a:cubicBezTo>
                      <a:pt x="1573" y="3378"/>
                      <a:pt x="1572" y="3378"/>
                      <a:pt x="1571" y="3377"/>
                    </a:cubicBezTo>
                    <a:cubicBezTo>
                      <a:pt x="1571" y="3379"/>
                      <a:pt x="1571" y="3380"/>
                      <a:pt x="1573" y="3380"/>
                    </a:cubicBezTo>
                    <a:cubicBezTo>
                      <a:pt x="1577" y="3381"/>
                      <a:pt x="1578" y="3384"/>
                      <a:pt x="1578" y="3385"/>
                    </a:cubicBezTo>
                    <a:cubicBezTo>
                      <a:pt x="1577" y="3385"/>
                      <a:pt x="1575" y="3385"/>
                      <a:pt x="1575" y="3385"/>
                    </a:cubicBezTo>
                    <a:cubicBezTo>
                      <a:pt x="1574" y="3386"/>
                      <a:pt x="1577" y="3388"/>
                      <a:pt x="1579" y="3389"/>
                    </a:cubicBezTo>
                    <a:cubicBezTo>
                      <a:pt x="1581" y="3388"/>
                      <a:pt x="1584" y="3387"/>
                      <a:pt x="1583" y="3387"/>
                    </a:cubicBezTo>
                    <a:cubicBezTo>
                      <a:pt x="1583" y="3387"/>
                      <a:pt x="1582" y="3386"/>
                      <a:pt x="1582" y="3386"/>
                    </a:cubicBezTo>
                    <a:cubicBezTo>
                      <a:pt x="1583" y="3386"/>
                      <a:pt x="1583" y="3386"/>
                      <a:pt x="1584" y="3385"/>
                    </a:cubicBezTo>
                    <a:cubicBezTo>
                      <a:pt x="1585" y="3384"/>
                      <a:pt x="1585" y="3387"/>
                      <a:pt x="1587" y="3388"/>
                    </a:cubicBezTo>
                    <a:cubicBezTo>
                      <a:pt x="1587" y="3388"/>
                      <a:pt x="1586" y="3388"/>
                      <a:pt x="1586" y="3389"/>
                    </a:cubicBezTo>
                    <a:cubicBezTo>
                      <a:pt x="1585" y="3392"/>
                      <a:pt x="1596" y="3401"/>
                      <a:pt x="1598" y="3404"/>
                    </a:cubicBezTo>
                    <a:cubicBezTo>
                      <a:pt x="1600" y="3407"/>
                      <a:pt x="1605" y="3403"/>
                      <a:pt x="1608" y="3404"/>
                    </a:cubicBezTo>
                    <a:cubicBezTo>
                      <a:pt x="1611" y="3404"/>
                      <a:pt x="1610" y="3408"/>
                      <a:pt x="1610" y="3409"/>
                    </a:cubicBezTo>
                    <a:cubicBezTo>
                      <a:pt x="1611" y="3411"/>
                      <a:pt x="1616" y="3413"/>
                      <a:pt x="1618" y="3413"/>
                    </a:cubicBezTo>
                    <a:cubicBezTo>
                      <a:pt x="1619" y="3414"/>
                      <a:pt x="1621" y="3415"/>
                      <a:pt x="1622" y="3415"/>
                    </a:cubicBezTo>
                    <a:cubicBezTo>
                      <a:pt x="1624" y="3415"/>
                      <a:pt x="1625" y="3403"/>
                      <a:pt x="1629" y="3402"/>
                    </a:cubicBezTo>
                    <a:cubicBezTo>
                      <a:pt x="1632" y="3402"/>
                      <a:pt x="1634" y="3409"/>
                      <a:pt x="1636" y="3411"/>
                    </a:cubicBezTo>
                    <a:cubicBezTo>
                      <a:pt x="1637" y="3414"/>
                      <a:pt x="1638" y="3415"/>
                      <a:pt x="1634" y="3416"/>
                    </a:cubicBezTo>
                    <a:cubicBezTo>
                      <a:pt x="1630" y="3418"/>
                      <a:pt x="1631" y="3418"/>
                      <a:pt x="1632" y="3420"/>
                    </a:cubicBezTo>
                    <a:cubicBezTo>
                      <a:pt x="1633" y="3422"/>
                      <a:pt x="1636" y="3419"/>
                      <a:pt x="1638" y="3419"/>
                    </a:cubicBezTo>
                    <a:cubicBezTo>
                      <a:pt x="1640" y="3419"/>
                      <a:pt x="1640" y="3421"/>
                      <a:pt x="1642" y="3422"/>
                    </a:cubicBezTo>
                    <a:cubicBezTo>
                      <a:pt x="1644" y="3422"/>
                      <a:pt x="1645" y="3418"/>
                      <a:pt x="1646" y="3419"/>
                    </a:cubicBezTo>
                    <a:cubicBezTo>
                      <a:pt x="1647" y="3420"/>
                      <a:pt x="1647" y="3420"/>
                      <a:pt x="1647" y="3422"/>
                    </a:cubicBezTo>
                    <a:cubicBezTo>
                      <a:pt x="1646" y="3422"/>
                      <a:pt x="1644" y="3425"/>
                      <a:pt x="1643" y="3425"/>
                    </a:cubicBezTo>
                    <a:cubicBezTo>
                      <a:pt x="1642" y="3425"/>
                      <a:pt x="1638" y="3422"/>
                      <a:pt x="1637" y="3423"/>
                    </a:cubicBezTo>
                    <a:cubicBezTo>
                      <a:pt x="1637" y="3424"/>
                      <a:pt x="1640" y="3434"/>
                      <a:pt x="1641" y="3434"/>
                    </a:cubicBezTo>
                    <a:cubicBezTo>
                      <a:pt x="1641" y="3434"/>
                      <a:pt x="1642" y="3432"/>
                      <a:pt x="1643" y="3431"/>
                    </a:cubicBezTo>
                    <a:cubicBezTo>
                      <a:pt x="1642" y="3433"/>
                      <a:pt x="1640" y="3438"/>
                      <a:pt x="1642" y="3438"/>
                    </a:cubicBezTo>
                    <a:cubicBezTo>
                      <a:pt x="1643" y="3438"/>
                      <a:pt x="1646" y="3436"/>
                      <a:pt x="1648" y="3435"/>
                    </a:cubicBezTo>
                    <a:cubicBezTo>
                      <a:pt x="1650" y="3436"/>
                      <a:pt x="1654" y="3436"/>
                      <a:pt x="1657" y="3437"/>
                    </a:cubicBezTo>
                    <a:cubicBezTo>
                      <a:pt x="1661" y="3439"/>
                      <a:pt x="1664" y="3436"/>
                      <a:pt x="1668" y="3436"/>
                    </a:cubicBezTo>
                    <a:cubicBezTo>
                      <a:pt x="1673" y="3436"/>
                      <a:pt x="1675" y="3443"/>
                      <a:pt x="1679" y="3445"/>
                    </a:cubicBezTo>
                    <a:cubicBezTo>
                      <a:pt x="1684" y="3447"/>
                      <a:pt x="1684" y="3453"/>
                      <a:pt x="1684" y="3453"/>
                    </a:cubicBezTo>
                    <a:cubicBezTo>
                      <a:pt x="1685" y="3453"/>
                      <a:pt x="1682" y="3446"/>
                      <a:pt x="1682" y="3444"/>
                    </a:cubicBezTo>
                    <a:cubicBezTo>
                      <a:pt x="1682" y="3442"/>
                      <a:pt x="1685" y="3436"/>
                      <a:pt x="1687" y="3436"/>
                    </a:cubicBezTo>
                    <a:cubicBezTo>
                      <a:pt x="1689" y="3436"/>
                      <a:pt x="1688" y="3442"/>
                      <a:pt x="1691" y="3442"/>
                    </a:cubicBezTo>
                    <a:cubicBezTo>
                      <a:pt x="1693" y="3443"/>
                      <a:pt x="1701" y="3439"/>
                      <a:pt x="1702" y="3441"/>
                    </a:cubicBezTo>
                    <a:cubicBezTo>
                      <a:pt x="1703" y="3443"/>
                      <a:pt x="1701" y="3443"/>
                      <a:pt x="1704" y="3443"/>
                    </a:cubicBezTo>
                    <a:cubicBezTo>
                      <a:pt x="1706" y="3443"/>
                      <a:pt x="1704" y="3445"/>
                      <a:pt x="1705" y="3445"/>
                    </a:cubicBezTo>
                    <a:cubicBezTo>
                      <a:pt x="1707" y="3445"/>
                      <a:pt x="1709" y="3445"/>
                      <a:pt x="1712" y="3445"/>
                    </a:cubicBezTo>
                    <a:cubicBezTo>
                      <a:pt x="1715" y="3446"/>
                      <a:pt x="1719" y="3448"/>
                      <a:pt x="1717" y="3449"/>
                    </a:cubicBezTo>
                    <a:cubicBezTo>
                      <a:pt x="1718" y="3449"/>
                      <a:pt x="1718" y="3449"/>
                      <a:pt x="1718" y="3449"/>
                    </a:cubicBezTo>
                    <a:cubicBezTo>
                      <a:pt x="1721" y="3449"/>
                      <a:pt x="1721" y="3448"/>
                      <a:pt x="1728" y="3448"/>
                    </a:cubicBezTo>
                    <a:cubicBezTo>
                      <a:pt x="1735" y="3447"/>
                      <a:pt x="1734" y="3440"/>
                      <a:pt x="1735" y="3435"/>
                    </a:cubicBezTo>
                    <a:cubicBezTo>
                      <a:pt x="1735" y="3431"/>
                      <a:pt x="1733" y="3429"/>
                      <a:pt x="1734" y="3425"/>
                    </a:cubicBezTo>
                    <a:cubicBezTo>
                      <a:pt x="1734" y="3421"/>
                      <a:pt x="1741" y="3417"/>
                      <a:pt x="1747" y="3415"/>
                    </a:cubicBezTo>
                    <a:cubicBezTo>
                      <a:pt x="1754" y="3413"/>
                      <a:pt x="1751" y="3406"/>
                      <a:pt x="1746" y="3405"/>
                    </a:cubicBezTo>
                    <a:cubicBezTo>
                      <a:pt x="1741" y="3404"/>
                      <a:pt x="1734" y="3413"/>
                      <a:pt x="1732" y="3413"/>
                    </a:cubicBezTo>
                    <a:cubicBezTo>
                      <a:pt x="1729" y="3412"/>
                      <a:pt x="1729" y="3399"/>
                      <a:pt x="1725" y="3396"/>
                    </a:cubicBezTo>
                    <a:cubicBezTo>
                      <a:pt x="1721" y="3394"/>
                      <a:pt x="1714" y="3393"/>
                      <a:pt x="1708" y="3393"/>
                    </a:cubicBezTo>
                    <a:cubicBezTo>
                      <a:pt x="1702" y="3392"/>
                      <a:pt x="1703" y="3395"/>
                      <a:pt x="1702" y="3393"/>
                    </a:cubicBezTo>
                    <a:cubicBezTo>
                      <a:pt x="1701" y="3391"/>
                      <a:pt x="1703" y="3385"/>
                      <a:pt x="1700" y="3383"/>
                    </a:cubicBezTo>
                    <a:cubicBezTo>
                      <a:pt x="1697" y="3382"/>
                      <a:pt x="1695" y="3387"/>
                      <a:pt x="1691" y="3380"/>
                    </a:cubicBezTo>
                    <a:cubicBezTo>
                      <a:pt x="1687" y="3373"/>
                      <a:pt x="1685" y="3378"/>
                      <a:pt x="1682" y="3378"/>
                    </a:cubicBezTo>
                    <a:cubicBezTo>
                      <a:pt x="1678" y="3377"/>
                      <a:pt x="1676" y="3371"/>
                      <a:pt x="1677" y="3368"/>
                    </a:cubicBezTo>
                    <a:cubicBezTo>
                      <a:pt x="1678" y="3365"/>
                      <a:pt x="1683" y="3365"/>
                      <a:pt x="1680" y="3361"/>
                    </a:cubicBezTo>
                    <a:cubicBezTo>
                      <a:pt x="1677" y="3356"/>
                      <a:pt x="1675" y="3356"/>
                      <a:pt x="1672" y="3353"/>
                    </a:cubicBezTo>
                    <a:cubicBezTo>
                      <a:pt x="1669" y="3350"/>
                      <a:pt x="1671" y="3347"/>
                      <a:pt x="1673" y="3347"/>
                    </a:cubicBezTo>
                    <a:cubicBezTo>
                      <a:pt x="1676" y="3347"/>
                      <a:pt x="1674" y="3345"/>
                      <a:pt x="1676" y="3343"/>
                    </a:cubicBezTo>
                    <a:cubicBezTo>
                      <a:pt x="1678" y="3341"/>
                      <a:pt x="1680" y="3340"/>
                      <a:pt x="1675" y="3337"/>
                    </a:cubicBezTo>
                    <a:cubicBezTo>
                      <a:pt x="1670" y="3333"/>
                      <a:pt x="1670" y="3329"/>
                      <a:pt x="1667" y="3324"/>
                    </a:cubicBezTo>
                    <a:cubicBezTo>
                      <a:pt x="1664" y="3319"/>
                      <a:pt x="1665" y="3313"/>
                      <a:pt x="1663" y="3307"/>
                    </a:cubicBezTo>
                    <a:cubicBezTo>
                      <a:pt x="1660" y="3300"/>
                      <a:pt x="1659" y="3300"/>
                      <a:pt x="1661" y="3296"/>
                    </a:cubicBezTo>
                    <a:cubicBezTo>
                      <a:pt x="1663" y="3292"/>
                      <a:pt x="1664" y="3287"/>
                      <a:pt x="1669" y="3284"/>
                    </a:cubicBezTo>
                    <a:cubicBezTo>
                      <a:pt x="1674" y="3281"/>
                      <a:pt x="1675" y="3277"/>
                      <a:pt x="1676" y="3269"/>
                    </a:cubicBezTo>
                    <a:cubicBezTo>
                      <a:pt x="1677" y="3262"/>
                      <a:pt x="1671" y="3259"/>
                      <a:pt x="1673" y="3255"/>
                    </a:cubicBezTo>
                    <a:cubicBezTo>
                      <a:pt x="1675" y="3252"/>
                      <a:pt x="1677" y="3250"/>
                      <a:pt x="1679" y="3247"/>
                    </a:cubicBezTo>
                    <a:cubicBezTo>
                      <a:pt x="1681" y="3245"/>
                      <a:pt x="1682" y="3242"/>
                      <a:pt x="1686" y="3239"/>
                    </a:cubicBezTo>
                    <a:cubicBezTo>
                      <a:pt x="1690" y="3236"/>
                      <a:pt x="1690" y="3231"/>
                      <a:pt x="1693" y="3227"/>
                    </a:cubicBezTo>
                    <a:cubicBezTo>
                      <a:pt x="1695" y="3223"/>
                      <a:pt x="1698" y="3218"/>
                      <a:pt x="1698" y="3213"/>
                    </a:cubicBezTo>
                    <a:cubicBezTo>
                      <a:pt x="1699" y="3208"/>
                      <a:pt x="1697" y="3209"/>
                      <a:pt x="1694" y="3207"/>
                    </a:cubicBezTo>
                    <a:cubicBezTo>
                      <a:pt x="1692" y="3206"/>
                      <a:pt x="1692" y="3205"/>
                      <a:pt x="1681" y="3199"/>
                    </a:cubicBezTo>
                    <a:cubicBezTo>
                      <a:pt x="1670" y="3194"/>
                      <a:pt x="1670" y="3198"/>
                      <a:pt x="1666" y="3181"/>
                    </a:cubicBezTo>
                    <a:cubicBezTo>
                      <a:pt x="1661" y="3163"/>
                      <a:pt x="1676" y="3162"/>
                      <a:pt x="1680" y="3156"/>
                    </a:cubicBezTo>
                    <a:cubicBezTo>
                      <a:pt x="1685" y="3151"/>
                      <a:pt x="1689" y="3154"/>
                      <a:pt x="1691" y="3153"/>
                    </a:cubicBezTo>
                    <a:cubicBezTo>
                      <a:pt x="1693" y="3151"/>
                      <a:pt x="1689" y="3148"/>
                      <a:pt x="1687" y="3144"/>
                    </a:cubicBezTo>
                    <a:cubicBezTo>
                      <a:pt x="1685" y="3140"/>
                      <a:pt x="1692" y="3141"/>
                      <a:pt x="1695" y="3135"/>
                    </a:cubicBezTo>
                    <a:cubicBezTo>
                      <a:pt x="1697" y="3129"/>
                      <a:pt x="1689" y="3131"/>
                      <a:pt x="1686" y="3127"/>
                    </a:cubicBezTo>
                    <a:cubicBezTo>
                      <a:pt x="1683" y="3124"/>
                      <a:pt x="1686" y="3111"/>
                      <a:pt x="1689" y="3105"/>
                    </a:cubicBezTo>
                    <a:cubicBezTo>
                      <a:pt x="1691" y="3098"/>
                      <a:pt x="1697" y="3102"/>
                      <a:pt x="1699" y="3098"/>
                    </a:cubicBezTo>
                    <a:cubicBezTo>
                      <a:pt x="1700" y="3095"/>
                      <a:pt x="1701" y="3094"/>
                      <a:pt x="1696" y="3094"/>
                    </a:cubicBezTo>
                    <a:cubicBezTo>
                      <a:pt x="1691" y="3094"/>
                      <a:pt x="1694" y="3091"/>
                      <a:pt x="1695" y="3090"/>
                    </a:cubicBezTo>
                    <a:cubicBezTo>
                      <a:pt x="1696" y="3088"/>
                      <a:pt x="1698" y="3086"/>
                      <a:pt x="1701" y="3084"/>
                    </a:cubicBezTo>
                    <a:cubicBezTo>
                      <a:pt x="1704" y="3083"/>
                      <a:pt x="1702" y="3082"/>
                      <a:pt x="1696" y="3079"/>
                    </a:cubicBezTo>
                    <a:cubicBezTo>
                      <a:pt x="1690" y="3076"/>
                      <a:pt x="1692" y="3067"/>
                      <a:pt x="1693" y="3063"/>
                    </a:cubicBezTo>
                    <a:cubicBezTo>
                      <a:pt x="1694" y="3058"/>
                      <a:pt x="1684" y="3056"/>
                      <a:pt x="1682" y="3054"/>
                    </a:cubicBezTo>
                    <a:cubicBezTo>
                      <a:pt x="1680" y="3051"/>
                      <a:pt x="1688" y="3051"/>
                      <a:pt x="1690" y="3050"/>
                    </a:cubicBezTo>
                    <a:cubicBezTo>
                      <a:pt x="1691" y="3049"/>
                      <a:pt x="1696" y="3040"/>
                      <a:pt x="1706" y="3047"/>
                    </a:cubicBezTo>
                    <a:cubicBezTo>
                      <a:pt x="1716" y="3053"/>
                      <a:pt x="1727" y="3051"/>
                      <a:pt x="1733" y="3046"/>
                    </a:cubicBezTo>
                    <a:cubicBezTo>
                      <a:pt x="1739" y="3041"/>
                      <a:pt x="1732" y="3034"/>
                      <a:pt x="1731" y="3029"/>
                    </a:cubicBezTo>
                    <a:cubicBezTo>
                      <a:pt x="1730" y="3025"/>
                      <a:pt x="1731" y="3022"/>
                      <a:pt x="1733" y="3015"/>
                    </a:cubicBezTo>
                    <a:cubicBezTo>
                      <a:pt x="1735" y="3009"/>
                      <a:pt x="1736" y="3008"/>
                      <a:pt x="1733" y="3007"/>
                    </a:cubicBezTo>
                    <a:cubicBezTo>
                      <a:pt x="1730" y="3005"/>
                      <a:pt x="1727" y="2997"/>
                      <a:pt x="1727" y="2994"/>
                    </a:cubicBezTo>
                    <a:cubicBezTo>
                      <a:pt x="1727" y="2991"/>
                      <a:pt x="1740" y="2989"/>
                      <a:pt x="1747" y="2991"/>
                    </a:cubicBezTo>
                    <a:cubicBezTo>
                      <a:pt x="1754" y="2992"/>
                      <a:pt x="1765" y="2998"/>
                      <a:pt x="1774" y="2995"/>
                    </a:cubicBezTo>
                    <a:cubicBezTo>
                      <a:pt x="1782" y="2992"/>
                      <a:pt x="1775" y="2993"/>
                      <a:pt x="1796" y="2986"/>
                    </a:cubicBezTo>
                    <a:cubicBezTo>
                      <a:pt x="1816" y="2980"/>
                      <a:pt x="1825" y="2970"/>
                      <a:pt x="1825" y="2964"/>
                    </a:cubicBezTo>
                    <a:cubicBezTo>
                      <a:pt x="1826" y="2957"/>
                      <a:pt x="1816" y="2958"/>
                      <a:pt x="1823" y="2948"/>
                    </a:cubicBezTo>
                    <a:cubicBezTo>
                      <a:pt x="1829" y="2938"/>
                      <a:pt x="1830" y="2936"/>
                      <a:pt x="1828" y="2934"/>
                    </a:cubicBezTo>
                    <a:cubicBezTo>
                      <a:pt x="1827" y="2933"/>
                      <a:pt x="1822" y="2931"/>
                      <a:pt x="1818" y="2928"/>
                    </a:cubicBezTo>
                    <a:cubicBezTo>
                      <a:pt x="1813" y="2925"/>
                      <a:pt x="1814" y="2917"/>
                      <a:pt x="1816" y="2914"/>
                    </a:cubicBezTo>
                    <a:cubicBezTo>
                      <a:pt x="1818" y="2910"/>
                      <a:pt x="1823" y="2909"/>
                      <a:pt x="1820" y="2906"/>
                    </a:cubicBezTo>
                    <a:cubicBezTo>
                      <a:pt x="1817" y="2902"/>
                      <a:pt x="1812" y="2908"/>
                      <a:pt x="1809" y="2905"/>
                    </a:cubicBezTo>
                    <a:cubicBezTo>
                      <a:pt x="1807" y="2902"/>
                      <a:pt x="1799" y="2896"/>
                      <a:pt x="1801" y="2892"/>
                    </a:cubicBezTo>
                    <a:cubicBezTo>
                      <a:pt x="1802" y="2888"/>
                      <a:pt x="1807" y="2896"/>
                      <a:pt x="1815" y="2897"/>
                    </a:cubicBezTo>
                    <a:cubicBezTo>
                      <a:pt x="1823" y="2897"/>
                      <a:pt x="1825" y="2889"/>
                      <a:pt x="1829" y="2890"/>
                    </a:cubicBezTo>
                    <a:cubicBezTo>
                      <a:pt x="1834" y="2892"/>
                      <a:pt x="1836" y="2898"/>
                      <a:pt x="1843" y="2899"/>
                    </a:cubicBezTo>
                    <a:cubicBezTo>
                      <a:pt x="1849" y="2900"/>
                      <a:pt x="1851" y="2898"/>
                      <a:pt x="1855" y="2897"/>
                    </a:cubicBezTo>
                    <a:cubicBezTo>
                      <a:pt x="1859" y="2897"/>
                      <a:pt x="1858" y="2897"/>
                      <a:pt x="1866" y="2894"/>
                    </a:cubicBezTo>
                    <a:cubicBezTo>
                      <a:pt x="1873" y="2891"/>
                      <a:pt x="1878" y="2883"/>
                      <a:pt x="1881" y="2877"/>
                    </a:cubicBezTo>
                    <a:cubicBezTo>
                      <a:pt x="1884" y="2871"/>
                      <a:pt x="1888" y="2865"/>
                      <a:pt x="1893" y="2861"/>
                    </a:cubicBezTo>
                    <a:cubicBezTo>
                      <a:pt x="1898" y="2857"/>
                      <a:pt x="1893" y="2854"/>
                      <a:pt x="1893" y="2851"/>
                    </a:cubicBezTo>
                    <a:cubicBezTo>
                      <a:pt x="1893" y="2852"/>
                      <a:pt x="1892" y="2852"/>
                      <a:pt x="1891" y="2852"/>
                    </a:cubicBezTo>
                    <a:cubicBezTo>
                      <a:pt x="1889" y="2853"/>
                      <a:pt x="1881" y="2857"/>
                      <a:pt x="1880" y="2857"/>
                    </a:cubicBezTo>
                    <a:cubicBezTo>
                      <a:pt x="1879" y="2856"/>
                      <a:pt x="1882" y="2849"/>
                      <a:pt x="1882" y="2847"/>
                    </a:cubicBezTo>
                    <a:cubicBezTo>
                      <a:pt x="1882" y="2845"/>
                      <a:pt x="1887" y="2849"/>
                      <a:pt x="1890" y="2848"/>
                    </a:cubicBezTo>
                    <a:cubicBezTo>
                      <a:pt x="1893" y="2847"/>
                      <a:pt x="1891" y="2841"/>
                      <a:pt x="1891" y="2839"/>
                    </a:cubicBezTo>
                    <a:cubicBezTo>
                      <a:pt x="1891" y="2837"/>
                      <a:pt x="1892" y="2839"/>
                      <a:pt x="1893" y="2840"/>
                    </a:cubicBezTo>
                    <a:cubicBezTo>
                      <a:pt x="1895" y="2840"/>
                      <a:pt x="1897" y="2837"/>
                      <a:pt x="1898" y="2836"/>
                    </a:cubicBezTo>
                    <a:cubicBezTo>
                      <a:pt x="1899" y="2835"/>
                      <a:pt x="1895" y="2832"/>
                      <a:pt x="1895" y="2830"/>
                    </a:cubicBezTo>
                    <a:cubicBezTo>
                      <a:pt x="1895" y="2828"/>
                      <a:pt x="1902" y="2827"/>
                      <a:pt x="1905" y="2825"/>
                    </a:cubicBezTo>
                    <a:cubicBezTo>
                      <a:pt x="1906" y="2825"/>
                      <a:pt x="1907" y="2825"/>
                      <a:pt x="1908" y="2825"/>
                    </a:cubicBezTo>
                    <a:cubicBezTo>
                      <a:pt x="1911" y="2824"/>
                      <a:pt x="1916" y="2822"/>
                      <a:pt x="1919" y="2820"/>
                    </a:cubicBezTo>
                    <a:cubicBezTo>
                      <a:pt x="1922" y="2818"/>
                      <a:pt x="1928" y="2820"/>
                      <a:pt x="1931" y="2818"/>
                    </a:cubicBezTo>
                    <a:cubicBezTo>
                      <a:pt x="1933" y="2817"/>
                      <a:pt x="1935" y="2806"/>
                      <a:pt x="1942" y="2788"/>
                    </a:cubicBezTo>
                    <a:cubicBezTo>
                      <a:pt x="1949" y="2770"/>
                      <a:pt x="1952" y="2759"/>
                      <a:pt x="1957" y="2753"/>
                    </a:cubicBezTo>
                    <a:cubicBezTo>
                      <a:pt x="1961" y="2746"/>
                      <a:pt x="1971" y="2743"/>
                      <a:pt x="1972" y="2732"/>
                    </a:cubicBezTo>
                    <a:cubicBezTo>
                      <a:pt x="1973" y="2722"/>
                      <a:pt x="1961" y="2722"/>
                      <a:pt x="1959" y="2706"/>
                    </a:cubicBezTo>
                    <a:cubicBezTo>
                      <a:pt x="1956" y="2691"/>
                      <a:pt x="1961" y="2684"/>
                      <a:pt x="1964" y="2683"/>
                    </a:cubicBezTo>
                    <a:cubicBezTo>
                      <a:pt x="1967" y="2681"/>
                      <a:pt x="1974" y="2690"/>
                      <a:pt x="1979" y="2685"/>
                    </a:cubicBezTo>
                    <a:cubicBezTo>
                      <a:pt x="1983" y="2681"/>
                      <a:pt x="2000" y="2658"/>
                      <a:pt x="2004" y="2657"/>
                    </a:cubicBezTo>
                    <a:cubicBezTo>
                      <a:pt x="2008" y="2657"/>
                      <a:pt x="2011" y="2658"/>
                      <a:pt x="2013" y="2655"/>
                    </a:cubicBezTo>
                    <a:cubicBezTo>
                      <a:pt x="2015" y="2652"/>
                      <a:pt x="2015" y="2647"/>
                      <a:pt x="2019" y="2649"/>
                    </a:cubicBezTo>
                    <a:cubicBezTo>
                      <a:pt x="2024" y="2651"/>
                      <a:pt x="2021" y="2649"/>
                      <a:pt x="2023" y="2648"/>
                    </a:cubicBezTo>
                    <a:cubicBezTo>
                      <a:pt x="2025" y="2646"/>
                      <a:pt x="2027" y="2643"/>
                      <a:pt x="2028" y="2642"/>
                    </a:cubicBezTo>
                    <a:cubicBezTo>
                      <a:pt x="2030" y="2641"/>
                      <a:pt x="2029" y="2639"/>
                      <a:pt x="2031" y="2637"/>
                    </a:cubicBezTo>
                    <a:cubicBezTo>
                      <a:pt x="2032" y="2635"/>
                      <a:pt x="2034" y="2634"/>
                      <a:pt x="2035" y="2632"/>
                    </a:cubicBezTo>
                    <a:cubicBezTo>
                      <a:pt x="2036" y="2630"/>
                      <a:pt x="2040" y="2633"/>
                      <a:pt x="2046" y="2632"/>
                    </a:cubicBezTo>
                    <a:cubicBezTo>
                      <a:pt x="2049" y="2632"/>
                      <a:pt x="2050" y="2632"/>
                      <a:pt x="2051" y="2633"/>
                    </a:cubicBezTo>
                    <a:cubicBezTo>
                      <a:pt x="2052" y="2632"/>
                      <a:pt x="2053" y="2632"/>
                      <a:pt x="2053" y="2631"/>
                    </a:cubicBezTo>
                    <a:cubicBezTo>
                      <a:pt x="2056" y="2630"/>
                      <a:pt x="2055" y="2634"/>
                      <a:pt x="2057" y="2634"/>
                    </a:cubicBezTo>
                    <a:cubicBezTo>
                      <a:pt x="2059" y="2635"/>
                      <a:pt x="2066" y="2632"/>
                      <a:pt x="2079" y="2632"/>
                    </a:cubicBezTo>
                    <a:cubicBezTo>
                      <a:pt x="2092" y="2632"/>
                      <a:pt x="2096" y="2627"/>
                      <a:pt x="2098" y="2624"/>
                    </a:cubicBezTo>
                    <a:cubicBezTo>
                      <a:pt x="2100" y="2620"/>
                      <a:pt x="2100" y="2617"/>
                      <a:pt x="2106" y="2614"/>
                    </a:cubicBezTo>
                    <a:cubicBezTo>
                      <a:pt x="2112" y="2612"/>
                      <a:pt x="2107" y="2607"/>
                      <a:pt x="2107" y="2603"/>
                    </a:cubicBezTo>
                    <a:cubicBezTo>
                      <a:pt x="2107" y="2598"/>
                      <a:pt x="2109" y="2589"/>
                      <a:pt x="2110" y="2587"/>
                    </a:cubicBezTo>
                    <a:cubicBezTo>
                      <a:pt x="2111" y="2586"/>
                      <a:pt x="2116" y="2581"/>
                      <a:pt x="2116" y="2578"/>
                    </a:cubicBezTo>
                    <a:cubicBezTo>
                      <a:pt x="2116" y="2575"/>
                      <a:pt x="2127" y="2572"/>
                      <a:pt x="2131" y="2566"/>
                    </a:cubicBezTo>
                    <a:cubicBezTo>
                      <a:pt x="2135" y="2560"/>
                      <a:pt x="2123" y="2555"/>
                      <a:pt x="2122" y="2553"/>
                    </a:cubicBezTo>
                    <a:cubicBezTo>
                      <a:pt x="2121" y="2550"/>
                      <a:pt x="2129" y="2541"/>
                      <a:pt x="2129" y="2538"/>
                    </a:cubicBezTo>
                    <a:cubicBezTo>
                      <a:pt x="2129" y="2535"/>
                      <a:pt x="2129" y="2533"/>
                      <a:pt x="2130" y="2530"/>
                    </a:cubicBezTo>
                    <a:cubicBezTo>
                      <a:pt x="2130" y="2527"/>
                      <a:pt x="2137" y="2534"/>
                      <a:pt x="2139" y="2534"/>
                    </a:cubicBezTo>
                    <a:cubicBezTo>
                      <a:pt x="2142" y="2534"/>
                      <a:pt x="2141" y="2524"/>
                      <a:pt x="2140" y="2523"/>
                    </a:cubicBezTo>
                    <a:cubicBezTo>
                      <a:pt x="2140" y="2521"/>
                      <a:pt x="2133" y="2525"/>
                      <a:pt x="2132" y="2524"/>
                    </a:cubicBezTo>
                    <a:cubicBezTo>
                      <a:pt x="2131" y="2522"/>
                      <a:pt x="2131" y="2514"/>
                      <a:pt x="2133" y="2511"/>
                    </a:cubicBezTo>
                    <a:cubicBezTo>
                      <a:pt x="2134" y="2509"/>
                      <a:pt x="2142" y="2510"/>
                      <a:pt x="2143" y="2507"/>
                    </a:cubicBezTo>
                    <a:cubicBezTo>
                      <a:pt x="2143" y="2504"/>
                      <a:pt x="2144" y="2498"/>
                      <a:pt x="2143" y="2493"/>
                    </a:cubicBezTo>
                    <a:cubicBezTo>
                      <a:pt x="2143" y="2489"/>
                      <a:pt x="2136" y="2465"/>
                      <a:pt x="2136" y="2462"/>
                    </a:cubicBezTo>
                    <a:cubicBezTo>
                      <a:pt x="2136" y="2458"/>
                      <a:pt x="2136" y="2454"/>
                      <a:pt x="2138" y="2452"/>
                    </a:cubicBezTo>
                    <a:cubicBezTo>
                      <a:pt x="2140" y="2450"/>
                      <a:pt x="2142" y="2450"/>
                      <a:pt x="2141" y="2449"/>
                    </a:cubicBezTo>
                    <a:cubicBezTo>
                      <a:pt x="2140" y="2447"/>
                      <a:pt x="2141" y="2447"/>
                      <a:pt x="2140" y="2444"/>
                    </a:cubicBezTo>
                    <a:cubicBezTo>
                      <a:pt x="2138" y="2441"/>
                      <a:pt x="2139" y="2436"/>
                      <a:pt x="2142" y="2433"/>
                    </a:cubicBezTo>
                    <a:cubicBezTo>
                      <a:pt x="2144" y="2430"/>
                      <a:pt x="2149" y="2434"/>
                      <a:pt x="2152" y="2432"/>
                    </a:cubicBezTo>
                    <a:cubicBezTo>
                      <a:pt x="2155" y="2431"/>
                      <a:pt x="2159" y="2422"/>
                      <a:pt x="2164" y="2408"/>
                    </a:cubicBezTo>
                    <a:cubicBezTo>
                      <a:pt x="2169" y="2393"/>
                      <a:pt x="2184" y="2377"/>
                      <a:pt x="2192" y="2370"/>
                    </a:cubicBezTo>
                    <a:cubicBezTo>
                      <a:pt x="2199" y="2363"/>
                      <a:pt x="2209" y="2348"/>
                      <a:pt x="2212" y="2339"/>
                    </a:cubicBezTo>
                    <a:cubicBezTo>
                      <a:pt x="2215" y="2330"/>
                      <a:pt x="2217" y="2327"/>
                      <a:pt x="2217" y="2323"/>
                    </a:cubicBezTo>
                    <a:cubicBezTo>
                      <a:pt x="2217" y="2320"/>
                      <a:pt x="2220" y="2310"/>
                      <a:pt x="2218" y="2308"/>
                    </a:cubicBezTo>
                    <a:cubicBezTo>
                      <a:pt x="2216" y="2307"/>
                      <a:pt x="2216" y="2307"/>
                      <a:pt x="2215" y="2303"/>
                    </a:cubicBezTo>
                    <a:close/>
                    <a:moveTo>
                      <a:pt x="288" y="192"/>
                    </a:moveTo>
                    <a:cubicBezTo>
                      <a:pt x="288" y="192"/>
                      <a:pt x="287" y="192"/>
                      <a:pt x="287" y="192"/>
                    </a:cubicBezTo>
                    <a:cubicBezTo>
                      <a:pt x="288" y="190"/>
                      <a:pt x="289" y="193"/>
                      <a:pt x="288" y="192"/>
                    </a:cubicBezTo>
                    <a:close/>
                    <a:moveTo>
                      <a:pt x="296" y="556"/>
                    </a:moveTo>
                    <a:cubicBezTo>
                      <a:pt x="299" y="556"/>
                      <a:pt x="301" y="557"/>
                      <a:pt x="301" y="558"/>
                    </a:cubicBezTo>
                    <a:cubicBezTo>
                      <a:pt x="301" y="557"/>
                      <a:pt x="299" y="557"/>
                      <a:pt x="296" y="556"/>
                    </a:cubicBezTo>
                    <a:close/>
                    <a:moveTo>
                      <a:pt x="335" y="506"/>
                    </a:moveTo>
                    <a:cubicBezTo>
                      <a:pt x="332" y="505"/>
                      <a:pt x="331" y="500"/>
                      <a:pt x="327" y="500"/>
                    </a:cubicBezTo>
                    <a:cubicBezTo>
                      <a:pt x="323" y="500"/>
                      <a:pt x="318" y="499"/>
                      <a:pt x="316" y="501"/>
                    </a:cubicBezTo>
                    <a:cubicBezTo>
                      <a:pt x="315" y="502"/>
                      <a:pt x="313" y="502"/>
                      <a:pt x="309" y="503"/>
                    </a:cubicBezTo>
                    <a:cubicBezTo>
                      <a:pt x="309" y="499"/>
                      <a:pt x="309" y="494"/>
                      <a:pt x="313" y="493"/>
                    </a:cubicBezTo>
                    <a:cubicBezTo>
                      <a:pt x="318" y="492"/>
                      <a:pt x="324" y="495"/>
                      <a:pt x="327" y="492"/>
                    </a:cubicBezTo>
                    <a:cubicBezTo>
                      <a:pt x="331" y="489"/>
                      <a:pt x="333" y="486"/>
                      <a:pt x="336" y="486"/>
                    </a:cubicBezTo>
                    <a:cubicBezTo>
                      <a:pt x="340" y="486"/>
                      <a:pt x="340" y="490"/>
                      <a:pt x="338" y="493"/>
                    </a:cubicBezTo>
                    <a:cubicBezTo>
                      <a:pt x="335" y="495"/>
                      <a:pt x="347" y="502"/>
                      <a:pt x="347" y="504"/>
                    </a:cubicBezTo>
                    <a:cubicBezTo>
                      <a:pt x="347" y="506"/>
                      <a:pt x="337" y="508"/>
                      <a:pt x="335" y="506"/>
                    </a:cubicBezTo>
                    <a:close/>
                    <a:moveTo>
                      <a:pt x="418" y="558"/>
                    </a:moveTo>
                    <a:cubicBezTo>
                      <a:pt x="419" y="557"/>
                      <a:pt x="419" y="556"/>
                      <a:pt x="419" y="557"/>
                    </a:cubicBezTo>
                    <a:cubicBezTo>
                      <a:pt x="419" y="557"/>
                      <a:pt x="418" y="557"/>
                      <a:pt x="418" y="558"/>
                    </a:cubicBezTo>
                    <a:close/>
                    <a:moveTo>
                      <a:pt x="579" y="951"/>
                    </a:moveTo>
                    <a:cubicBezTo>
                      <a:pt x="578" y="954"/>
                      <a:pt x="572" y="949"/>
                      <a:pt x="569" y="949"/>
                    </a:cubicBezTo>
                    <a:cubicBezTo>
                      <a:pt x="569" y="949"/>
                      <a:pt x="569" y="949"/>
                      <a:pt x="569" y="949"/>
                    </a:cubicBezTo>
                    <a:cubicBezTo>
                      <a:pt x="573" y="948"/>
                      <a:pt x="580" y="948"/>
                      <a:pt x="579" y="951"/>
                    </a:cubicBezTo>
                    <a:close/>
                    <a:moveTo>
                      <a:pt x="598" y="900"/>
                    </a:moveTo>
                    <a:cubicBezTo>
                      <a:pt x="597" y="902"/>
                      <a:pt x="595" y="900"/>
                      <a:pt x="592" y="900"/>
                    </a:cubicBezTo>
                    <a:cubicBezTo>
                      <a:pt x="593" y="898"/>
                      <a:pt x="593" y="895"/>
                      <a:pt x="594" y="895"/>
                    </a:cubicBezTo>
                    <a:cubicBezTo>
                      <a:pt x="595" y="894"/>
                      <a:pt x="598" y="897"/>
                      <a:pt x="598" y="900"/>
                    </a:cubicBezTo>
                    <a:close/>
                    <a:moveTo>
                      <a:pt x="622" y="1026"/>
                    </a:moveTo>
                    <a:cubicBezTo>
                      <a:pt x="621" y="1029"/>
                      <a:pt x="619" y="1031"/>
                      <a:pt x="617" y="1029"/>
                    </a:cubicBezTo>
                    <a:cubicBezTo>
                      <a:pt x="615" y="1027"/>
                      <a:pt x="615" y="1022"/>
                      <a:pt x="615" y="1018"/>
                    </a:cubicBezTo>
                    <a:cubicBezTo>
                      <a:pt x="617" y="1018"/>
                      <a:pt x="620" y="1016"/>
                      <a:pt x="622" y="1017"/>
                    </a:cubicBezTo>
                    <a:cubicBezTo>
                      <a:pt x="625" y="1019"/>
                      <a:pt x="622" y="1022"/>
                      <a:pt x="622" y="1026"/>
                    </a:cubicBezTo>
                    <a:close/>
                    <a:moveTo>
                      <a:pt x="1496" y="1981"/>
                    </a:moveTo>
                    <a:cubicBezTo>
                      <a:pt x="1497" y="1987"/>
                      <a:pt x="1499" y="1994"/>
                      <a:pt x="1496" y="1995"/>
                    </a:cubicBezTo>
                    <a:cubicBezTo>
                      <a:pt x="1493" y="1996"/>
                      <a:pt x="1487" y="1990"/>
                      <a:pt x="1486" y="1988"/>
                    </a:cubicBezTo>
                    <a:cubicBezTo>
                      <a:pt x="1484" y="1986"/>
                      <a:pt x="1483" y="1975"/>
                      <a:pt x="1487" y="1969"/>
                    </a:cubicBezTo>
                    <a:cubicBezTo>
                      <a:pt x="1489" y="1967"/>
                      <a:pt x="1491" y="1965"/>
                      <a:pt x="1493" y="1963"/>
                    </a:cubicBezTo>
                    <a:cubicBezTo>
                      <a:pt x="1494" y="1965"/>
                      <a:pt x="1504" y="1967"/>
                      <a:pt x="1504" y="1969"/>
                    </a:cubicBezTo>
                    <a:cubicBezTo>
                      <a:pt x="1504" y="1971"/>
                      <a:pt x="1495" y="1974"/>
                      <a:pt x="1496" y="1981"/>
                    </a:cubicBezTo>
                    <a:close/>
                    <a:moveTo>
                      <a:pt x="1575" y="3363"/>
                    </a:moveTo>
                    <a:cubicBezTo>
                      <a:pt x="1575" y="3363"/>
                      <a:pt x="1575" y="3363"/>
                      <a:pt x="1576" y="3364"/>
                    </a:cubicBezTo>
                    <a:cubicBezTo>
                      <a:pt x="1576" y="3364"/>
                      <a:pt x="1575" y="3364"/>
                      <a:pt x="1575" y="3363"/>
                    </a:cubicBezTo>
                    <a:close/>
                    <a:moveTo>
                      <a:pt x="1577" y="3365"/>
                    </a:moveTo>
                    <a:cubicBezTo>
                      <a:pt x="1577" y="3365"/>
                      <a:pt x="1576" y="3365"/>
                      <a:pt x="1576" y="3364"/>
                    </a:cubicBezTo>
                    <a:cubicBezTo>
                      <a:pt x="1577" y="3364"/>
                      <a:pt x="1578" y="3365"/>
                      <a:pt x="1577" y="3365"/>
                    </a:cubicBezTo>
                    <a:close/>
                    <a:moveTo>
                      <a:pt x="1645" y="3426"/>
                    </a:moveTo>
                    <a:cubicBezTo>
                      <a:pt x="1645" y="3425"/>
                      <a:pt x="1646" y="3424"/>
                      <a:pt x="1646" y="3423"/>
                    </a:cubicBezTo>
                    <a:cubicBezTo>
                      <a:pt x="1646" y="3424"/>
                      <a:pt x="1646" y="3425"/>
                      <a:pt x="1647" y="3426"/>
                    </a:cubicBezTo>
                    <a:cubicBezTo>
                      <a:pt x="1647" y="3427"/>
                      <a:pt x="1647" y="3427"/>
                      <a:pt x="1647" y="3428"/>
                    </a:cubicBezTo>
                    <a:cubicBezTo>
                      <a:pt x="1646" y="3427"/>
                      <a:pt x="1645" y="3427"/>
                      <a:pt x="1645" y="3426"/>
                    </a:cubicBezTo>
                    <a:close/>
                    <a:moveTo>
                      <a:pt x="1898" y="2190"/>
                    </a:moveTo>
                    <a:cubicBezTo>
                      <a:pt x="1896" y="2191"/>
                      <a:pt x="1894" y="2190"/>
                      <a:pt x="1892" y="2190"/>
                    </a:cubicBezTo>
                    <a:cubicBezTo>
                      <a:pt x="1890" y="2190"/>
                      <a:pt x="1889" y="2188"/>
                      <a:pt x="1889" y="2184"/>
                    </a:cubicBezTo>
                    <a:cubicBezTo>
                      <a:pt x="1889" y="2181"/>
                      <a:pt x="1893" y="2182"/>
                      <a:pt x="1896" y="2180"/>
                    </a:cubicBezTo>
                    <a:cubicBezTo>
                      <a:pt x="1896" y="2181"/>
                      <a:pt x="1896" y="2181"/>
                      <a:pt x="1896" y="2181"/>
                    </a:cubicBezTo>
                    <a:cubicBezTo>
                      <a:pt x="1897" y="2180"/>
                      <a:pt x="1901" y="2178"/>
                      <a:pt x="1901" y="2178"/>
                    </a:cubicBezTo>
                    <a:cubicBezTo>
                      <a:pt x="1902" y="2178"/>
                      <a:pt x="1903" y="2179"/>
                      <a:pt x="1904" y="2179"/>
                    </a:cubicBezTo>
                    <a:cubicBezTo>
                      <a:pt x="1901" y="2180"/>
                      <a:pt x="1898" y="2181"/>
                      <a:pt x="1897" y="2181"/>
                    </a:cubicBezTo>
                    <a:cubicBezTo>
                      <a:pt x="1897" y="2182"/>
                      <a:pt x="1898" y="2183"/>
                      <a:pt x="1899" y="2184"/>
                    </a:cubicBezTo>
                    <a:cubicBezTo>
                      <a:pt x="1899" y="2184"/>
                      <a:pt x="1899" y="2184"/>
                      <a:pt x="1899" y="2184"/>
                    </a:cubicBezTo>
                    <a:cubicBezTo>
                      <a:pt x="1899" y="2184"/>
                      <a:pt x="1899" y="2184"/>
                      <a:pt x="1899" y="2184"/>
                    </a:cubicBezTo>
                    <a:cubicBezTo>
                      <a:pt x="1899" y="2184"/>
                      <a:pt x="1900" y="2185"/>
                      <a:pt x="1900" y="2185"/>
                    </a:cubicBezTo>
                    <a:cubicBezTo>
                      <a:pt x="1900" y="2184"/>
                      <a:pt x="1901" y="2183"/>
                      <a:pt x="1901" y="2183"/>
                    </a:cubicBezTo>
                    <a:cubicBezTo>
                      <a:pt x="1900" y="2183"/>
                      <a:pt x="1899" y="2184"/>
                      <a:pt x="1899" y="2184"/>
                    </a:cubicBezTo>
                    <a:cubicBezTo>
                      <a:pt x="1899" y="2183"/>
                      <a:pt x="1898" y="2182"/>
                      <a:pt x="1899" y="2181"/>
                    </a:cubicBezTo>
                    <a:cubicBezTo>
                      <a:pt x="1900" y="2181"/>
                      <a:pt x="1907" y="2180"/>
                      <a:pt x="1906" y="2179"/>
                    </a:cubicBezTo>
                    <a:cubicBezTo>
                      <a:pt x="1906" y="2179"/>
                      <a:pt x="1906" y="2179"/>
                      <a:pt x="1905" y="2179"/>
                    </a:cubicBezTo>
                    <a:cubicBezTo>
                      <a:pt x="1906" y="2179"/>
                      <a:pt x="1906" y="2179"/>
                      <a:pt x="1906" y="2179"/>
                    </a:cubicBezTo>
                    <a:cubicBezTo>
                      <a:pt x="1906" y="2177"/>
                      <a:pt x="1907" y="2173"/>
                      <a:pt x="1906" y="2173"/>
                    </a:cubicBezTo>
                    <a:cubicBezTo>
                      <a:pt x="1905" y="2172"/>
                      <a:pt x="1901" y="2175"/>
                      <a:pt x="1900" y="2176"/>
                    </a:cubicBezTo>
                    <a:cubicBezTo>
                      <a:pt x="1899" y="2176"/>
                      <a:pt x="1899" y="2176"/>
                      <a:pt x="1899" y="2176"/>
                    </a:cubicBezTo>
                    <a:cubicBezTo>
                      <a:pt x="1899" y="2172"/>
                      <a:pt x="1898" y="2166"/>
                      <a:pt x="1900" y="2164"/>
                    </a:cubicBezTo>
                    <a:cubicBezTo>
                      <a:pt x="1902" y="2162"/>
                      <a:pt x="1906" y="2162"/>
                      <a:pt x="1910" y="2160"/>
                    </a:cubicBezTo>
                    <a:cubicBezTo>
                      <a:pt x="1911" y="2161"/>
                      <a:pt x="1912" y="2163"/>
                      <a:pt x="1913" y="2164"/>
                    </a:cubicBezTo>
                    <a:cubicBezTo>
                      <a:pt x="1913" y="2164"/>
                      <a:pt x="1913" y="2164"/>
                      <a:pt x="1913" y="2164"/>
                    </a:cubicBezTo>
                    <a:cubicBezTo>
                      <a:pt x="1913" y="2164"/>
                      <a:pt x="1913" y="2164"/>
                      <a:pt x="1913" y="2164"/>
                    </a:cubicBezTo>
                    <a:cubicBezTo>
                      <a:pt x="1913" y="2164"/>
                      <a:pt x="1913" y="2164"/>
                      <a:pt x="1913" y="2165"/>
                    </a:cubicBezTo>
                    <a:cubicBezTo>
                      <a:pt x="1913" y="2164"/>
                      <a:pt x="1912" y="2163"/>
                      <a:pt x="1912" y="2163"/>
                    </a:cubicBezTo>
                    <a:cubicBezTo>
                      <a:pt x="1911" y="2163"/>
                      <a:pt x="1912" y="2164"/>
                      <a:pt x="1913" y="2165"/>
                    </a:cubicBezTo>
                    <a:cubicBezTo>
                      <a:pt x="1913" y="2165"/>
                      <a:pt x="1913" y="2165"/>
                      <a:pt x="1913" y="2165"/>
                    </a:cubicBezTo>
                    <a:cubicBezTo>
                      <a:pt x="1912" y="2166"/>
                      <a:pt x="1911" y="2168"/>
                      <a:pt x="1910" y="2170"/>
                    </a:cubicBezTo>
                    <a:cubicBezTo>
                      <a:pt x="1910" y="2170"/>
                      <a:pt x="1910" y="2171"/>
                      <a:pt x="1910" y="2171"/>
                    </a:cubicBezTo>
                    <a:cubicBezTo>
                      <a:pt x="1910" y="2171"/>
                      <a:pt x="1910" y="2171"/>
                      <a:pt x="1910" y="2171"/>
                    </a:cubicBezTo>
                    <a:cubicBezTo>
                      <a:pt x="1910" y="2171"/>
                      <a:pt x="1910" y="2171"/>
                      <a:pt x="1910" y="2171"/>
                    </a:cubicBezTo>
                    <a:cubicBezTo>
                      <a:pt x="1911" y="2172"/>
                      <a:pt x="1914" y="2174"/>
                      <a:pt x="1916" y="2174"/>
                    </a:cubicBezTo>
                    <a:cubicBezTo>
                      <a:pt x="1919" y="2174"/>
                      <a:pt x="1921" y="2177"/>
                      <a:pt x="1923" y="2176"/>
                    </a:cubicBezTo>
                    <a:cubicBezTo>
                      <a:pt x="1924" y="2176"/>
                      <a:pt x="1925" y="2175"/>
                      <a:pt x="1925" y="2174"/>
                    </a:cubicBezTo>
                    <a:cubicBezTo>
                      <a:pt x="1926" y="2174"/>
                      <a:pt x="1927" y="2175"/>
                      <a:pt x="1928" y="2174"/>
                    </a:cubicBezTo>
                    <a:cubicBezTo>
                      <a:pt x="1929" y="2174"/>
                      <a:pt x="1929" y="2174"/>
                      <a:pt x="1930" y="2175"/>
                    </a:cubicBezTo>
                    <a:cubicBezTo>
                      <a:pt x="1930" y="2175"/>
                      <a:pt x="1929" y="2175"/>
                      <a:pt x="1929" y="2175"/>
                    </a:cubicBezTo>
                    <a:cubicBezTo>
                      <a:pt x="1926" y="2177"/>
                      <a:pt x="1926" y="2180"/>
                      <a:pt x="1924" y="2180"/>
                    </a:cubicBezTo>
                    <a:cubicBezTo>
                      <a:pt x="1921" y="2180"/>
                      <a:pt x="1920" y="2176"/>
                      <a:pt x="1917" y="2174"/>
                    </a:cubicBezTo>
                    <a:cubicBezTo>
                      <a:pt x="1914" y="2172"/>
                      <a:pt x="1913" y="2177"/>
                      <a:pt x="1910" y="2179"/>
                    </a:cubicBezTo>
                    <a:cubicBezTo>
                      <a:pt x="1907" y="2181"/>
                      <a:pt x="1910" y="2181"/>
                      <a:pt x="1910" y="2184"/>
                    </a:cubicBezTo>
                    <a:cubicBezTo>
                      <a:pt x="1910" y="2187"/>
                      <a:pt x="1907" y="2183"/>
                      <a:pt x="1905" y="2182"/>
                    </a:cubicBezTo>
                    <a:cubicBezTo>
                      <a:pt x="1904" y="2182"/>
                      <a:pt x="1900" y="2189"/>
                      <a:pt x="1898" y="2190"/>
                    </a:cubicBezTo>
                    <a:close/>
                    <a:moveTo>
                      <a:pt x="1929" y="2801"/>
                    </a:moveTo>
                    <a:cubicBezTo>
                      <a:pt x="1928" y="2803"/>
                      <a:pt x="1928" y="2803"/>
                      <a:pt x="1927" y="2805"/>
                    </a:cubicBezTo>
                    <a:cubicBezTo>
                      <a:pt x="1927" y="2807"/>
                      <a:pt x="1928" y="2812"/>
                      <a:pt x="1926" y="2815"/>
                    </a:cubicBezTo>
                    <a:cubicBezTo>
                      <a:pt x="1924" y="2816"/>
                      <a:pt x="1919" y="2817"/>
                      <a:pt x="1919" y="2817"/>
                    </a:cubicBezTo>
                    <a:cubicBezTo>
                      <a:pt x="1919" y="2817"/>
                      <a:pt x="1921" y="2813"/>
                      <a:pt x="1922" y="2812"/>
                    </a:cubicBezTo>
                    <a:cubicBezTo>
                      <a:pt x="1921" y="2813"/>
                      <a:pt x="1918" y="2814"/>
                      <a:pt x="1916" y="2816"/>
                    </a:cubicBezTo>
                    <a:cubicBezTo>
                      <a:pt x="1914" y="2818"/>
                      <a:pt x="1915" y="2821"/>
                      <a:pt x="1914" y="2822"/>
                    </a:cubicBezTo>
                    <a:cubicBezTo>
                      <a:pt x="1913" y="2823"/>
                      <a:pt x="1909" y="2820"/>
                      <a:pt x="1906" y="2821"/>
                    </a:cubicBezTo>
                    <a:cubicBezTo>
                      <a:pt x="1905" y="2819"/>
                      <a:pt x="1903" y="2819"/>
                      <a:pt x="1903" y="2817"/>
                    </a:cubicBezTo>
                    <a:cubicBezTo>
                      <a:pt x="1903" y="2815"/>
                      <a:pt x="1908" y="2817"/>
                      <a:pt x="1909" y="2816"/>
                    </a:cubicBezTo>
                    <a:cubicBezTo>
                      <a:pt x="1911" y="2815"/>
                      <a:pt x="1908" y="2809"/>
                      <a:pt x="1909" y="2808"/>
                    </a:cubicBezTo>
                    <a:cubicBezTo>
                      <a:pt x="1910" y="2807"/>
                      <a:pt x="1916" y="2808"/>
                      <a:pt x="1917" y="2806"/>
                    </a:cubicBezTo>
                    <a:cubicBezTo>
                      <a:pt x="1918" y="2804"/>
                      <a:pt x="1914" y="2801"/>
                      <a:pt x="1916" y="2798"/>
                    </a:cubicBezTo>
                    <a:cubicBezTo>
                      <a:pt x="1918" y="2796"/>
                      <a:pt x="1922" y="2795"/>
                      <a:pt x="1924" y="2793"/>
                    </a:cubicBezTo>
                    <a:cubicBezTo>
                      <a:pt x="1927" y="2791"/>
                      <a:pt x="1932" y="2793"/>
                      <a:pt x="1932" y="2796"/>
                    </a:cubicBezTo>
                    <a:cubicBezTo>
                      <a:pt x="1932" y="2799"/>
                      <a:pt x="1930" y="2799"/>
                      <a:pt x="1929" y="28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8" name="Freeform 617"/>
              <p:cNvSpPr>
                <a:spLocks/>
              </p:cNvSpPr>
              <p:nvPr userDrawn="1"/>
            </p:nvSpPr>
            <p:spPr bwMode="auto">
              <a:xfrm>
                <a:off x="1239" y="13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9" name="Freeform 618"/>
              <p:cNvSpPr>
                <a:spLocks/>
              </p:cNvSpPr>
              <p:nvPr userDrawn="1"/>
            </p:nvSpPr>
            <p:spPr bwMode="auto">
              <a:xfrm>
                <a:off x="2370" y="1150"/>
                <a:ext cx="4" cy="2"/>
              </a:xfrm>
              <a:custGeom>
                <a:avLst/>
                <a:gdLst>
                  <a:gd name="T0" fmla="*/ 2 w 4"/>
                  <a:gd name="T1" fmla="*/ 1 h 2"/>
                  <a:gd name="T2" fmla="*/ 3 w 4"/>
                  <a:gd name="T3" fmla="*/ 0 h 2"/>
                  <a:gd name="T4" fmla="*/ 2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1"/>
                    </a:moveTo>
                    <a:cubicBezTo>
                      <a:pt x="0" y="2"/>
                      <a:pt x="4" y="2"/>
                      <a:pt x="3" y="0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0" name="Freeform 619"/>
              <p:cNvSpPr>
                <a:spLocks/>
              </p:cNvSpPr>
              <p:nvPr userDrawn="1"/>
            </p:nvSpPr>
            <p:spPr bwMode="auto">
              <a:xfrm>
                <a:off x="2320" y="1153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1" name="Freeform 620"/>
              <p:cNvSpPr>
                <a:spLocks/>
              </p:cNvSpPr>
              <p:nvPr userDrawn="1"/>
            </p:nvSpPr>
            <p:spPr bwMode="auto">
              <a:xfrm>
                <a:off x="2358" y="1775"/>
                <a:ext cx="9" cy="5"/>
              </a:xfrm>
              <a:custGeom>
                <a:avLst/>
                <a:gdLst>
                  <a:gd name="T0" fmla="*/ 0 w 8"/>
                  <a:gd name="T1" fmla="*/ 1 h 5"/>
                  <a:gd name="T2" fmla="*/ 1 w 8"/>
                  <a:gd name="T3" fmla="*/ 2 h 5"/>
                  <a:gd name="T4" fmla="*/ 0 w 8"/>
                  <a:gd name="T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5">
                    <a:moveTo>
                      <a:pt x="0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4" y="5"/>
                      <a:pt x="8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2" name="Freeform 621"/>
              <p:cNvSpPr>
                <a:spLocks/>
              </p:cNvSpPr>
              <p:nvPr userDrawn="1"/>
            </p:nvSpPr>
            <p:spPr bwMode="auto">
              <a:xfrm>
                <a:off x="2758" y="3272"/>
                <a:ext cx="6" cy="3"/>
              </a:xfrm>
              <a:custGeom>
                <a:avLst/>
                <a:gdLst>
                  <a:gd name="T0" fmla="*/ 2 w 6"/>
                  <a:gd name="T1" fmla="*/ 1 h 3"/>
                  <a:gd name="T2" fmla="*/ 4 w 6"/>
                  <a:gd name="T3" fmla="*/ 2 h 3"/>
                  <a:gd name="T4" fmla="*/ 6 w 6"/>
                  <a:gd name="T5" fmla="*/ 1 h 3"/>
                  <a:gd name="T6" fmla="*/ 2 w 6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2" y="1"/>
                    </a:moveTo>
                    <a:cubicBezTo>
                      <a:pt x="0" y="3"/>
                      <a:pt x="2" y="2"/>
                      <a:pt x="4" y="2"/>
                    </a:cubicBezTo>
                    <a:cubicBezTo>
                      <a:pt x="4" y="2"/>
                      <a:pt x="5" y="1"/>
                      <a:pt x="6" y="1"/>
                    </a:cubicBezTo>
                    <a:cubicBezTo>
                      <a:pt x="5" y="1"/>
                      <a:pt x="3" y="0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3" name="Freeform 622"/>
              <p:cNvSpPr>
                <a:spLocks/>
              </p:cNvSpPr>
              <p:nvPr userDrawn="1"/>
            </p:nvSpPr>
            <p:spPr bwMode="auto">
              <a:xfrm>
                <a:off x="2764" y="3272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2 w 3"/>
                  <a:gd name="T3" fmla="*/ 0 h 1"/>
                  <a:gd name="T4" fmla="*/ 0 w 3"/>
                  <a:gd name="T5" fmla="*/ 1 h 1"/>
                  <a:gd name="T6" fmla="*/ 2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3" y="1"/>
                      <a:pt x="3" y="0"/>
                      <a:pt x="2" y="0"/>
                    </a:cubicBezTo>
                    <a:cubicBezTo>
                      <a:pt x="2" y="0"/>
                      <a:pt x="1" y="1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4" name="Freeform 623"/>
              <p:cNvSpPr>
                <a:spLocks/>
              </p:cNvSpPr>
              <p:nvPr userDrawn="1"/>
            </p:nvSpPr>
            <p:spPr bwMode="auto">
              <a:xfrm>
                <a:off x="2411" y="4123"/>
                <a:ext cx="7" cy="5"/>
              </a:xfrm>
              <a:custGeom>
                <a:avLst/>
                <a:gdLst>
                  <a:gd name="T0" fmla="*/ 2 w 7"/>
                  <a:gd name="T1" fmla="*/ 1 h 5"/>
                  <a:gd name="T2" fmla="*/ 5 w 7"/>
                  <a:gd name="T3" fmla="*/ 3 h 5"/>
                  <a:gd name="T4" fmla="*/ 6 w 7"/>
                  <a:gd name="T5" fmla="*/ 1 h 5"/>
                  <a:gd name="T6" fmla="*/ 7 w 7"/>
                  <a:gd name="T7" fmla="*/ 1 h 5"/>
                  <a:gd name="T8" fmla="*/ 2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2" y="1"/>
                    </a:moveTo>
                    <a:cubicBezTo>
                      <a:pt x="0" y="3"/>
                      <a:pt x="6" y="5"/>
                      <a:pt x="5" y="3"/>
                    </a:cubicBezTo>
                    <a:cubicBezTo>
                      <a:pt x="4" y="0"/>
                      <a:pt x="3" y="2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5" y="1"/>
                      <a:pt x="4" y="0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5" name="Freeform 624"/>
              <p:cNvSpPr>
                <a:spLocks/>
              </p:cNvSpPr>
              <p:nvPr userDrawn="1"/>
            </p:nvSpPr>
            <p:spPr bwMode="auto">
              <a:xfrm>
                <a:off x="2602" y="3497"/>
                <a:ext cx="1" cy="2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6" name="Freeform 625"/>
              <p:cNvSpPr>
                <a:spLocks/>
              </p:cNvSpPr>
              <p:nvPr userDrawn="1"/>
            </p:nvSpPr>
            <p:spPr bwMode="auto">
              <a:xfrm>
                <a:off x="2626" y="3452"/>
                <a:ext cx="8" cy="2"/>
              </a:xfrm>
              <a:custGeom>
                <a:avLst/>
                <a:gdLst>
                  <a:gd name="T0" fmla="*/ 0 w 8"/>
                  <a:gd name="T1" fmla="*/ 2 h 2"/>
                  <a:gd name="T2" fmla="*/ 8 w 8"/>
                  <a:gd name="T3" fmla="*/ 1 h 2"/>
                  <a:gd name="T4" fmla="*/ 0 w 8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0" y="2"/>
                    </a:moveTo>
                    <a:cubicBezTo>
                      <a:pt x="0" y="2"/>
                      <a:pt x="8" y="1"/>
                      <a:pt x="8" y="1"/>
                    </a:cubicBezTo>
                    <a:cubicBezTo>
                      <a:pt x="8" y="1"/>
                      <a:pt x="2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7" name="Freeform 626"/>
              <p:cNvSpPr>
                <a:spLocks/>
              </p:cNvSpPr>
              <p:nvPr userDrawn="1"/>
            </p:nvSpPr>
            <p:spPr bwMode="auto">
              <a:xfrm>
                <a:off x="1784" y="2810"/>
                <a:ext cx="2" cy="4"/>
              </a:xfrm>
              <a:custGeom>
                <a:avLst/>
                <a:gdLst>
                  <a:gd name="T0" fmla="*/ 0 w 2"/>
                  <a:gd name="T1" fmla="*/ 2 h 4"/>
                  <a:gd name="T2" fmla="*/ 0 w 2"/>
                  <a:gd name="T3" fmla="*/ 2 h 4"/>
                  <a:gd name="T4" fmla="*/ 0 w 2"/>
                  <a:gd name="T5" fmla="*/ 3 h 4"/>
                  <a:gd name="T6" fmla="*/ 0 w 2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1" y="4"/>
                      <a:pt x="2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8" name="Rectangle 627"/>
              <p:cNvSpPr>
                <a:spLocks noChangeArrowheads="1"/>
              </p:cNvSpPr>
              <p:nvPr userDrawn="1"/>
            </p:nvSpPr>
            <p:spPr bwMode="auto">
              <a:xfrm>
                <a:off x="1774" y="2795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9" name="Freeform 628"/>
              <p:cNvSpPr>
                <a:spLocks/>
              </p:cNvSpPr>
              <p:nvPr userDrawn="1"/>
            </p:nvSpPr>
            <p:spPr bwMode="auto">
              <a:xfrm>
                <a:off x="1773" y="2809"/>
                <a:ext cx="2" cy="3"/>
              </a:xfrm>
              <a:custGeom>
                <a:avLst/>
                <a:gdLst>
                  <a:gd name="T0" fmla="*/ 1 w 2"/>
                  <a:gd name="T1" fmla="*/ 2 h 3"/>
                  <a:gd name="T2" fmla="*/ 2 w 2"/>
                  <a:gd name="T3" fmla="*/ 0 h 3"/>
                  <a:gd name="T4" fmla="*/ 1 w 2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2"/>
                    </a:moveTo>
                    <a:cubicBezTo>
                      <a:pt x="2" y="3"/>
                      <a:pt x="2" y="2"/>
                      <a:pt x="2" y="0"/>
                    </a:cubicBezTo>
                    <a:cubicBezTo>
                      <a:pt x="1" y="1"/>
                      <a:pt x="0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0" name="Freeform 629"/>
              <p:cNvSpPr>
                <a:spLocks/>
              </p:cNvSpPr>
              <p:nvPr userDrawn="1"/>
            </p:nvSpPr>
            <p:spPr bwMode="auto">
              <a:xfrm>
                <a:off x="1775" y="2805"/>
                <a:ext cx="1" cy="4"/>
              </a:xfrm>
              <a:custGeom>
                <a:avLst/>
                <a:gdLst>
                  <a:gd name="T0" fmla="*/ 1 w 1"/>
                  <a:gd name="T1" fmla="*/ 1 h 4"/>
                  <a:gd name="T2" fmla="*/ 0 w 1"/>
                  <a:gd name="T3" fmla="*/ 4 h 4"/>
                  <a:gd name="T4" fmla="*/ 1 w 1"/>
                  <a:gd name="T5" fmla="*/ 4 h 4"/>
                  <a:gd name="T6" fmla="*/ 1 w 1"/>
                  <a:gd name="T7" fmla="*/ 3 h 4"/>
                  <a:gd name="T8" fmla="*/ 1 w 1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1" y="1"/>
                    </a:moveTo>
                    <a:cubicBezTo>
                      <a:pt x="1" y="1"/>
                      <a:pt x="0" y="3"/>
                      <a:pt x="0" y="4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1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1" name="Freeform 630"/>
              <p:cNvSpPr>
                <a:spLocks/>
              </p:cNvSpPr>
              <p:nvPr userDrawn="1"/>
            </p:nvSpPr>
            <p:spPr bwMode="auto">
              <a:xfrm>
                <a:off x="1792" y="2800"/>
                <a:ext cx="10" cy="16"/>
              </a:xfrm>
              <a:custGeom>
                <a:avLst/>
                <a:gdLst>
                  <a:gd name="T0" fmla="*/ 3 w 10"/>
                  <a:gd name="T1" fmla="*/ 1 h 15"/>
                  <a:gd name="T2" fmla="*/ 2 w 10"/>
                  <a:gd name="T3" fmla="*/ 15 h 15"/>
                  <a:gd name="T4" fmla="*/ 5 w 10"/>
                  <a:gd name="T5" fmla="*/ 8 h 15"/>
                  <a:gd name="T6" fmla="*/ 3 w 10"/>
                  <a:gd name="T7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5">
                    <a:moveTo>
                      <a:pt x="3" y="1"/>
                    </a:moveTo>
                    <a:cubicBezTo>
                      <a:pt x="1" y="1"/>
                      <a:pt x="0" y="14"/>
                      <a:pt x="2" y="15"/>
                    </a:cubicBezTo>
                    <a:cubicBezTo>
                      <a:pt x="4" y="15"/>
                      <a:pt x="4" y="10"/>
                      <a:pt x="5" y="8"/>
                    </a:cubicBezTo>
                    <a:cubicBezTo>
                      <a:pt x="6" y="6"/>
                      <a:pt x="10" y="0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2" name="Freeform 631"/>
              <p:cNvSpPr>
                <a:spLocks/>
              </p:cNvSpPr>
              <p:nvPr userDrawn="1"/>
            </p:nvSpPr>
            <p:spPr bwMode="auto">
              <a:xfrm>
                <a:off x="1773" y="2792"/>
                <a:ext cx="16" cy="27"/>
              </a:xfrm>
              <a:custGeom>
                <a:avLst/>
                <a:gdLst>
                  <a:gd name="T0" fmla="*/ 13 w 15"/>
                  <a:gd name="T1" fmla="*/ 10 h 26"/>
                  <a:gd name="T2" fmla="*/ 12 w 15"/>
                  <a:gd name="T3" fmla="*/ 8 h 26"/>
                  <a:gd name="T4" fmla="*/ 13 w 15"/>
                  <a:gd name="T5" fmla="*/ 5 h 26"/>
                  <a:gd name="T6" fmla="*/ 4 w 15"/>
                  <a:gd name="T7" fmla="*/ 3 h 26"/>
                  <a:gd name="T8" fmla="*/ 2 w 15"/>
                  <a:gd name="T9" fmla="*/ 3 h 26"/>
                  <a:gd name="T10" fmla="*/ 2 w 15"/>
                  <a:gd name="T11" fmla="*/ 3 h 26"/>
                  <a:gd name="T12" fmla="*/ 3 w 15"/>
                  <a:gd name="T13" fmla="*/ 3 h 26"/>
                  <a:gd name="T14" fmla="*/ 3 w 15"/>
                  <a:gd name="T15" fmla="*/ 11 h 26"/>
                  <a:gd name="T16" fmla="*/ 4 w 15"/>
                  <a:gd name="T17" fmla="*/ 14 h 26"/>
                  <a:gd name="T18" fmla="*/ 4 w 15"/>
                  <a:gd name="T19" fmla="*/ 14 h 26"/>
                  <a:gd name="T20" fmla="*/ 4 w 15"/>
                  <a:gd name="T21" fmla="*/ 13 h 26"/>
                  <a:gd name="T22" fmla="*/ 3 w 15"/>
                  <a:gd name="T23" fmla="*/ 15 h 26"/>
                  <a:gd name="T24" fmla="*/ 3 w 15"/>
                  <a:gd name="T25" fmla="*/ 15 h 26"/>
                  <a:gd name="T26" fmla="*/ 3 w 15"/>
                  <a:gd name="T27" fmla="*/ 16 h 26"/>
                  <a:gd name="T28" fmla="*/ 3 w 15"/>
                  <a:gd name="T29" fmla="*/ 24 h 26"/>
                  <a:gd name="T30" fmla="*/ 8 w 15"/>
                  <a:gd name="T31" fmla="*/ 23 h 26"/>
                  <a:gd name="T32" fmla="*/ 10 w 15"/>
                  <a:gd name="T33" fmla="*/ 19 h 26"/>
                  <a:gd name="T34" fmla="*/ 7 w 15"/>
                  <a:gd name="T35" fmla="*/ 14 h 26"/>
                  <a:gd name="T36" fmla="*/ 11 w 15"/>
                  <a:gd name="T37" fmla="*/ 8 h 26"/>
                  <a:gd name="T38" fmla="*/ 11 w 15"/>
                  <a:gd name="T39" fmla="*/ 9 h 26"/>
                  <a:gd name="T40" fmla="*/ 13 w 15"/>
                  <a:gd name="T41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" h="26">
                    <a:moveTo>
                      <a:pt x="13" y="10"/>
                    </a:moveTo>
                    <a:cubicBezTo>
                      <a:pt x="12" y="9"/>
                      <a:pt x="12" y="9"/>
                      <a:pt x="12" y="8"/>
                    </a:cubicBezTo>
                    <a:cubicBezTo>
                      <a:pt x="12" y="7"/>
                      <a:pt x="13" y="6"/>
                      <a:pt x="13" y="5"/>
                    </a:cubicBezTo>
                    <a:cubicBezTo>
                      <a:pt x="12" y="3"/>
                      <a:pt x="5" y="6"/>
                      <a:pt x="4" y="3"/>
                    </a:cubicBezTo>
                    <a:cubicBezTo>
                      <a:pt x="3" y="0"/>
                      <a:pt x="3" y="1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3"/>
                    </a:cubicBezTo>
                    <a:cubicBezTo>
                      <a:pt x="4" y="3"/>
                      <a:pt x="5" y="9"/>
                      <a:pt x="3" y="11"/>
                    </a:cubicBezTo>
                    <a:cubicBezTo>
                      <a:pt x="0" y="12"/>
                      <a:pt x="5" y="12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14"/>
                      <a:pt x="3" y="14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2" y="19"/>
                      <a:pt x="2" y="23"/>
                      <a:pt x="3" y="24"/>
                    </a:cubicBezTo>
                    <a:cubicBezTo>
                      <a:pt x="4" y="26"/>
                      <a:pt x="6" y="23"/>
                      <a:pt x="8" y="23"/>
                    </a:cubicBezTo>
                    <a:cubicBezTo>
                      <a:pt x="10" y="23"/>
                      <a:pt x="8" y="21"/>
                      <a:pt x="10" y="19"/>
                    </a:cubicBezTo>
                    <a:cubicBezTo>
                      <a:pt x="9" y="18"/>
                      <a:pt x="8" y="17"/>
                      <a:pt x="7" y="14"/>
                    </a:cubicBezTo>
                    <a:cubicBezTo>
                      <a:pt x="6" y="13"/>
                      <a:pt x="9" y="10"/>
                      <a:pt x="11" y="8"/>
                    </a:cubicBezTo>
                    <a:cubicBezTo>
                      <a:pt x="11" y="8"/>
                      <a:pt x="11" y="8"/>
                      <a:pt x="11" y="9"/>
                    </a:cubicBezTo>
                    <a:cubicBezTo>
                      <a:pt x="12" y="11"/>
                      <a:pt x="15" y="11"/>
                      <a:pt x="1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3" name="Freeform 632"/>
              <p:cNvSpPr>
                <a:spLocks/>
              </p:cNvSpPr>
              <p:nvPr userDrawn="1"/>
            </p:nvSpPr>
            <p:spPr bwMode="auto">
              <a:xfrm>
                <a:off x="1804" y="2808"/>
                <a:ext cx="11" cy="12"/>
              </a:xfrm>
              <a:custGeom>
                <a:avLst/>
                <a:gdLst>
                  <a:gd name="T0" fmla="*/ 1 w 10"/>
                  <a:gd name="T1" fmla="*/ 2 h 12"/>
                  <a:gd name="T2" fmla="*/ 5 w 10"/>
                  <a:gd name="T3" fmla="*/ 10 h 12"/>
                  <a:gd name="T4" fmla="*/ 7 w 10"/>
                  <a:gd name="T5" fmla="*/ 12 h 12"/>
                  <a:gd name="T6" fmla="*/ 6 w 10"/>
                  <a:gd name="T7" fmla="*/ 8 h 12"/>
                  <a:gd name="T8" fmla="*/ 8 w 10"/>
                  <a:gd name="T9" fmla="*/ 5 h 12"/>
                  <a:gd name="T10" fmla="*/ 1 w 10"/>
                  <a:gd name="T11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2">
                    <a:moveTo>
                      <a:pt x="1" y="2"/>
                    </a:moveTo>
                    <a:cubicBezTo>
                      <a:pt x="0" y="3"/>
                      <a:pt x="6" y="10"/>
                      <a:pt x="5" y="10"/>
                    </a:cubicBezTo>
                    <a:cubicBezTo>
                      <a:pt x="5" y="11"/>
                      <a:pt x="4" y="12"/>
                      <a:pt x="7" y="12"/>
                    </a:cubicBezTo>
                    <a:cubicBezTo>
                      <a:pt x="10" y="12"/>
                      <a:pt x="6" y="9"/>
                      <a:pt x="6" y="8"/>
                    </a:cubicBezTo>
                    <a:cubicBezTo>
                      <a:pt x="5" y="6"/>
                      <a:pt x="10" y="6"/>
                      <a:pt x="8" y="5"/>
                    </a:cubicBezTo>
                    <a:cubicBezTo>
                      <a:pt x="7" y="3"/>
                      <a:pt x="1" y="0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4" name="Freeform 633"/>
              <p:cNvSpPr>
                <a:spLocks/>
              </p:cNvSpPr>
              <p:nvPr userDrawn="1"/>
            </p:nvSpPr>
            <p:spPr bwMode="auto">
              <a:xfrm>
                <a:off x="2222" y="2523"/>
                <a:ext cx="3" cy="8"/>
              </a:xfrm>
              <a:custGeom>
                <a:avLst/>
                <a:gdLst>
                  <a:gd name="T0" fmla="*/ 2 w 3"/>
                  <a:gd name="T1" fmla="*/ 7 h 8"/>
                  <a:gd name="T2" fmla="*/ 1 w 3"/>
                  <a:gd name="T3" fmla="*/ 1 h 8"/>
                  <a:gd name="T4" fmla="*/ 0 w 3"/>
                  <a:gd name="T5" fmla="*/ 5 h 8"/>
                  <a:gd name="T6" fmla="*/ 2 w 3"/>
                  <a:gd name="T7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8">
                    <a:moveTo>
                      <a:pt x="2" y="7"/>
                    </a:moveTo>
                    <a:cubicBezTo>
                      <a:pt x="2" y="5"/>
                      <a:pt x="3" y="1"/>
                      <a:pt x="1" y="1"/>
                    </a:cubicBezTo>
                    <a:cubicBezTo>
                      <a:pt x="0" y="0"/>
                      <a:pt x="1" y="3"/>
                      <a:pt x="0" y="5"/>
                    </a:cubicBezTo>
                    <a:cubicBezTo>
                      <a:pt x="1" y="7"/>
                      <a:pt x="2" y="8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5" name="Freeform 634"/>
              <p:cNvSpPr>
                <a:spLocks/>
              </p:cNvSpPr>
              <p:nvPr userDrawn="1"/>
            </p:nvSpPr>
            <p:spPr bwMode="auto">
              <a:xfrm>
                <a:off x="2219" y="2526"/>
                <a:ext cx="3" cy="4"/>
              </a:xfrm>
              <a:custGeom>
                <a:avLst/>
                <a:gdLst>
                  <a:gd name="T0" fmla="*/ 3 w 3"/>
                  <a:gd name="T1" fmla="*/ 4 h 4"/>
                  <a:gd name="T2" fmla="*/ 3 w 3"/>
                  <a:gd name="T3" fmla="*/ 2 h 4"/>
                  <a:gd name="T4" fmla="*/ 2 w 3"/>
                  <a:gd name="T5" fmla="*/ 1 h 4"/>
                  <a:gd name="T6" fmla="*/ 3 w 3"/>
                  <a:gd name="T7" fmla="*/ 0 h 4"/>
                  <a:gd name="T8" fmla="*/ 2 w 3"/>
                  <a:gd name="T9" fmla="*/ 1 h 4"/>
                  <a:gd name="T10" fmla="*/ 1 w 3"/>
                  <a:gd name="T11" fmla="*/ 0 h 4"/>
                  <a:gd name="T12" fmla="*/ 2 w 3"/>
                  <a:gd name="T13" fmla="*/ 1 h 4"/>
                  <a:gd name="T14" fmla="*/ 3 w 3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1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0" y="0"/>
                      <a:pt x="2" y="2"/>
                      <a:pt x="2" y="1"/>
                    </a:cubicBezTo>
                    <a:cubicBezTo>
                      <a:pt x="2" y="2"/>
                      <a:pt x="2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6" name="Freeform 635"/>
              <p:cNvSpPr>
                <a:spLocks/>
              </p:cNvSpPr>
              <p:nvPr userDrawn="1"/>
            </p:nvSpPr>
            <p:spPr bwMode="auto">
              <a:xfrm>
                <a:off x="2230" y="2528"/>
                <a:ext cx="18" cy="7"/>
              </a:xfrm>
              <a:custGeom>
                <a:avLst/>
                <a:gdLst>
                  <a:gd name="T0" fmla="*/ 9 w 17"/>
                  <a:gd name="T1" fmla="*/ 6 h 7"/>
                  <a:gd name="T2" fmla="*/ 14 w 17"/>
                  <a:gd name="T3" fmla="*/ 4 h 7"/>
                  <a:gd name="T4" fmla="*/ 1 w 17"/>
                  <a:gd name="T5" fmla="*/ 2 h 7"/>
                  <a:gd name="T6" fmla="*/ 8 w 17"/>
                  <a:gd name="T7" fmla="*/ 6 h 7"/>
                  <a:gd name="T8" fmla="*/ 9 w 17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9" y="6"/>
                    </a:moveTo>
                    <a:cubicBezTo>
                      <a:pt x="11" y="5"/>
                      <a:pt x="17" y="5"/>
                      <a:pt x="14" y="4"/>
                    </a:cubicBezTo>
                    <a:cubicBezTo>
                      <a:pt x="11" y="2"/>
                      <a:pt x="1" y="0"/>
                      <a:pt x="1" y="2"/>
                    </a:cubicBezTo>
                    <a:cubicBezTo>
                      <a:pt x="0" y="4"/>
                      <a:pt x="7" y="5"/>
                      <a:pt x="8" y="6"/>
                    </a:cubicBezTo>
                    <a:cubicBezTo>
                      <a:pt x="9" y="6"/>
                      <a:pt x="7" y="7"/>
                      <a:pt x="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7" name="Freeform 636"/>
              <p:cNvSpPr>
                <a:spLocks/>
              </p:cNvSpPr>
              <p:nvPr userDrawn="1"/>
            </p:nvSpPr>
            <p:spPr bwMode="auto">
              <a:xfrm>
                <a:off x="2250" y="2529"/>
                <a:ext cx="9" cy="11"/>
              </a:xfrm>
              <a:custGeom>
                <a:avLst/>
                <a:gdLst>
                  <a:gd name="T0" fmla="*/ 4 w 9"/>
                  <a:gd name="T1" fmla="*/ 10 h 11"/>
                  <a:gd name="T2" fmla="*/ 8 w 9"/>
                  <a:gd name="T3" fmla="*/ 11 h 11"/>
                  <a:gd name="T4" fmla="*/ 7 w 9"/>
                  <a:gd name="T5" fmla="*/ 4 h 11"/>
                  <a:gd name="T6" fmla="*/ 2 w 9"/>
                  <a:gd name="T7" fmla="*/ 1 h 11"/>
                  <a:gd name="T8" fmla="*/ 5 w 9"/>
                  <a:gd name="T9" fmla="*/ 4 h 11"/>
                  <a:gd name="T10" fmla="*/ 4 w 9"/>
                  <a:gd name="T11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1">
                    <a:moveTo>
                      <a:pt x="4" y="10"/>
                    </a:moveTo>
                    <a:cubicBezTo>
                      <a:pt x="6" y="10"/>
                      <a:pt x="7" y="10"/>
                      <a:pt x="8" y="11"/>
                    </a:cubicBezTo>
                    <a:cubicBezTo>
                      <a:pt x="9" y="11"/>
                      <a:pt x="9" y="6"/>
                      <a:pt x="7" y="4"/>
                    </a:cubicBezTo>
                    <a:cubicBezTo>
                      <a:pt x="6" y="3"/>
                      <a:pt x="4" y="0"/>
                      <a:pt x="2" y="1"/>
                    </a:cubicBezTo>
                    <a:cubicBezTo>
                      <a:pt x="0" y="1"/>
                      <a:pt x="5" y="2"/>
                      <a:pt x="5" y="4"/>
                    </a:cubicBezTo>
                    <a:cubicBezTo>
                      <a:pt x="6" y="6"/>
                      <a:pt x="3" y="10"/>
                      <a:pt x="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8" name="Freeform 637"/>
              <p:cNvSpPr>
                <a:spLocks/>
              </p:cNvSpPr>
              <p:nvPr userDrawn="1"/>
            </p:nvSpPr>
            <p:spPr bwMode="auto">
              <a:xfrm>
                <a:off x="2333" y="2558"/>
                <a:ext cx="9" cy="7"/>
              </a:xfrm>
              <a:custGeom>
                <a:avLst/>
                <a:gdLst>
                  <a:gd name="T0" fmla="*/ 1 w 8"/>
                  <a:gd name="T1" fmla="*/ 5 h 7"/>
                  <a:gd name="T2" fmla="*/ 3 w 8"/>
                  <a:gd name="T3" fmla="*/ 6 h 7"/>
                  <a:gd name="T4" fmla="*/ 7 w 8"/>
                  <a:gd name="T5" fmla="*/ 4 h 7"/>
                  <a:gd name="T6" fmla="*/ 6 w 8"/>
                  <a:gd name="T7" fmla="*/ 0 h 7"/>
                  <a:gd name="T8" fmla="*/ 1 w 8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1" y="5"/>
                    </a:moveTo>
                    <a:cubicBezTo>
                      <a:pt x="0" y="4"/>
                      <a:pt x="3" y="7"/>
                      <a:pt x="3" y="6"/>
                    </a:cubicBezTo>
                    <a:cubicBezTo>
                      <a:pt x="4" y="6"/>
                      <a:pt x="4" y="5"/>
                      <a:pt x="7" y="4"/>
                    </a:cubicBezTo>
                    <a:cubicBezTo>
                      <a:pt x="8" y="4"/>
                      <a:pt x="7" y="2"/>
                      <a:pt x="6" y="0"/>
                    </a:cubicBezTo>
                    <a:cubicBezTo>
                      <a:pt x="4" y="1"/>
                      <a:pt x="2" y="5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9" name="Freeform 638"/>
              <p:cNvSpPr>
                <a:spLocks/>
              </p:cNvSpPr>
              <p:nvPr userDrawn="1"/>
            </p:nvSpPr>
            <p:spPr bwMode="auto">
              <a:xfrm>
                <a:off x="2345" y="2557"/>
                <a:ext cx="4" cy="3"/>
              </a:xfrm>
              <a:custGeom>
                <a:avLst/>
                <a:gdLst>
                  <a:gd name="T0" fmla="*/ 0 w 4"/>
                  <a:gd name="T1" fmla="*/ 0 h 3"/>
                  <a:gd name="T2" fmla="*/ 3 w 4"/>
                  <a:gd name="T3" fmla="*/ 2 h 3"/>
                  <a:gd name="T4" fmla="*/ 0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1" y="2"/>
                      <a:pt x="3" y="3"/>
                      <a:pt x="3" y="2"/>
                    </a:cubicBezTo>
                    <a:cubicBezTo>
                      <a:pt x="4" y="2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0" name="Freeform 639"/>
              <p:cNvSpPr>
                <a:spLocks/>
              </p:cNvSpPr>
              <p:nvPr userDrawn="1"/>
            </p:nvSpPr>
            <p:spPr bwMode="auto">
              <a:xfrm>
                <a:off x="2384" y="2561"/>
                <a:ext cx="25" cy="24"/>
              </a:xfrm>
              <a:custGeom>
                <a:avLst/>
                <a:gdLst>
                  <a:gd name="T0" fmla="*/ 3 w 24"/>
                  <a:gd name="T1" fmla="*/ 23 h 23"/>
                  <a:gd name="T2" fmla="*/ 11 w 24"/>
                  <a:gd name="T3" fmla="*/ 15 h 23"/>
                  <a:gd name="T4" fmla="*/ 17 w 24"/>
                  <a:gd name="T5" fmla="*/ 20 h 23"/>
                  <a:gd name="T6" fmla="*/ 23 w 24"/>
                  <a:gd name="T7" fmla="*/ 10 h 23"/>
                  <a:gd name="T8" fmla="*/ 21 w 24"/>
                  <a:gd name="T9" fmla="*/ 10 h 23"/>
                  <a:gd name="T10" fmla="*/ 20 w 24"/>
                  <a:gd name="T11" fmla="*/ 3 h 23"/>
                  <a:gd name="T12" fmla="*/ 22 w 24"/>
                  <a:gd name="T13" fmla="*/ 0 h 23"/>
                  <a:gd name="T14" fmla="*/ 17 w 24"/>
                  <a:gd name="T15" fmla="*/ 2 h 23"/>
                  <a:gd name="T16" fmla="*/ 14 w 24"/>
                  <a:gd name="T17" fmla="*/ 5 h 23"/>
                  <a:gd name="T18" fmla="*/ 9 w 24"/>
                  <a:gd name="T19" fmla="*/ 1 h 23"/>
                  <a:gd name="T20" fmla="*/ 6 w 24"/>
                  <a:gd name="T21" fmla="*/ 5 h 23"/>
                  <a:gd name="T22" fmla="*/ 8 w 24"/>
                  <a:gd name="T23" fmla="*/ 9 h 23"/>
                  <a:gd name="T24" fmla="*/ 4 w 24"/>
                  <a:gd name="T25" fmla="*/ 13 h 23"/>
                  <a:gd name="T26" fmla="*/ 1 w 24"/>
                  <a:gd name="T27" fmla="*/ 15 h 23"/>
                  <a:gd name="T28" fmla="*/ 3 w 24"/>
                  <a:gd name="T2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23">
                    <a:moveTo>
                      <a:pt x="3" y="23"/>
                    </a:moveTo>
                    <a:cubicBezTo>
                      <a:pt x="6" y="23"/>
                      <a:pt x="9" y="15"/>
                      <a:pt x="11" y="15"/>
                    </a:cubicBezTo>
                    <a:cubicBezTo>
                      <a:pt x="13" y="15"/>
                      <a:pt x="15" y="21"/>
                      <a:pt x="17" y="20"/>
                    </a:cubicBezTo>
                    <a:cubicBezTo>
                      <a:pt x="19" y="18"/>
                      <a:pt x="24" y="12"/>
                      <a:pt x="23" y="10"/>
                    </a:cubicBezTo>
                    <a:cubicBezTo>
                      <a:pt x="23" y="9"/>
                      <a:pt x="22" y="9"/>
                      <a:pt x="21" y="10"/>
                    </a:cubicBezTo>
                    <a:cubicBezTo>
                      <a:pt x="22" y="8"/>
                      <a:pt x="19" y="4"/>
                      <a:pt x="20" y="3"/>
                    </a:cubicBezTo>
                    <a:cubicBezTo>
                      <a:pt x="20" y="3"/>
                      <a:pt x="24" y="0"/>
                      <a:pt x="22" y="0"/>
                    </a:cubicBezTo>
                    <a:cubicBezTo>
                      <a:pt x="20" y="0"/>
                      <a:pt x="18" y="1"/>
                      <a:pt x="17" y="2"/>
                    </a:cubicBezTo>
                    <a:cubicBezTo>
                      <a:pt x="16" y="2"/>
                      <a:pt x="17" y="5"/>
                      <a:pt x="14" y="5"/>
                    </a:cubicBezTo>
                    <a:cubicBezTo>
                      <a:pt x="11" y="5"/>
                      <a:pt x="10" y="1"/>
                      <a:pt x="9" y="1"/>
                    </a:cubicBezTo>
                    <a:cubicBezTo>
                      <a:pt x="7" y="1"/>
                      <a:pt x="6" y="3"/>
                      <a:pt x="6" y="5"/>
                    </a:cubicBezTo>
                    <a:cubicBezTo>
                      <a:pt x="6" y="7"/>
                      <a:pt x="8" y="8"/>
                      <a:pt x="8" y="9"/>
                    </a:cubicBezTo>
                    <a:cubicBezTo>
                      <a:pt x="9" y="11"/>
                      <a:pt x="6" y="11"/>
                      <a:pt x="4" y="13"/>
                    </a:cubicBezTo>
                    <a:cubicBezTo>
                      <a:pt x="2" y="14"/>
                      <a:pt x="2" y="14"/>
                      <a:pt x="1" y="15"/>
                    </a:cubicBezTo>
                    <a:cubicBezTo>
                      <a:pt x="0" y="15"/>
                      <a:pt x="0" y="23"/>
                      <a:pt x="3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1" name="Freeform 640"/>
              <p:cNvSpPr>
                <a:spLocks/>
              </p:cNvSpPr>
              <p:nvPr userDrawn="1"/>
            </p:nvSpPr>
            <p:spPr bwMode="auto">
              <a:xfrm>
                <a:off x="2403" y="2552"/>
                <a:ext cx="9" cy="12"/>
              </a:xfrm>
              <a:custGeom>
                <a:avLst/>
                <a:gdLst>
                  <a:gd name="T0" fmla="*/ 7 w 8"/>
                  <a:gd name="T1" fmla="*/ 12 h 12"/>
                  <a:gd name="T2" fmla="*/ 8 w 8"/>
                  <a:gd name="T3" fmla="*/ 7 h 12"/>
                  <a:gd name="T4" fmla="*/ 1 w 8"/>
                  <a:gd name="T5" fmla="*/ 2 h 12"/>
                  <a:gd name="T6" fmla="*/ 4 w 8"/>
                  <a:gd name="T7" fmla="*/ 8 h 12"/>
                  <a:gd name="T8" fmla="*/ 7 w 8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2">
                    <a:moveTo>
                      <a:pt x="7" y="12"/>
                    </a:moveTo>
                    <a:cubicBezTo>
                      <a:pt x="8" y="12"/>
                      <a:pt x="7" y="8"/>
                      <a:pt x="8" y="7"/>
                    </a:cubicBezTo>
                    <a:cubicBezTo>
                      <a:pt x="6" y="6"/>
                      <a:pt x="2" y="0"/>
                      <a:pt x="1" y="2"/>
                    </a:cubicBezTo>
                    <a:cubicBezTo>
                      <a:pt x="0" y="2"/>
                      <a:pt x="4" y="7"/>
                      <a:pt x="4" y="8"/>
                    </a:cubicBezTo>
                    <a:cubicBezTo>
                      <a:pt x="4" y="8"/>
                      <a:pt x="6" y="12"/>
                      <a:pt x="7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2" name="Freeform 641"/>
              <p:cNvSpPr>
                <a:spLocks/>
              </p:cNvSpPr>
              <p:nvPr userDrawn="1"/>
            </p:nvSpPr>
            <p:spPr bwMode="auto">
              <a:xfrm>
                <a:off x="2412" y="2558"/>
                <a:ext cx="1" cy="2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1 h 2"/>
                  <a:gd name="T4" fmla="*/ 0 w 1"/>
                  <a:gd name="T5" fmla="*/ 1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3" name="Freeform 642"/>
              <p:cNvSpPr>
                <a:spLocks/>
              </p:cNvSpPr>
              <p:nvPr userDrawn="1"/>
            </p:nvSpPr>
            <p:spPr bwMode="auto">
              <a:xfrm>
                <a:off x="2608" y="2804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4" name="Freeform 643"/>
              <p:cNvSpPr>
                <a:spLocks/>
              </p:cNvSpPr>
              <p:nvPr userDrawn="1"/>
            </p:nvSpPr>
            <p:spPr bwMode="auto">
              <a:xfrm>
                <a:off x="2605" y="2804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0 h 2"/>
                  <a:gd name="T4" fmla="*/ 0 w 3"/>
                  <a:gd name="T5" fmla="*/ 0 h 2"/>
                  <a:gd name="T6" fmla="*/ 2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2"/>
                      <a:pt x="2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1" y="1"/>
                      <a:pt x="2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5" name="Freeform 644"/>
              <p:cNvSpPr>
                <a:spLocks/>
              </p:cNvSpPr>
              <p:nvPr userDrawn="1"/>
            </p:nvSpPr>
            <p:spPr bwMode="auto">
              <a:xfrm>
                <a:off x="2610" y="2800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6" name="Freeform 645"/>
              <p:cNvSpPr>
                <a:spLocks/>
              </p:cNvSpPr>
              <p:nvPr userDrawn="1"/>
            </p:nvSpPr>
            <p:spPr bwMode="auto">
              <a:xfrm>
                <a:off x="2598" y="2803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7" name="Freeform 646"/>
              <p:cNvSpPr>
                <a:spLocks/>
              </p:cNvSpPr>
              <p:nvPr userDrawn="1"/>
            </p:nvSpPr>
            <p:spPr bwMode="auto">
              <a:xfrm>
                <a:off x="2599" y="2799"/>
                <a:ext cx="7" cy="5"/>
              </a:xfrm>
              <a:custGeom>
                <a:avLst/>
                <a:gdLst>
                  <a:gd name="T0" fmla="*/ 5 w 6"/>
                  <a:gd name="T1" fmla="*/ 0 h 4"/>
                  <a:gd name="T2" fmla="*/ 0 w 6"/>
                  <a:gd name="T3" fmla="*/ 3 h 4"/>
                  <a:gd name="T4" fmla="*/ 5 w 6"/>
                  <a:gd name="T5" fmla="*/ 4 h 4"/>
                  <a:gd name="T6" fmla="*/ 4 w 6"/>
                  <a:gd name="T7" fmla="*/ 3 h 4"/>
                  <a:gd name="T8" fmla="*/ 5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5" y="0"/>
                    </a:moveTo>
                    <a:cubicBezTo>
                      <a:pt x="5" y="0"/>
                      <a:pt x="2" y="3"/>
                      <a:pt x="0" y="3"/>
                    </a:cubicBezTo>
                    <a:cubicBezTo>
                      <a:pt x="2" y="4"/>
                      <a:pt x="3" y="4"/>
                      <a:pt x="5" y="4"/>
                    </a:cubicBezTo>
                    <a:cubicBezTo>
                      <a:pt x="5" y="3"/>
                      <a:pt x="4" y="3"/>
                      <a:pt x="4" y="3"/>
                    </a:cubicBezTo>
                    <a:cubicBezTo>
                      <a:pt x="5" y="2"/>
                      <a:pt x="6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8" name="Freeform 647"/>
              <p:cNvSpPr>
                <a:spLocks/>
              </p:cNvSpPr>
              <p:nvPr userDrawn="1"/>
            </p:nvSpPr>
            <p:spPr bwMode="auto">
              <a:xfrm>
                <a:off x="2605" y="2799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9" name="Freeform 648"/>
              <p:cNvSpPr>
                <a:spLocks/>
              </p:cNvSpPr>
              <p:nvPr userDrawn="1"/>
            </p:nvSpPr>
            <p:spPr bwMode="auto">
              <a:xfrm>
                <a:off x="2618" y="2786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0" name="Freeform 649"/>
              <p:cNvSpPr>
                <a:spLocks/>
              </p:cNvSpPr>
              <p:nvPr userDrawn="1"/>
            </p:nvSpPr>
            <p:spPr bwMode="auto">
              <a:xfrm>
                <a:off x="2617" y="2790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1 w 1"/>
                  <a:gd name="T5" fmla="*/ 2 h 2"/>
                  <a:gd name="T6" fmla="*/ 1 w 1"/>
                  <a:gd name="T7" fmla="*/ 0 h 2"/>
                  <a:gd name="T8" fmla="*/ 1 w 1"/>
                  <a:gd name="T9" fmla="*/ 2 h 2"/>
                  <a:gd name="T10" fmla="*/ 1 w 1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0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1" name="Freeform 650"/>
              <p:cNvSpPr>
                <a:spLocks/>
              </p:cNvSpPr>
              <p:nvPr userDrawn="1"/>
            </p:nvSpPr>
            <p:spPr bwMode="auto">
              <a:xfrm>
                <a:off x="2619" y="278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2" name="Freeform 651"/>
              <p:cNvSpPr>
                <a:spLocks/>
              </p:cNvSpPr>
              <p:nvPr userDrawn="1"/>
            </p:nvSpPr>
            <p:spPr bwMode="auto">
              <a:xfrm>
                <a:off x="2618" y="2788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0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3" name="Freeform 652"/>
              <p:cNvSpPr>
                <a:spLocks/>
              </p:cNvSpPr>
              <p:nvPr userDrawn="1"/>
            </p:nvSpPr>
            <p:spPr bwMode="auto">
              <a:xfrm>
                <a:off x="2629" y="2778"/>
                <a:ext cx="3" cy="3"/>
              </a:xfrm>
              <a:custGeom>
                <a:avLst/>
                <a:gdLst>
                  <a:gd name="T0" fmla="*/ 2 w 3"/>
                  <a:gd name="T1" fmla="*/ 1 h 2"/>
                  <a:gd name="T2" fmla="*/ 0 w 3"/>
                  <a:gd name="T3" fmla="*/ 1 h 2"/>
                  <a:gd name="T4" fmla="*/ 2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3" y="0"/>
                      <a:pt x="1" y="1"/>
                      <a:pt x="0" y="1"/>
                    </a:cubicBezTo>
                    <a:cubicBezTo>
                      <a:pt x="1" y="1"/>
                      <a:pt x="2" y="2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4" name="Freeform 653"/>
              <p:cNvSpPr>
                <a:spLocks/>
              </p:cNvSpPr>
              <p:nvPr userDrawn="1"/>
            </p:nvSpPr>
            <p:spPr bwMode="auto">
              <a:xfrm>
                <a:off x="2628" y="2780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5" name="Freeform 654"/>
              <p:cNvSpPr>
                <a:spLocks/>
              </p:cNvSpPr>
              <p:nvPr userDrawn="1"/>
            </p:nvSpPr>
            <p:spPr bwMode="auto">
              <a:xfrm>
                <a:off x="2622" y="2776"/>
                <a:ext cx="6" cy="5"/>
              </a:xfrm>
              <a:custGeom>
                <a:avLst/>
                <a:gdLst>
                  <a:gd name="T0" fmla="*/ 0 w 5"/>
                  <a:gd name="T1" fmla="*/ 0 h 4"/>
                  <a:gd name="T2" fmla="*/ 0 w 5"/>
                  <a:gd name="T3" fmla="*/ 2 h 4"/>
                  <a:gd name="T4" fmla="*/ 5 w 5"/>
                  <a:gd name="T5" fmla="*/ 3 h 4"/>
                  <a:gd name="T6" fmla="*/ 4 w 5"/>
                  <a:gd name="T7" fmla="*/ 2 h 4"/>
                  <a:gd name="T8" fmla="*/ 0 w 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4" y="4"/>
                      <a:pt x="5" y="3"/>
                    </a:cubicBezTo>
                    <a:cubicBezTo>
                      <a:pt x="5" y="3"/>
                      <a:pt x="5" y="3"/>
                      <a:pt x="4" y="2"/>
                    </a:cubicBezTo>
                    <a:cubicBezTo>
                      <a:pt x="3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6" name="Freeform 655"/>
              <p:cNvSpPr>
                <a:spLocks/>
              </p:cNvSpPr>
              <p:nvPr userDrawn="1"/>
            </p:nvSpPr>
            <p:spPr bwMode="auto">
              <a:xfrm>
                <a:off x="2402" y="3727"/>
                <a:ext cx="19" cy="28"/>
              </a:xfrm>
              <a:custGeom>
                <a:avLst/>
                <a:gdLst>
                  <a:gd name="T0" fmla="*/ 10 w 18"/>
                  <a:gd name="T1" fmla="*/ 7 h 27"/>
                  <a:gd name="T2" fmla="*/ 6 w 18"/>
                  <a:gd name="T3" fmla="*/ 0 h 27"/>
                  <a:gd name="T4" fmla="*/ 4 w 18"/>
                  <a:gd name="T5" fmla="*/ 8 h 27"/>
                  <a:gd name="T6" fmla="*/ 1 w 18"/>
                  <a:gd name="T7" fmla="*/ 10 h 27"/>
                  <a:gd name="T8" fmla="*/ 8 w 18"/>
                  <a:gd name="T9" fmla="*/ 12 h 27"/>
                  <a:gd name="T10" fmla="*/ 2 w 18"/>
                  <a:gd name="T11" fmla="*/ 20 h 27"/>
                  <a:gd name="T12" fmla="*/ 9 w 18"/>
                  <a:gd name="T13" fmla="*/ 23 h 27"/>
                  <a:gd name="T14" fmla="*/ 7 w 18"/>
                  <a:gd name="T15" fmla="*/ 25 h 27"/>
                  <a:gd name="T16" fmla="*/ 14 w 18"/>
                  <a:gd name="T17" fmla="*/ 26 h 27"/>
                  <a:gd name="T18" fmla="*/ 16 w 18"/>
                  <a:gd name="T19" fmla="*/ 19 h 27"/>
                  <a:gd name="T20" fmla="*/ 9 w 18"/>
                  <a:gd name="T21" fmla="*/ 16 h 27"/>
                  <a:gd name="T22" fmla="*/ 17 w 18"/>
                  <a:gd name="T23" fmla="*/ 10 h 27"/>
                  <a:gd name="T24" fmla="*/ 18 w 18"/>
                  <a:gd name="T25" fmla="*/ 6 h 27"/>
                  <a:gd name="T26" fmla="*/ 10 w 18"/>
                  <a:gd name="T27" fmla="*/ 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27">
                    <a:moveTo>
                      <a:pt x="10" y="7"/>
                    </a:moveTo>
                    <a:cubicBezTo>
                      <a:pt x="7" y="7"/>
                      <a:pt x="7" y="0"/>
                      <a:pt x="6" y="0"/>
                    </a:cubicBezTo>
                    <a:cubicBezTo>
                      <a:pt x="4" y="0"/>
                      <a:pt x="6" y="7"/>
                      <a:pt x="4" y="8"/>
                    </a:cubicBezTo>
                    <a:cubicBezTo>
                      <a:pt x="3" y="9"/>
                      <a:pt x="0" y="9"/>
                      <a:pt x="1" y="10"/>
                    </a:cubicBezTo>
                    <a:cubicBezTo>
                      <a:pt x="3" y="11"/>
                      <a:pt x="8" y="11"/>
                      <a:pt x="8" y="12"/>
                    </a:cubicBezTo>
                    <a:cubicBezTo>
                      <a:pt x="7" y="14"/>
                      <a:pt x="1" y="19"/>
                      <a:pt x="2" y="20"/>
                    </a:cubicBezTo>
                    <a:cubicBezTo>
                      <a:pt x="3" y="21"/>
                      <a:pt x="9" y="22"/>
                      <a:pt x="9" y="23"/>
                    </a:cubicBezTo>
                    <a:cubicBezTo>
                      <a:pt x="9" y="25"/>
                      <a:pt x="6" y="24"/>
                      <a:pt x="7" y="25"/>
                    </a:cubicBezTo>
                    <a:cubicBezTo>
                      <a:pt x="9" y="25"/>
                      <a:pt x="12" y="27"/>
                      <a:pt x="14" y="26"/>
                    </a:cubicBezTo>
                    <a:cubicBezTo>
                      <a:pt x="17" y="25"/>
                      <a:pt x="16" y="21"/>
                      <a:pt x="16" y="19"/>
                    </a:cubicBezTo>
                    <a:cubicBezTo>
                      <a:pt x="16" y="16"/>
                      <a:pt x="9" y="17"/>
                      <a:pt x="9" y="16"/>
                    </a:cubicBezTo>
                    <a:cubicBezTo>
                      <a:pt x="8" y="15"/>
                      <a:pt x="17" y="11"/>
                      <a:pt x="17" y="10"/>
                    </a:cubicBezTo>
                    <a:cubicBezTo>
                      <a:pt x="17" y="9"/>
                      <a:pt x="17" y="9"/>
                      <a:pt x="18" y="6"/>
                    </a:cubicBezTo>
                    <a:cubicBezTo>
                      <a:pt x="18" y="3"/>
                      <a:pt x="13" y="7"/>
                      <a:pt x="1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7" name="Freeform 656"/>
              <p:cNvSpPr>
                <a:spLocks/>
              </p:cNvSpPr>
              <p:nvPr userDrawn="1"/>
            </p:nvSpPr>
            <p:spPr bwMode="auto">
              <a:xfrm>
                <a:off x="2539" y="3977"/>
                <a:ext cx="3" cy="5"/>
              </a:xfrm>
              <a:custGeom>
                <a:avLst/>
                <a:gdLst>
                  <a:gd name="T0" fmla="*/ 2 w 3"/>
                  <a:gd name="T1" fmla="*/ 2 h 5"/>
                  <a:gd name="T2" fmla="*/ 3 w 3"/>
                  <a:gd name="T3" fmla="*/ 3 h 5"/>
                  <a:gd name="T4" fmla="*/ 1 w 3"/>
                  <a:gd name="T5" fmla="*/ 0 h 5"/>
                  <a:gd name="T6" fmla="*/ 2 w 3"/>
                  <a:gd name="T7" fmla="*/ 2 h 5"/>
                  <a:gd name="T8" fmla="*/ 0 w 3"/>
                  <a:gd name="T9" fmla="*/ 4 h 5"/>
                  <a:gd name="T10" fmla="*/ 0 w 3"/>
                  <a:gd name="T11" fmla="*/ 5 h 5"/>
                  <a:gd name="T12" fmla="*/ 2 w 3"/>
                  <a:gd name="T13" fmla="*/ 2 h 5"/>
                  <a:gd name="T14" fmla="*/ 2 w 3"/>
                  <a:gd name="T1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5">
                    <a:moveTo>
                      <a:pt x="2" y="2"/>
                    </a:moveTo>
                    <a:cubicBezTo>
                      <a:pt x="2" y="2"/>
                      <a:pt x="3" y="3"/>
                      <a:pt x="3" y="3"/>
                    </a:cubicBezTo>
                    <a:cubicBezTo>
                      <a:pt x="3" y="2"/>
                      <a:pt x="2" y="1"/>
                      <a:pt x="1" y="0"/>
                    </a:cubicBezTo>
                    <a:cubicBezTo>
                      <a:pt x="1" y="1"/>
                      <a:pt x="1" y="1"/>
                      <a:pt x="2" y="2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4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8" name="Freeform 657"/>
              <p:cNvSpPr>
                <a:spLocks noEditPoints="1"/>
              </p:cNvSpPr>
              <p:nvPr userDrawn="1"/>
            </p:nvSpPr>
            <p:spPr bwMode="auto">
              <a:xfrm>
                <a:off x="2510" y="3972"/>
                <a:ext cx="32" cy="35"/>
              </a:xfrm>
              <a:custGeom>
                <a:avLst/>
                <a:gdLst>
                  <a:gd name="T0" fmla="*/ 30 w 31"/>
                  <a:gd name="T1" fmla="*/ 19 h 33"/>
                  <a:gd name="T2" fmla="*/ 31 w 31"/>
                  <a:gd name="T3" fmla="*/ 14 h 33"/>
                  <a:gd name="T4" fmla="*/ 28 w 31"/>
                  <a:gd name="T5" fmla="*/ 9 h 33"/>
                  <a:gd name="T6" fmla="*/ 26 w 31"/>
                  <a:gd name="T7" fmla="*/ 15 h 33"/>
                  <a:gd name="T8" fmla="*/ 22 w 31"/>
                  <a:gd name="T9" fmla="*/ 13 h 33"/>
                  <a:gd name="T10" fmla="*/ 20 w 31"/>
                  <a:gd name="T11" fmla="*/ 8 h 33"/>
                  <a:gd name="T12" fmla="*/ 20 w 31"/>
                  <a:gd name="T13" fmla="*/ 8 h 33"/>
                  <a:gd name="T14" fmla="*/ 19 w 31"/>
                  <a:gd name="T15" fmla="*/ 1 h 33"/>
                  <a:gd name="T16" fmla="*/ 12 w 31"/>
                  <a:gd name="T17" fmla="*/ 2 h 33"/>
                  <a:gd name="T18" fmla="*/ 14 w 31"/>
                  <a:gd name="T19" fmla="*/ 6 h 33"/>
                  <a:gd name="T20" fmla="*/ 18 w 31"/>
                  <a:gd name="T21" fmla="*/ 8 h 33"/>
                  <a:gd name="T22" fmla="*/ 14 w 31"/>
                  <a:gd name="T23" fmla="*/ 13 h 33"/>
                  <a:gd name="T24" fmla="*/ 10 w 31"/>
                  <a:gd name="T25" fmla="*/ 14 h 33"/>
                  <a:gd name="T26" fmla="*/ 4 w 31"/>
                  <a:gd name="T27" fmla="*/ 14 h 33"/>
                  <a:gd name="T28" fmla="*/ 11 w 31"/>
                  <a:gd name="T29" fmla="*/ 19 h 33"/>
                  <a:gd name="T30" fmla="*/ 12 w 31"/>
                  <a:gd name="T31" fmla="*/ 19 h 33"/>
                  <a:gd name="T32" fmla="*/ 12 w 31"/>
                  <a:gd name="T33" fmla="*/ 20 h 33"/>
                  <a:gd name="T34" fmla="*/ 11 w 31"/>
                  <a:gd name="T35" fmla="*/ 22 h 33"/>
                  <a:gd name="T36" fmla="*/ 7 w 31"/>
                  <a:gd name="T37" fmla="*/ 23 h 33"/>
                  <a:gd name="T38" fmla="*/ 10 w 31"/>
                  <a:gd name="T39" fmla="*/ 24 h 33"/>
                  <a:gd name="T40" fmla="*/ 8 w 31"/>
                  <a:gd name="T41" fmla="*/ 25 h 33"/>
                  <a:gd name="T42" fmla="*/ 7 w 31"/>
                  <a:gd name="T43" fmla="*/ 26 h 33"/>
                  <a:gd name="T44" fmla="*/ 4 w 31"/>
                  <a:gd name="T45" fmla="*/ 30 h 33"/>
                  <a:gd name="T46" fmla="*/ 12 w 31"/>
                  <a:gd name="T47" fmla="*/ 32 h 33"/>
                  <a:gd name="T48" fmla="*/ 21 w 31"/>
                  <a:gd name="T49" fmla="*/ 30 h 33"/>
                  <a:gd name="T50" fmla="*/ 18 w 31"/>
                  <a:gd name="T51" fmla="*/ 28 h 33"/>
                  <a:gd name="T52" fmla="*/ 21 w 31"/>
                  <a:gd name="T53" fmla="*/ 18 h 33"/>
                  <a:gd name="T54" fmla="*/ 30 w 31"/>
                  <a:gd name="T55" fmla="*/ 19 h 33"/>
                  <a:gd name="T56" fmla="*/ 12 w 31"/>
                  <a:gd name="T57" fmla="*/ 26 h 33"/>
                  <a:gd name="T58" fmla="*/ 13 w 31"/>
                  <a:gd name="T59" fmla="*/ 26 h 33"/>
                  <a:gd name="T60" fmla="*/ 12 w 31"/>
                  <a:gd name="T61" fmla="*/ 2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1" h="33">
                    <a:moveTo>
                      <a:pt x="30" y="19"/>
                    </a:moveTo>
                    <a:cubicBezTo>
                      <a:pt x="30" y="17"/>
                      <a:pt x="30" y="15"/>
                      <a:pt x="31" y="14"/>
                    </a:cubicBezTo>
                    <a:cubicBezTo>
                      <a:pt x="31" y="13"/>
                      <a:pt x="29" y="11"/>
                      <a:pt x="28" y="9"/>
                    </a:cubicBezTo>
                    <a:cubicBezTo>
                      <a:pt x="28" y="12"/>
                      <a:pt x="27" y="15"/>
                      <a:pt x="26" y="15"/>
                    </a:cubicBezTo>
                    <a:cubicBezTo>
                      <a:pt x="25" y="15"/>
                      <a:pt x="24" y="14"/>
                      <a:pt x="22" y="13"/>
                    </a:cubicBezTo>
                    <a:cubicBezTo>
                      <a:pt x="20" y="12"/>
                      <a:pt x="20" y="9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1" y="8"/>
                      <a:pt x="20" y="1"/>
                      <a:pt x="19" y="1"/>
                    </a:cubicBezTo>
                    <a:cubicBezTo>
                      <a:pt x="17" y="0"/>
                      <a:pt x="12" y="1"/>
                      <a:pt x="12" y="2"/>
                    </a:cubicBezTo>
                    <a:cubicBezTo>
                      <a:pt x="11" y="3"/>
                      <a:pt x="13" y="6"/>
                      <a:pt x="14" y="6"/>
                    </a:cubicBezTo>
                    <a:cubicBezTo>
                      <a:pt x="15" y="6"/>
                      <a:pt x="17" y="7"/>
                      <a:pt x="18" y="8"/>
                    </a:cubicBezTo>
                    <a:cubicBezTo>
                      <a:pt x="17" y="10"/>
                      <a:pt x="16" y="14"/>
                      <a:pt x="14" y="13"/>
                    </a:cubicBezTo>
                    <a:cubicBezTo>
                      <a:pt x="12" y="13"/>
                      <a:pt x="13" y="15"/>
                      <a:pt x="10" y="14"/>
                    </a:cubicBezTo>
                    <a:cubicBezTo>
                      <a:pt x="7" y="14"/>
                      <a:pt x="3" y="12"/>
                      <a:pt x="4" y="14"/>
                    </a:cubicBezTo>
                    <a:cubicBezTo>
                      <a:pt x="5" y="16"/>
                      <a:pt x="8" y="19"/>
                      <a:pt x="11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2" y="19"/>
                      <a:pt x="12" y="19"/>
                      <a:pt x="12" y="20"/>
                    </a:cubicBezTo>
                    <a:cubicBezTo>
                      <a:pt x="12" y="21"/>
                      <a:pt x="12" y="22"/>
                      <a:pt x="11" y="22"/>
                    </a:cubicBezTo>
                    <a:cubicBezTo>
                      <a:pt x="10" y="22"/>
                      <a:pt x="9" y="22"/>
                      <a:pt x="7" y="23"/>
                    </a:cubicBezTo>
                    <a:cubicBezTo>
                      <a:pt x="8" y="23"/>
                      <a:pt x="9" y="23"/>
                      <a:pt x="10" y="24"/>
                    </a:cubicBezTo>
                    <a:cubicBezTo>
                      <a:pt x="9" y="24"/>
                      <a:pt x="9" y="25"/>
                      <a:pt x="8" y="25"/>
                    </a:cubicBezTo>
                    <a:cubicBezTo>
                      <a:pt x="7" y="25"/>
                      <a:pt x="7" y="25"/>
                      <a:pt x="7" y="26"/>
                    </a:cubicBezTo>
                    <a:cubicBezTo>
                      <a:pt x="7" y="27"/>
                      <a:pt x="0" y="29"/>
                      <a:pt x="4" y="30"/>
                    </a:cubicBezTo>
                    <a:cubicBezTo>
                      <a:pt x="7" y="31"/>
                      <a:pt x="10" y="31"/>
                      <a:pt x="12" y="32"/>
                    </a:cubicBezTo>
                    <a:cubicBezTo>
                      <a:pt x="13" y="32"/>
                      <a:pt x="21" y="33"/>
                      <a:pt x="21" y="30"/>
                    </a:cubicBezTo>
                    <a:cubicBezTo>
                      <a:pt x="21" y="30"/>
                      <a:pt x="20" y="29"/>
                      <a:pt x="18" y="28"/>
                    </a:cubicBezTo>
                    <a:cubicBezTo>
                      <a:pt x="19" y="26"/>
                      <a:pt x="19" y="19"/>
                      <a:pt x="21" y="18"/>
                    </a:cubicBezTo>
                    <a:cubicBezTo>
                      <a:pt x="23" y="16"/>
                      <a:pt x="30" y="21"/>
                      <a:pt x="30" y="19"/>
                    </a:cubicBezTo>
                    <a:close/>
                    <a:moveTo>
                      <a:pt x="12" y="26"/>
                    </a:moveTo>
                    <a:cubicBezTo>
                      <a:pt x="11" y="25"/>
                      <a:pt x="12" y="26"/>
                      <a:pt x="13" y="26"/>
                    </a:cubicBezTo>
                    <a:cubicBezTo>
                      <a:pt x="12" y="26"/>
                      <a:pt x="12" y="26"/>
                      <a:pt x="12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9" name="Freeform 658"/>
              <p:cNvSpPr>
                <a:spLocks/>
              </p:cNvSpPr>
              <p:nvPr userDrawn="1"/>
            </p:nvSpPr>
            <p:spPr bwMode="auto">
              <a:xfrm>
                <a:off x="2508" y="3991"/>
                <a:ext cx="9" cy="7"/>
              </a:xfrm>
              <a:custGeom>
                <a:avLst/>
                <a:gdLst>
                  <a:gd name="T0" fmla="*/ 3 w 9"/>
                  <a:gd name="T1" fmla="*/ 6 h 6"/>
                  <a:gd name="T2" fmla="*/ 9 w 9"/>
                  <a:gd name="T3" fmla="*/ 5 h 6"/>
                  <a:gd name="T4" fmla="*/ 2 w 9"/>
                  <a:gd name="T5" fmla="*/ 1 h 6"/>
                  <a:gd name="T6" fmla="*/ 3 w 9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6">
                    <a:moveTo>
                      <a:pt x="3" y="6"/>
                    </a:moveTo>
                    <a:cubicBezTo>
                      <a:pt x="4" y="6"/>
                      <a:pt x="6" y="5"/>
                      <a:pt x="9" y="5"/>
                    </a:cubicBezTo>
                    <a:cubicBezTo>
                      <a:pt x="6" y="4"/>
                      <a:pt x="4" y="2"/>
                      <a:pt x="2" y="1"/>
                    </a:cubicBezTo>
                    <a:cubicBezTo>
                      <a:pt x="0" y="0"/>
                      <a:pt x="1" y="6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0" name="Freeform 659"/>
              <p:cNvSpPr>
                <a:spLocks/>
              </p:cNvSpPr>
              <p:nvPr userDrawn="1"/>
            </p:nvSpPr>
            <p:spPr bwMode="auto">
              <a:xfrm>
                <a:off x="2534" y="3972"/>
                <a:ext cx="6" cy="5"/>
              </a:xfrm>
              <a:custGeom>
                <a:avLst/>
                <a:gdLst>
                  <a:gd name="T0" fmla="*/ 3 w 6"/>
                  <a:gd name="T1" fmla="*/ 0 h 4"/>
                  <a:gd name="T2" fmla="*/ 0 w 6"/>
                  <a:gd name="T3" fmla="*/ 0 h 4"/>
                  <a:gd name="T4" fmla="*/ 3 w 6"/>
                  <a:gd name="T5" fmla="*/ 2 h 4"/>
                  <a:gd name="T6" fmla="*/ 6 w 6"/>
                  <a:gd name="T7" fmla="*/ 4 h 4"/>
                  <a:gd name="T8" fmla="*/ 3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cubicBezTo>
                      <a:pt x="3" y="2"/>
                      <a:pt x="4" y="3"/>
                      <a:pt x="6" y="4"/>
                    </a:cubicBezTo>
                    <a:cubicBezTo>
                      <a:pt x="4" y="2"/>
                      <a:pt x="3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1" name="Freeform 660"/>
              <p:cNvSpPr>
                <a:spLocks/>
              </p:cNvSpPr>
              <p:nvPr userDrawn="1"/>
            </p:nvSpPr>
            <p:spPr bwMode="auto">
              <a:xfrm>
                <a:off x="2530" y="3970"/>
                <a:ext cx="4" cy="2"/>
              </a:xfrm>
              <a:custGeom>
                <a:avLst/>
                <a:gdLst>
                  <a:gd name="T0" fmla="*/ 2 w 4"/>
                  <a:gd name="T1" fmla="*/ 1 h 2"/>
                  <a:gd name="T2" fmla="*/ 4 w 4"/>
                  <a:gd name="T3" fmla="*/ 2 h 2"/>
                  <a:gd name="T4" fmla="*/ 2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1"/>
                    </a:moveTo>
                    <a:cubicBezTo>
                      <a:pt x="0" y="1"/>
                      <a:pt x="2" y="2"/>
                      <a:pt x="4" y="2"/>
                    </a:cubicBezTo>
                    <a:cubicBezTo>
                      <a:pt x="3" y="1"/>
                      <a:pt x="3" y="0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2" name="Freeform 661"/>
              <p:cNvSpPr>
                <a:spLocks/>
              </p:cNvSpPr>
              <p:nvPr userDrawn="1"/>
            </p:nvSpPr>
            <p:spPr bwMode="auto">
              <a:xfrm>
                <a:off x="2544" y="3971"/>
                <a:ext cx="28" cy="33"/>
              </a:xfrm>
              <a:custGeom>
                <a:avLst/>
                <a:gdLst>
                  <a:gd name="T0" fmla="*/ 21 w 27"/>
                  <a:gd name="T1" fmla="*/ 9 h 31"/>
                  <a:gd name="T2" fmla="*/ 19 w 27"/>
                  <a:gd name="T3" fmla="*/ 11 h 31"/>
                  <a:gd name="T4" fmla="*/ 19 w 27"/>
                  <a:gd name="T5" fmla="*/ 10 h 31"/>
                  <a:gd name="T6" fmla="*/ 16 w 27"/>
                  <a:gd name="T7" fmla="*/ 7 h 31"/>
                  <a:gd name="T8" fmla="*/ 16 w 27"/>
                  <a:gd name="T9" fmla="*/ 6 h 31"/>
                  <a:gd name="T10" fmla="*/ 11 w 27"/>
                  <a:gd name="T11" fmla="*/ 0 h 31"/>
                  <a:gd name="T12" fmla="*/ 8 w 27"/>
                  <a:gd name="T13" fmla="*/ 3 h 31"/>
                  <a:gd name="T14" fmla="*/ 5 w 27"/>
                  <a:gd name="T15" fmla="*/ 5 h 31"/>
                  <a:gd name="T16" fmla="*/ 9 w 27"/>
                  <a:gd name="T17" fmla="*/ 9 h 31"/>
                  <a:gd name="T18" fmla="*/ 9 w 27"/>
                  <a:gd name="T19" fmla="*/ 14 h 31"/>
                  <a:gd name="T20" fmla="*/ 7 w 27"/>
                  <a:gd name="T21" fmla="*/ 17 h 31"/>
                  <a:gd name="T22" fmla="*/ 3 w 27"/>
                  <a:gd name="T23" fmla="*/ 13 h 31"/>
                  <a:gd name="T24" fmla="*/ 0 w 27"/>
                  <a:gd name="T25" fmla="*/ 17 h 31"/>
                  <a:gd name="T26" fmla="*/ 1 w 27"/>
                  <a:gd name="T27" fmla="*/ 25 h 31"/>
                  <a:gd name="T28" fmla="*/ 6 w 27"/>
                  <a:gd name="T29" fmla="*/ 31 h 31"/>
                  <a:gd name="T30" fmla="*/ 12 w 27"/>
                  <a:gd name="T31" fmla="*/ 24 h 31"/>
                  <a:gd name="T32" fmla="*/ 10 w 27"/>
                  <a:gd name="T33" fmla="*/ 24 h 31"/>
                  <a:gd name="T34" fmla="*/ 10 w 27"/>
                  <a:gd name="T35" fmla="*/ 23 h 31"/>
                  <a:gd name="T36" fmla="*/ 10 w 27"/>
                  <a:gd name="T37" fmla="*/ 23 h 31"/>
                  <a:gd name="T38" fmla="*/ 22 w 27"/>
                  <a:gd name="T39" fmla="*/ 22 h 31"/>
                  <a:gd name="T40" fmla="*/ 22 w 27"/>
                  <a:gd name="T41" fmla="*/ 15 h 31"/>
                  <a:gd name="T42" fmla="*/ 26 w 27"/>
                  <a:gd name="T43" fmla="*/ 9 h 31"/>
                  <a:gd name="T44" fmla="*/ 21 w 27"/>
                  <a:gd name="T45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7" h="31">
                    <a:moveTo>
                      <a:pt x="21" y="9"/>
                    </a:moveTo>
                    <a:cubicBezTo>
                      <a:pt x="20" y="10"/>
                      <a:pt x="19" y="11"/>
                      <a:pt x="19" y="11"/>
                    </a:cubicBezTo>
                    <a:cubicBezTo>
                      <a:pt x="19" y="9"/>
                      <a:pt x="21" y="10"/>
                      <a:pt x="19" y="10"/>
                    </a:cubicBezTo>
                    <a:cubicBezTo>
                      <a:pt x="18" y="9"/>
                      <a:pt x="17" y="7"/>
                      <a:pt x="16" y="7"/>
                    </a:cubicBezTo>
                    <a:cubicBezTo>
                      <a:pt x="16" y="7"/>
                      <a:pt x="16" y="6"/>
                      <a:pt x="16" y="6"/>
                    </a:cubicBezTo>
                    <a:cubicBezTo>
                      <a:pt x="16" y="4"/>
                      <a:pt x="14" y="1"/>
                      <a:pt x="11" y="0"/>
                    </a:cubicBezTo>
                    <a:cubicBezTo>
                      <a:pt x="8" y="0"/>
                      <a:pt x="9" y="1"/>
                      <a:pt x="8" y="3"/>
                    </a:cubicBezTo>
                    <a:cubicBezTo>
                      <a:pt x="8" y="4"/>
                      <a:pt x="7" y="4"/>
                      <a:pt x="5" y="5"/>
                    </a:cubicBezTo>
                    <a:cubicBezTo>
                      <a:pt x="4" y="6"/>
                      <a:pt x="9" y="7"/>
                      <a:pt x="9" y="9"/>
                    </a:cubicBezTo>
                    <a:cubicBezTo>
                      <a:pt x="9" y="11"/>
                      <a:pt x="9" y="13"/>
                      <a:pt x="9" y="14"/>
                    </a:cubicBezTo>
                    <a:cubicBezTo>
                      <a:pt x="10" y="15"/>
                      <a:pt x="7" y="17"/>
                      <a:pt x="7" y="17"/>
                    </a:cubicBezTo>
                    <a:cubicBezTo>
                      <a:pt x="7" y="18"/>
                      <a:pt x="5" y="13"/>
                      <a:pt x="3" y="13"/>
                    </a:cubicBezTo>
                    <a:cubicBezTo>
                      <a:pt x="1" y="13"/>
                      <a:pt x="0" y="15"/>
                      <a:pt x="0" y="17"/>
                    </a:cubicBezTo>
                    <a:cubicBezTo>
                      <a:pt x="0" y="19"/>
                      <a:pt x="1" y="23"/>
                      <a:pt x="1" y="25"/>
                    </a:cubicBezTo>
                    <a:cubicBezTo>
                      <a:pt x="3" y="27"/>
                      <a:pt x="5" y="30"/>
                      <a:pt x="6" y="31"/>
                    </a:cubicBezTo>
                    <a:cubicBezTo>
                      <a:pt x="8" y="30"/>
                      <a:pt x="13" y="25"/>
                      <a:pt x="12" y="24"/>
                    </a:cubicBezTo>
                    <a:cubicBezTo>
                      <a:pt x="12" y="24"/>
                      <a:pt x="11" y="24"/>
                      <a:pt x="10" y="24"/>
                    </a:cubicBezTo>
                    <a:cubicBezTo>
                      <a:pt x="10" y="24"/>
                      <a:pt x="10" y="23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3" y="23"/>
                      <a:pt x="21" y="24"/>
                      <a:pt x="22" y="22"/>
                    </a:cubicBezTo>
                    <a:cubicBezTo>
                      <a:pt x="23" y="21"/>
                      <a:pt x="21" y="15"/>
                      <a:pt x="22" y="15"/>
                    </a:cubicBezTo>
                    <a:cubicBezTo>
                      <a:pt x="23" y="14"/>
                      <a:pt x="27" y="10"/>
                      <a:pt x="26" y="9"/>
                    </a:cubicBezTo>
                    <a:cubicBezTo>
                      <a:pt x="25" y="9"/>
                      <a:pt x="22" y="9"/>
                      <a:pt x="2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3" name="Freeform 662"/>
              <p:cNvSpPr>
                <a:spLocks/>
              </p:cNvSpPr>
              <p:nvPr userDrawn="1"/>
            </p:nvSpPr>
            <p:spPr bwMode="auto">
              <a:xfrm>
                <a:off x="2565" y="398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4" name="Freeform 663"/>
              <p:cNvSpPr>
                <a:spLocks/>
              </p:cNvSpPr>
              <p:nvPr userDrawn="1"/>
            </p:nvSpPr>
            <p:spPr bwMode="auto">
              <a:xfrm>
                <a:off x="2547" y="4003"/>
                <a:ext cx="3" cy="3"/>
              </a:xfrm>
              <a:custGeom>
                <a:avLst/>
                <a:gdLst>
                  <a:gd name="T0" fmla="*/ 0 w 3"/>
                  <a:gd name="T1" fmla="*/ 1 h 3"/>
                  <a:gd name="T2" fmla="*/ 3 w 3"/>
                  <a:gd name="T3" fmla="*/ 2 h 3"/>
                  <a:gd name="T4" fmla="*/ 3 w 3"/>
                  <a:gd name="T5" fmla="*/ 1 h 3"/>
                  <a:gd name="T6" fmla="*/ 2 w 3"/>
                  <a:gd name="T7" fmla="*/ 2 h 3"/>
                  <a:gd name="T8" fmla="*/ 0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1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1" y="2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5" name="Freeform 664"/>
              <p:cNvSpPr>
                <a:spLocks/>
              </p:cNvSpPr>
              <p:nvPr userDrawn="1"/>
            </p:nvSpPr>
            <p:spPr bwMode="auto">
              <a:xfrm>
                <a:off x="2537" y="3998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6" name="Freeform 665"/>
              <p:cNvSpPr>
                <a:spLocks/>
              </p:cNvSpPr>
              <p:nvPr userDrawn="1"/>
            </p:nvSpPr>
            <p:spPr bwMode="auto">
              <a:xfrm>
                <a:off x="2537" y="3995"/>
                <a:ext cx="8" cy="6"/>
              </a:xfrm>
              <a:custGeom>
                <a:avLst/>
                <a:gdLst>
                  <a:gd name="T0" fmla="*/ 0 w 8"/>
                  <a:gd name="T1" fmla="*/ 2 h 5"/>
                  <a:gd name="T2" fmla="*/ 8 w 8"/>
                  <a:gd name="T3" fmla="*/ 4 h 5"/>
                  <a:gd name="T4" fmla="*/ 8 w 8"/>
                  <a:gd name="T5" fmla="*/ 2 h 5"/>
                  <a:gd name="T6" fmla="*/ 7 w 8"/>
                  <a:gd name="T7" fmla="*/ 1 h 5"/>
                  <a:gd name="T8" fmla="*/ 0 w 8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0" y="2"/>
                    </a:moveTo>
                    <a:cubicBezTo>
                      <a:pt x="2" y="3"/>
                      <a:pt x="7" y="5"/>
                      <a:pt x="8" y="4"/>
                    </a:cubicBezTo>
                    <a:cubicBezTo>
                      <a:pt x="8" y="4"/>
                      <a:pt x="8" y="3"/>
                      <a:pt x="8" y="2"/>
                    </a:cubicBezTo>
                    <a:cubicBezTo>
                      <a:pt x="7" y="2"/>
                      <a:pt x="7" y="2"/>
                      <a:pt x="7" y="1"/>
                    </a:cubicBezTo>
                    <a:cubicBezTo>
                      <a:pt x="5" y="0"/>
                      <a:pt x="2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7" name="Freeform 666"/>
              <p:cNvSpPr>
                <a:spLocks/>
              </p:cNvSpPr>
              <p:nvPr userDrawn="1"/>
            </p:nvSpPr>
            <p:spPr bwMode="auto">
              <a:xfrm>
                <a:off x="2474" y="4082"/>
                <a:ext cx="4" cy="5"/>
              </a:xfrm>
              <a:custGeom>
                <a:avLst/>
                <a:gdLst>
                  <a:gd name="T0" fmla="*/ 3 w 4"/>
                  <a:gd name="T1" fmla="*/ 2 h 5"/>
                  <a:gd name="T2" fmla="*/ 0 w 4"/>
                  <a:gd name="T3" fmla="*/ 3 h 5"/>
                  <a:gd name="T4" fmla="*/ 1 w 4"/>
                  <a:gd name="T5" fmla="*/ 4 h 5"/>
                  <a:gd name="T6" fmla="*/ 3 w 4"/>
                  <a:gd name="T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3" y="2"/>
                    </a:moveTo>
                    <a:cubicBezTo>
                      <a:pt x="2" y="3"/>
                      <a:pt x="2" y="3"/>
                      <a:pt x="0" y="3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3" y="5"/>
                      <a:pt x="4" y="0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8" name="Freeform 667"/>
              <p:cNvSpPr>
                <a:spLocks/>
              </p:cNvSpPr>
              <p:nvPr userDrawn="1"/>
            </p:nvSpPr>
            <p:spPr bwMode="auto">
              <a:xfrm>
                <a:off x="2460" y="4076"/>
                <a:ext cx="14" cy="14"/>
              </a:xfrm>
              <a:custGeom>
                <a:avLst/>
                <a:gdLst>
                  <a:gd name="T0" fmla="*/ 9 w 14"/>
                  <a:gd name="T1" fmla="*/ 1 h 14"/>
                  <a:gd name="T2" fmla="*/ 7 w 14"/>
                  <a:gd name="T3" fmla="*/ 7 h 14"/>
                  <a:gd name="T4" fmla="*/ 0 w 14"/>
                  <a:gd name="T5" fmla="*/ 12 h 14"/>
                  <a:gd name="T6" fmla="*/ 7 w 14"/>
                  <a:gd name="T7" fmla="*/ 13 h 14"/>
                  <a:gd name="T8" fmla="*/ 12 w 14"/>
                  <a:gd name="T9" fmla="*/ 10 h 14"/>
                  <a:gd name="T10" fmla="*/ 14 w 14"/>
                  <a:gd name="T11" fmla="*/ 9 h 14"/>
                  <a:gd name="T12" fmla="*/ 9 w 14"/>
                  <a:gd name="T13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14">
                    <a:moveTo>
                      <a:pt x="9" y="1"/>
                    </a:moveTo>
                    <a:cubicBezTo>
                      <a:pt x="6" y="2"/>
                      <a:pt x="9" y="7"/>
                      <a:pt x="7" y="7"/>
                    </a:cubicBezTo>
                    <a:cubicBezTo>
                      <a:pt x="5" y="8"/>
                      <a:pt x="0" y="11"/>
                      <a:pt x="0" y="12"/>
                    </a:cubicBezTo>
                    <a:cubicBezTo>
                      <a:pt x="0" y="14"/>
                      <a:pt x="4" y="14"/>
                      <a:pt x="7" y="13"/>
                    </a:cubicBezTo>
                    <a:cubicBezTo>
                      <a:pt x="11" y="13"/>
                      <a:pt x="9" y="11"/>
                      <a:pt x="12" y="10"/>
                    </a:cubicBezTo>
                    <a:cubicBezTo>
                      <a:pt x="13" y="9"/>
                      <a:pt x="13" y="9"/>
                      <a:pt x="14" y="9"/>
                    </a:cubicBezTo>
                    <a:cubicBezTo>
                      <a:pt x="12" y="7"/>
                      <a:pt x="10" y="0"/>
                      <a:pt x="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9" name="Freeform 668"/>
              <p:cNvSpPr>
                <a:spLocks/>
              </p:cNvSpPr>
              <p:nvPr userDrawn="1"/>
            </p:nvSpPr>
            <p:spPr bwMode="auto">
              <a:xfrm>
                <a:off x="2272" y="4061"/>
                <a:ext cx="5" cy="2"/>
              </a:xfrm>
              <a:custGeom>
                <a:avLst/>
                <a:gdLst>
                  <a:gd name="T0" fmla="*/ 1 w 5"/>
                  <a:gd name="T1" fmla="*/ 1 h 2"/>
                  <a:gd name="T2" fmla="*/ 4 w 5"/>
                  <a:gd name="T3" fmla="*/ 0 h 2"/>
                  <a:gd name="T4" fmla="*/ 2 w 5"/>
                  <a:gd name="T5" fmla="*/ 0 h 2"/>
                  <a:gd name="T6" fmla="*/ 1 w 5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1" y="1"/>
                    </a:moveTo>
                    <a:cubicBezTo>
                      <a:pt x="0" y="2"/>
                      <a:pt x="5" y="1"/>
                      <a:pt x="4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0" name="Freeform 669"/>
              <p:cNvSpPr>
                <a:spLocks/>
              </p:cNvSpPr>
              <p:nvPr userDrawn="1"/>
            </p:nvSpPr>
            <p:spPr bwMode="auto">
              <a:xfrm>
                <a:off x="2272" y="4028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1" name="Freeform 670"/>
              <p:cNvSpPr>
                <a:spLocks noEditPoints="1"/>
              </p:cNvSpPr>
              <p:nvPr userDrawn="1"/>
            </p:nvSpPr>
            <p:spPr bwMode="auto">
              <a:xfrm>
                <a:off x="2252" y="4012"/>
                <a:ext cx="14" cy="14"/>
              </a:xfrm>
              <a:custGeom>
                <a:avLst/>
                <a:gdLst>
                  <a:gd name="T0" fmla="*/ 10 w 13"/>
                  <a:gd name="T1" fmla="*/ 8 h 13"/>
                  <a:gd name="T2" fmla="*/ 9 w 13"/>
                  <a:gd name="T3" fmla="*/ 3 h 13"/>
                  <a:gd name="T4" fmla="*/ 10 w 13"/>
                  <a:gd name="T5" fmla="*/ 2 h 13"/>
                  <a:gd name="T6" fmla="*/ 10 w 13"/>
                  <a:gd name="T7" fmla="*/ 2 h 13"/>
                  <a:gd name="T8" fmla="*/ 9 w 13"/>
                  <a:gd name="T9" fmla="*/ 3 h 13"/>
                  <a:gd name="T10" fmla="*/ 9 w 13"/>
                  <a:gd name="T11" fmla="*/ 2 h 13"/>
                  <a:gd name="T12" fmla="*/ 10 w 13"/>
                  <a:gd name="T13" fmla="*/ 2 h 13"/>
                  <a:gd name="T14" fmla="*/ 10 w 13"/>
                  <a:gd name="T15" fmla="*/ 0 h 13"/>
                  <a:gd name="T16" fmla="*/ 8 w 13"/>
                  <a:gd name="T17" fmla="*/ 0 h 13"/>
                  <a:gd name="T18" fmla="*/ 8 w 13"/>
                  <a:gd name="T19" fmla="*/ 0 h 13"/>
                  <a:gd name="T20" fmla="*/ 8 w 13"/>
                  <a:gd name="T21" fmla="*/ 6 h 13"/>
                  <a:gd name="T22" fmla="*/ 4 w 13"/>
                  <a:gd name="T23" fmla="*/ 6 h 13"/>
                  <a:gd name="T24" fmla="*/ 1 w 13"/>
                  <a:gd name="T25" fmla="*/ 6 h 13"/>
                  <a:gd name="T26" fmla="*/ 5 w 13"/>
                  <a:gd name="T27" fmla="*/ 12 h 13"/>
                  <a:gd name="T28" fmla="*/ 4 w 13"/>
                  <a:gd name="T29" fmla="*/ 13 h 13"/>
                  <a:gd name="T30" fmla="*/ 8 w 13"/>
                  <a:gd name="T31" fmla="*/ 11 h 13"/>
                  <a:gd name="T32" fmla="*/ 10 w 13"/>
                  <a:gd name="T33" fmla="*/ 8 h 13"/>
                  <a:gd name="T34" fmla="*/ 5 w 13"/>
                  <a:gd name="T35" fmla="*/ 12 h 13"/>
                  <a:gd name="T36" fmla="*/ 5 w 13"/>
                  <a:gd name="T37" fmla="*/ 12 h 13"/>
                  <a:gd name="T38" fmla="*/ 5 w 13"/>
                  <a:gd name="T39" fmla="*/ 12 h 13"/>
                  <a:gd name="T40" fmla="*/ 5 w 13"/>
                  <a:gd name="T41" fmla="*/ 12 h 13"/>
                  <a:gd name="T42" fmla="*/ 6 w 13"/>
                  <a:gd name="T43" fmla="*/ 9 h 13"/>
                  <a:gd name="T44" fmla="*/ 5 w 13"/>
                  <a:gd name="T45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" h="13">
                    <a:moveTo>
                      <a:pt x="10" y="8"/>
                    </a:moveTo>
                    <a:cubicBezTo>
                      <a:pt x="10" y="7"/>
                      <a:pt x="10" y="5"/>
                      <a:pt x="9" y="3"/>
                    </a:cubicBezTo>
                    <a:cubicBezTo>
                      <a:pt x="10" y="3"/>
                      <a:pt x="13" y="4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9" y="3"/>
                      <a:pt x="9" y="2"/>
                      <a:pt x="9" y="2"/>
                    </a:cubicBezTo>
                    <a:cubicBezTo>
                      <a:pt x="9" y="2"/>
                      <a:pt x="9" y="2"/>
                      <a:pt x="10" y="2"/>
                    </a:cubicBezTo>
                    <a:cubicBezTo>
                      <a:pt x="10" y="2"/>
                      <a:pt x="11" y="1"/>
                      <a:pt x="10" y="0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1"/>
                      <a:pt x="8" y="5"/>
                      <a:pt x="8" y="6"/>
                    </a:cubicBezTo>
                    <a:cubicBezTo>
                      <a:pt x="8" y="6"/>
                      <a:pt x="4" y="6"/>
                      <a:pt x="4" y="6"/>
                    </a:cubicBezTo>
                    <a:cubicBezTo>
                      <a:pt x="4" y="7"/>
                      <a:pt x="1" y="5"/>
                      <a:pt x="1" y="6"/>
                    </a:cubicBezTo>
                    <a:cubicBezTo>
                      <a:pt x="0" y="7"/>
                      <a:pt x="4" y="10"/>
                      <a:pt x="5" y="12"/>
                    </a:cubicBezTo>
                    <a:cubicBezTo>
                      <a:pt x="5" y="13"/>
                      <a:pt x="4" y="13"/>
                      <a:pt x="4" y="13"/>
                    </a:cubicBezTo>
                    <a:cubicBezTo>
                      <a:pt x="5" y="12"/>
                      <a:pt x="7" y="12"/>
                      <a:pt x="8" y="11"/>
                    </a:cubicBezTo>
                    <a:cubicBezTo>
                      <a:pt x="9" y="11"/>
                      <a:pt x="11" y="9"/>
                      <a:pt x="10" y="8"/>
                    </a:cubicBezTo>
                    <a:close/>
                    <a:moveTo>
                      <a:pt x="5" y="12"/>
                    </a:move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lose/>
                    <a:moveTo>
                      <a:pt x="5" y="12"/>
                    </a:moveTo>
                    <a:cubicBezTo>
                      <a:pt x="5" y="11"/>
                      <a:pt x="5" y="9"/>
                      <a:pt x="6" y="9"/>
                    </a:cubicBezTo>
                    <a:cubicBezTo>
                      <a:pt x="7" y="9"/>
                      <a:pt x="6" y="11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2" name="Freeform 671"/>
              <p:cNvSpPr>
                <a:spLocks/>
              </p:cNvSpPr>
              <p:nvPr userDrawn="1"/>
            </p:nvSpPr>
            <p:spPr bwMode="auto">
              <a:xfrm>
                <a:off x="2249" y="4015"/>
                <a:ext cx="2" cy="2"/>
              </a:xfrm>
              <a:custGeom>
                <a:avLst/>
                <a:gdLst>
                  <a:gd name="T0" fmla="*/ 0 w 2"/>
                  <a:gd name="T1" fmla="*/ 1 h 2"/>
                  <a:gd name="T2" fmla="*/ 1 w 2"/>
                  <a:gd name="T3" fmla="*/ 0 h 2"/>
                  <a:gd name="T4" fmla="*/ 1 w 2"/>
                  <a:gd name="T5" fmla="*/ 0 h 2"/>
                  <a:gd name="T6" fmla="*/ 0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0" y="2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3" name="Freeform 672"/>
              <p:cNvSpPr>
                <a:spLocks/>
              </p:cNvSpPr>
              <p:nvPr userDrawn="1"/>
            </p:nvSpPr>
            <p:spPr bwMode="auto">
              <a:xfrm>
                <a:off x="2246" y="4006"/>
                <a:ext cx="14" cy="10"/>
              </a:xfrm>
              <a:custGeom>
                <a:avLst/>
                <a:gdLst>
                  <a:gd name="T0" fmla="*/ 13 w 14"/>
                  <a:gd name="T1" fmla="*/ 2 h 10"/>
                  <a:gd name="T2" fmla="*/ 8 w 14"/>
                  <a:gd name="T3" fmla="*/ 2 h 10"/>
                  <a:gd name="T4" fmla="*/ 5 w 14"/>
                  <a:gd name="T5" fmla="*/ 0 h 10"/>
                  <a:gd name="T6" fmla="*/ 5 w 14"/>
                  <a:gd name="T7" fmla="*/ 0 h 10"/>
                  <a:gd name="T8" fmla="*/ 2 w 14"/>
                  <a:gd name="T9" fmla="*/ 2 h 10"/>
                  <a:gd name="T10" fmla="*/ 4 w 14"/>
                  <a:gd name="T11" fmla="*/ 5 h 10"/>
                  <a:gd name="T12" fmla="*/ 1 w 14"/>
                  <a:gd name="T13" fmla="*/ 7 h 10"/>
                  <a:gd name="T14" fmla="*/ 4 w 14"/>
                  <a:gd name="T15" fmla="*/ 7 h 10"/>
                  <a:gd name="T16" fmla="*/ 4 w 14"/>
                  <a:gd name="T17" fmla="*/ 9 h 10"/>
                  <a:gd name="T18" fmla="*/ 7 w 14"/>
                  <a:gd name="T19" fmla="*/ 10 h 10"/>
                  <a:gd name="T20" fmla="*/ 10 w 14"/>
                  <a:gd name="T21" fmla="*/ 6 h 10"/>
                  <a:gd name="T22" fmla="*/ 14 w 14"/>
                  <a:gd name="T23" fmla="*/ 6 h 10"/>
                  <a:gd name="T24" fmla="*/ 13 w 14"/>
                  <a:gd name="T25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10">
                    <a:moveTo>
                      <a:pt x="13" y="2"/>
                    </a:moveTo>
                    <a:cubicBezTo>
                      <a:pt x="13" y="0"/>
                      <a:pt x="9" y="3"/>
                      <a:pt x="8" y="2"/>
                    </a:cubicBezTo>
                    <a:cubicBezTo>
                      <a:pt x="6" y="2"/>
                      <a:pt x="6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2"/>
                      <a:pt x="3" y="1"/>
                      <a:pt x="2" y="2"/>
                    </a:cubicBezTo>
                    <a:cubicBezTo>
                      <a:pt x="1" y="2"/>
                      <a:pt x="4" y="4"/>
                      <a:pt x="4" y="5"/>
                    </a:cubicBezTo>
                    <a:cubicBezTo>
                      <a:pt x="3" y="6"/>
                      <a:pt x="0" y="7"/>
                      <a:pt x="1" y="7"/>
                    </a:cubicBezTo>
                    <a:cubicBezTo>
                      <a:pt x="2" y="8"/>
                      <a:pt x="4" y="7"/>
                      <a:pt x="4" y="7"/>
                    </a:cubicBezTo>
                    <a:cubicBezTo>
                      <a:pt x="5" y="8"/>
                      <a:pt x="4" y="9"/>
                      <a:pt x="4" y="9"/>
                    </a:cubicBezTo>
                    <a:cubicBezTo>
                      <a:pt x="5" y="9"/>
                      <a:pt x="6" y="10"/>
                      <a:pt x="7" y="10"/>
                    </a:cubicBezTo>
                    <a:cubicBezTo>
                      <a:pt x="7" y="10"/>
                      <a:pt x="9" y="7"/>
                      <a:pt x="10" y="6"/>
                    </a:cubicBezTo>
                    <a:cubicBezTo>
                      <a:pt x="11" y="6"/>
                      <a:pt x="12" y="6"/>
                      <a:pt x="14" y="6"/>
                    </a:cubicBezTo>
                    <a:cubicBezTo>
                      <a:pt x="13" y="4"/>
                      <a:pt x="14" y="3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4" name="Freeform 673"/>
              <p:cNvSpPr>
                <a:spLocks/>
              </p:cNvSpPr>
              <p:nvPr userDrawn="1"/>
            </p:nvSpPr>
            <p:spPr bwMode="auto">
              <a:xfrm>
                <a:off x="2260" y="4005"/>
                <a:ext cx="9" cy="5"/>
              </a:xfrm>
              <a:custGeom>
                <a:avLst/>
                <a:gdLst>
                  <a:gd name="T0" fmla="*/ 0 w 8"/>
                  <a:gd name="T1" fmla="*/ 3 h 5"/>
                  <a:gd name="T2" fmla="*/ 5 w 8"/>
                  <a:gd name="T3" fmla="*/ 5 h 5"/>
                  <a:gd name="T4" fmla="*/ 8 w 8"/>
                  <a:gd name="T5" fmla="*/ 3 h 5"/>
                  <a:gd name="T6" fmla="*/ 2 w 8"/>
                  <a:gd name="T7" fmla="*/ 0 h 5"/>
                  <a:gd name="T8" fmla="*/ 0 w 8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0" y="3"/>
                    </a:moveTo>
                    <a:cubicBezTo>
                      <a:pt x="0" y="4"/>
                      <a:pt x="2" y="4"/>
                      <a:pt x="5" y="5"/>
                    </a:cubicBezTo>
                    <a:cubicBezTo>
                      <a:pt x="6" y="4"/>
                      <a:pt x="8" y="4"/>
                      <a:pt x="8" y="3"/>
                    </a:cubicBezTo>
                    <a:cubicBezTo>
                      <a:pt x="8" y="2"/>
                      <a:pt x="4" y="1"/>
                      <a:pt x="2" y="0"/>
                    </a:cubicBezTo>
                    <a:cubicBezTo>
                      <a:pt x="1" y="2"/>
                      <a:pt x="0" y="3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5" name="Freeform 674"/>
              <p:cNvSpPr>
                <a:spLocks/>
              </p:cNvSpPr>
              <p:nvPr userDrawn="1"/>
            </p:nvSpPr>
            <p:spPr bwMode="auto">
              <a:xfrm>
                <a:off x="2262" y="4010"/>
                <a:ext cx="5" cy="3"/>
              </a:xfrm>
              <a:custGeom>
                <a:avLst/>
                <a:gdLst>
                  <a:gd name="T0" fmla="*/ 1 w 4"/>
                  <a:gd name="T1" fmla="*/ 2 h 3"/>
                  <a:gd name="T2" fmla="*/ 4 w 4"/>
                  <a:gd name="T3" fmla="*/ 1 h 3"/>
                  <a:gd name="T4" fmla="*/ 3 w 4"/>
                  <a:gd name="T5" fmla="*/ 0 h 3"/>
                  <a:gd name="T6" fmla="*/ 1 w 4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1" y="2"/>
                    </a:moveTo>
                    <a:cubicBezTo>
                      <a:pt x="1" y="3"/>
                      <a:pt x="3" y="1"/>
                      <a:pt x="4" y="1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1" y="1"/>
                      <a:pt x="0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6" name="Freeform 675"/>
              <p:cNvSpPr>
                <a:spLocks/>
              </p:cNvSpPr>
              <p:nvPr userDrawn="1"/>
            </p:nvSpPr>
            <p:spPr bwMode="auto">
              <a:xfrm>
                <a:off x="2267" y="4011"/>
                <a:ext cx="4" cy="12"/>
              </a:xfrm>
              <a:custGeom>
                <a:avLst/>
                <a:gdLst>
                  <a:gd name="T0" fmla="*/ 1 w 4"/>
                  <a:gd name="T1" fmla="*/ 7 h 11"/>
                  <a:gd name="T2" fmla="*/ 0 w 4"/>
                  <a:gd name="T3" fmla="*/ 11 h 11"/>
                  <a:gd name="T4" fmla="*/ 1 w 4"/>
                  <a:gd name="T5" fmla="*/ 9 h 11"/>
                  <a:gd name="T6" fmla="*/ 1 w 4"/>
                  <a:gd name="T7" fmla="*/ 9 h 11"/>
                  <a:gd name="T8" fmla="*/ 2 w 4"/>
                  <a:gd name="T9" fmla="*/ 6 h 11"/>
                  <a:gd name="T10" fmla="*/ 3 w 4"/>
                  <a:gd name="T11" fmla="*/ 4 h 11"/>
                  <a:gd name="T12" fmla="*/ 3 w 4"/>
                  <a:gd name="T13" fmla="*/ 4 h 11"/>
                  <a:gd name="T14" fmla="*/ 3 w 4"/>
                  <a:gd name="T15" fmla="*/ 2 h 11"/>
                  <a:gd name="T16" fmla="*/ 3 w 4"/>
                  <a:gd name="T17" fmla="*/ 1 h 11"/>
                  <a:gd name="T18" fmla="*/ 0 w 4"/>
                  <a:gd name="T19" fmla="*/ 0 h 11"/>
                  <a:gd name="T20" fmla="*/ 1 w 4"/>
                  <a:gd name="T21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11">
                    <a:moveTo>
                      <a:pt x="1" y="7"/>
                    </a:moveTo>
                    <a:cubicBezTo>
                      <a:pt x="0" y="9"/>
                      <a:pt x="0" y="10"/>
                      <a:pt x="0" y="11"/>
                    </a:cubicBezTo>
                    <a:cubicBezTo>
                      <a:pt x="0" y="11"/>
                      <a:pt x="1" y="10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2" y="8"/>
                      <a:pt x="2" y="6"/>
                    </a:cubicBezTo>
                    <a:cubicBezTo>
                      <a:pt x="3" y="5"/>
                      <a:pt x="3" y="5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4" y="2"/>
                      <a:pt x="4" y="3"/>
                      <a:pt x="3" y="1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1" y="0"/>
                      <a:pt x="1" y="5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7" name="Freeform 676"/>
              <p:cNvSpPr>
                <a:spLocks/>
              </p:cNvSpPr>
              <p:nvPr userDrawn="1"/>
            </p:nvSpPr>
            <p:spPr bwMode="auto">
              <a:xfrm>
                <a:off x="2267" y="401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8" name="Freeform 677"/>
              <p:cNvSpPr>
                <a:spLocks/>
              </p:cNvSpPr>
              <p:nvPr userDrawn="1"/>
            </p:nvSpPr>
            <p:spPr bwMode="auto">
              <a:xfrm>
                <a:off x="2262" y="4002"/>
                <a:ext cx="5" cy="3"/>
              </a:xfrm>
              <a:custGeom>
                <a:avLst/>
                <a:gdLst>
                  <a:gd name="T0" fmla="*/ 3 w 4"/>
                  <a:gd name="T1" fmla="*/ 0 h 3"/>
                  <a:gd name="T2" fmla="*/ 0 w 4"/>
                  <a:gd name="T3" fmla="*/ 3 h 3"/>
                  <a:gd name="T4" fmla="*/ 0 w 4"/>
                  <a:gd name="T5" fmla="*/ 3 h 3"/>
                  <a:gd name="T6" fmla="*/ 3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3" y="0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2"/>
                      <a:pt x="4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9" name="Freeform 678"/>
              <p:cNvSpPr>
                <a:spLocks/>
              </p:cNvSpPr>
              <p:nvPr userDrawn="1"/>
            </p:nvSpPr>
            <p:spPr bwMode="auto">
              <a:xfrm>
                <a:off x="2272" y="4018"/>
                <a:ext cx="0" cy="2"/>
              </a:xfrm>
              <a:custGeom>
                <a:avLst/>
                <a:gdLst>
                  <a:gd name="T0" fmla="*/ 0 h 2"/>
                  <a:gd name="T1" fmla="*/ 1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0" name="Freeform 679"/>
              <p:cNvSpPr>
                <a:spLocks/>
              </p:cNvSpPr>
              <p:nvPr userDrawn="1"/>
            </p:nvSpPr>
            <p:spPr bwMode="auto">
              <a:xfrm>
                <a:off x="2270" y="4015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0 w 2"/>
                  <a:gd name="T5" fmla="*/ 0 h 1"/>
                  <a:gd name="T6" fmla="*/ 1 w 2"/>
                  <a:gd name="T7" fmla="*/ 1 h 1"/>
                  <a:gd name="T8" fmla="*/ 2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1" name="Freeform 680"/>
              <p:cNvSpPr>
                <a:spLocks/>
              </p:cNvSpPr>
              <p:nvPr userDrawn="1"/>
            </p:nvSpPr>
            <p:spPr bwMode="auto">
              <a:xfrm>
                <a:off x="2272" y="4016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2" name="Freeform 681"/>
              <p:cNvSpPr>
                <a:spLocks/>
              </p:cNvSpPr>
              <p:nvPr userDrawn="1"/>
            </p:nvSpPr>
            <p:spPr bwMode="auto">
              <a:xfrm>
                <a:off x="2242" y="3988"/>
                <a:ext cx="4" cy="6"/>
              </a:xfrm>
              <a:custGeom>
                <a:avLst/>
                <a:gdLst>
                  <a:gd name="T0" fmla="*/ 3 w 4"/>
                  <a:gd name="T1" fmla="*/ 1 h 6"/>
                  <a:gd name="T2" fmla="*/ 2 w 4"/>
                  <a:gd name="T3" fmla="*/ 2 h 6"/>
                  <a:gd name="T4" fmla="*/ 3 w 4"/>
                  <a:gd name="T5" fmla="*/ 5 h 6"/>
                  <a:gd name="T6" fmla="*/ 4 w 4"/>
                  <a:gd name="T7" fmla="*/ 6 h 6"/>
                  <a:gd name="T8" fmla="*/ 4 w 4"/>
                  <a:gd name="T9" fmla="*/ 5 h 6"/>
                  <a:gd name="T10" fmla="*/ 3 w 4"/>
                  <a:gd name="T1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3" y="1"/>
                    </a:moveTo>
                    <a:cubicBezTo>
                      <a:pt x="3" y="0"/>
                      <a:pt x="1" y="3"/>
                      <a:pt x="2" y="2"/>
                    </a:cubicBezTo>
                    <a:cubicBezTo>
                      <a:pt x="3" y="2"/>
                      <a:pt x="0" y="4"/>
                      <a:pt x="3" y="5"/>
                    </a:cubicBezTo>
                    <a:cubicBezTo>
                      <a:pt x="3" y="6"/>
                      <a:pt x="3" y="6"/>
                      <a:pt x="4" y="6"/>
                    </a:cubicBezTo>
                    <a:cubicBezTo>
                      <a:pt x="4" y="6"/>
                      <a:pt x="4" y="6"/>
                      <a:pt x="4" y="5"/>
                    </a:cubicBezTo>
                    <a:cubicBezTo>
                      <a:pt x="4" y="4"/>
                      <a:pt x="3" y="3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3" name="Freeform 682"/>
              <p:cNvSpPr>
                <a:spLocks/>
              </p:cNvSpPr>
              <p:nvPr userDrawn="1"/>
            </p:nvSpPr>
            <p:spPr bwMode="auto">
              <a:xfrm>
                <a:off x="2240" y="3992"/>
                <a:ext cx="20" cy="14"/>
              </a:xfrm>
              <a:custGeom>
                <a:avLst/>
                <a:gdLst>
                  <a:gd name="T0" fmla="*/ 14 w 20"/>
                  <a:gd name="T1" fmla="*/ 5 h 13"/>
                  <a:gd name="T2" fmla="*/ 20 w 20"/>
                  <a:gd name="T3" fmla="*/ 4 h 13"/>
                  <a:gd name="T4" fmla="*/ 12 w 20"/>
                  <a:gd name="T5" fmla="*/ 1 h 13"/>
                  <a:gd name="T6" fmla="*/ 6 w 20"/>
                  <a:gd name="T7" fmla="*/ 2 h 13"/>
                  <a:gd name="T8" fmla="*/ 4 w 20"/>
                  <a:gd name="T9" fmla="*/ 5 h 13"/>
                  <a:gd name="T10" fmla="*/ 0 w 20"/>
                  <a:gd name="T11" fmla="*/ 6 h 13"/>
                  <a:gd name="T12" fmla="*/ 3 w 20"/>
                  <a:gd name="T13" fmla="*/ 10 h 13"/>
                  <a:gd name="T14" fmla="*/ 11 w 20"/>
                  <a:gd name="T15" fmla="*/ 13 h 13"/>
                  <a:gd name="T16" fmla="*/ 11 w 20"/>
                  <a:gd name="T17" fmla="*/ 13 h 13"/>
                  <a:gd name="T18" fmla="*/ 11 w 20"/>
                  <a:gd name="T19" fmla="*/ 13 h 13"/>
                  <a:gd name="T20" fmla="*/ 11 w 20"/>
                  <a:gd name="T21" fmla="*/ 13 h 13"/>
                  <a:gd name="T22" fmla="*/ 11 w 20"/>
                  <a:gd name="T23" fmla="*/ 13 h 13"/>
                  <a:gd name="T24" fmla="*/ 11 w 20"/>
                  <a:gd name="T25" fmla="*/ 13 h 13"/>
                  <a:gd name="T26" fmla="*/ 11 w 20"/>
                  <a:gd name="T27" fmla="*/ 13 h 13"/>
                  <a:gd name="T28" fmla="*/ 14 w 20"/>
                  <a:gd name="T29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" h="13">
                    <a:moveTo>
                      <a:pt x="14" y="5"/>
                    </a:moveTo>
                    <a:cubicBezTo>
                      <a:pt x="15" y="5"/>
                      <a:pt x="20" y="6"/>
                      <a:pt x="20" y="4"/>
                    </a:cubicBezTo>
                    <a:cubicBezTo>
                      <a:pt x="20" y="2"/>
                      <a:pt x="15" y="2"/>
                      <a:pt x="12" y="1"/>
                    </a:cubicBezTo>
                    <a:cubicBezTo>
                      <a:pt x="10" y="0"/>
                      <a:pt x="8" y="2"/>
                      <a:pt x="6" y="2"/>
                    </a:cubicBezTo>
                    <a:cubicBezTo>
                      <a:pt x="5" y="3"/>
                      <a:pt x="4" y="4"/>
                      <a:pt x="4" y="5"/>
                    </a:cubicBezTo>
                    <a:cubicBezTo>
                      <a:pt x="3" y="6"/>
                      <a:pt x="0" y="5"/>
                      <a:pt x="0" y="6"/>
                    </a:cubicBezTo>
                    <a:cubicBezTo>
                      <a:pt x="0" y="8"/>
                      <a:pt x="2" y="10"/>
                      <a:pt x="3" y="10"/>
                    </a:cubicBezTo>
                    <a:cubicBezTo>
                      <a:pt x="5" y="10"/>
                      <a:pt x="9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3" y="12"/>
                      <a:pt x="13" y="6"/>
                      <a:pt x="1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4" name="Freeform 683"/>
              <p:cNvSpPr>
                <a:spLocks/>
              </p:cNvSpPr>
              <p:nvPr userDrawn="1"/>
            </p:nvSpPr>
            <p:spPr bwMode="auto">
              <a:xfrm>
                <a:off x="2236" y="3976"/>
                <a:ext cx="4" cy="2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2 h 2"/>
                  <a:gd name="T4" fmla="*/ 1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0" y="1"/>
                      <a:pt x="1" y="1"/>
                      <a:pt x="3" y="2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5" name="Freeform 684"/>
              <p:cNvSpPr>
                <a:spLocks/>
              </p:cNvSpPr>
              <p:nvPr userDrawn="1"/>
            </p:nvSpPr>
            <p:spPr bwMode="auto">
              <a:xfrm>
                <a:off x="2238" y="3978"/>
                <a:ext cx="12" cy="11"/>
              </a:xfrm>
              <a:custGeom>
                <a:avLst/>
                <a:gdLst>
                  <a:gd name="T0" fmla="*/ 1 w 11"/>
                  <a:gd name="T1" fmla="*/ 6 h 11"/>
                  <a:gd name="T2" fmla="*/ 8 w 11"/>
                  <a:gd name="T3" fmla="*/ 6 h 11"/>
                  <a:gd name="T4" fmla="*/ 8 w 11"/>
                  <a:gd name="T5" fmla="*/ 10 h 11"/>
                  <a:gd name="T6" fmla="*/ 10 w 11"/>
                  <a:gd name="T7" fmla="*/ 9 h 11"/>
                  <a:gd name="T8" fmla="*/ 10 w 11"/>
                  <a:gd name="T9" fmla="*/ 9 h 11"/>
                  <a:gd name="T10" fmla="*/ 9 w 11"/>
                  <a:gd name="T11" fmla="*/ 1 h 11"/>
                  <a:gd name="T12" fmla="*/ 4 w 11"/>
                  <a:gd name="T13" fmla="*/ 1 h 11"/>
                  <a:gd name="T14" fmla="*/ 3 w 11"/>
                  <a:gd name="T15" fmla="*/ 1 h 11"/>
                  <a:gd name="T16" fmla="*/ 1 w 11"/>
                  <a:gd name="T17" fmla="*/ 0 h 11"/>
                  <a:gd name="T18" fmla="*/ 1 w 11"/>
                  <a:gd name="T1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11">
                    <a:moveTo>
                      <a:pt x="1" y="6"/>
                    </a:moveTo>
                    <a:cubicBezTo>
                      <a:pt x="2" y="7"/>
                      <a:pt x="7" y="4"/>
                      <a:pt x="8" y="6"/>
                    </a:cubicBezTo>
                    <a:cubicBezTo>
                      <a:pt x="8" y="7"/>
                      <a:pt x="7" y="10"/>
                      <a:pt x="8" y="10"/>
                    </a:cubicBezTo>
                    <a:cubicBezTo>
                      <a:pt x="9" y="11"/>
                      <a:pt x="10" y="10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9" y="8"/>
                      <a:pt x="11" y="2"/>
                      <a:pt x="9" y="1"/>
                    </a:cubicBezTo>
                    <a:cubicBezTo>
                      <a:pt x="7" y="1"/>
                      <a:pt x="5" y="1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2" y="2"/>
                      <a:pt x="0" y="5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6" name="Freeform 685"/>
              <p:cNvSpPr>
                <a:spLocks/>
              </p:cNvSpPr>
              <p:nvPr userDrawn="1"/>
            </p:nvSpPr>
            <p:spPr bwMode="auto">
              <a:xfrm>
                <a:off x="2240" y="39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7" name="Freeform 686"/>
              <p:cNvSpPr>
                <a:spLocks/>
              </p:cNvSpPr>
              <p:nvPr userDrawn="1"/>
            </p:nvSpPr>
            <p:spPr bwMode="auto">
              <a:xfrm>
                <a:off x="2249" y="3984"/>
                <a:ext cx="4" cy="3"/>
              </a:xfrm>
              <a:custGeom>
                <a:avLst/>
                <a:gdLst>
                  <a:gd name="T0" fmla="*/ 4 w 4"/>
                  <a:gd name="T1" fmla="*/ 3 h 3"/>
                  <a:gd name="T2" fmla="*/ 2 w 4"/>
                  <a:gd name="T3" fmla="*/ 0 h 3"/>
                  <a:gd name="T4" fmla="*/ 0 w 4"/>
                  <a:gd name="T5" fmla="*/ 3 h 3"/>
                  <a:gd name="T6" fmla="*/ 4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1" y="2"/>
                      <a:pt x="0" y="3"/>
                    </a:cubicBezTo>
                    <a:cubicBezTo>
                      <a:pt x="1" y="3"/>
                      <a:pt x="3" y="2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8" name="Freeform 687"/>
              <p:cNvSpPr>
                <a:spLocks/>
              </p:cNvSpPr>
              <p:nvPr userDrawn="1"/>
            </p:nvSpPr>
            <p:spPr bwMode="auto">
              <a:xfrm>
                <a:off x="2242" y="3978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9" name="Freeform 688"/>
              <p:cNvSpPr>
                <a:spLocks/>
              </p:cNvSpPr>
              <p:nvPr userDrawn="1"/>
            </p:nvSpPr>
            <p:spPr bwMode="auto">
              <a:xfrm>
                <a:off x="2253" y="3987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0" name="Freeform 689"/>
              <p:cNvSpPr>
                <a:spLocks/>
              </p:cNvSpPr>
              <p:nvPr userDrawn="1"/>
            </p:nvSpPr>
            <p:spPr bwMode="auto">
              <a:xfrm>
                <a:off x="2248" y="3967"/>
                <a:ext cx="5" cy="11"/>
              </a:xfrm>
              <a:custGeom>
                <a:avLst/>
                <a:gdLst>
                  <a:gd name="T0" fmla="*/ 2 w 5"/>
                  <a:gd name="T1" fmla="*/ 0 h 10"/>
                  <a:gd name="T2" fmla="*/ 1 w 5"/>
                  <a:gd name="T3" fmla="*/ 5 h 10"/>
                  <a:gd name="T4" fmla="*/ 1 w 5"/>
                  <a:gd name="T5" fmla="*/ 9 h 10"/>
                  <a:gd name="T6" fmla="*/ 5 w 5"/>
                  <a:gd name="T7" fmla="*/ 9 h 10"/>
                  <a:gd name="T8" fmla="*/ 2 w 5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0">
                    <a:moveTo>
                      <a:pt x="2" y="0"/>
                    </a:moveTo>
                    <a:cubicBezTo>
                      <a:pt x="1" y="0"/>
                      <a:pt x="1" y="4"/>
                      <a:pt x="1" y="5"/>
                    </a:cubicBezTo>
                    <a:cubicBezTo>
                      <a:pt x="2" y="7"/>
                      <a:pt x="0" y="9"/>
                      <a:pt x="1" y="9"/>
                    </a:cubicBezTo>
                    <a:cubicBezTo>
                      <a:pt x="2" y="10"/>
                      <a:pt x="4" y="9"/>
                      <a:pt x="5" y="9"/>
                    </a:cubicBezTo>
                    <a:cubicBezTo>
                      <a:pt x="4" y="7"/>
                      <a:pt x="4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1" name="Freeform 690"/>
              <p:cNvSpPr>
                <a:spLocks/>
              </p:cNvSpPr>
              <p:nvPr userDrawn="1"/>
            </p:nvSpPr>
            <p:spPr bwMode="auto">
              <a:xfrm>
                <a:off x="2252" y="3977"/>
                <a:ext cx="4" cy="9"/>
              </a:xfrm>
              <a:custGeom>
                <a:avLst/>
                <a:gdLst>
                  <a:gd name="T0" fmla="*/ 3 w 4"/>
                  <a:gd name="T1" fmla="*/ 0 h 9"/>
                  <a:gd name="T2" fmla="*/ 1 w 4"/>
                  <a:gd name="T3" fmla="*/ 0 h 9"/>
                  <a:gd name="T4" fmla="*/ 1 w 4"/>
                  <a:gd name="T5" fmla="*/ 0 h 9"/>
                  <a:gd name="T6" fmla="*/ 0 w 4"/>
                  <a:gd name="T7" fmla="*/ 4 h 9"/>
                  <a:gd name="T8" fmla="*/ 2 w 4"/>
                  <a:gd name="T9" fmla="*/ 9 h 9"/>
                  <a:gd name="T10" fmla="*/ 3 w 4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9">
                    <a:moveTo>
                      <a:pt x="3" y="0"/>
                    </a:moveTo>
                    <a:cubicBezTo>
                      <a:pt x="3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3" y="2"/>
                      <a:pt x="0" y="3"/>
                      <a:pt x="0" y="4"/>
                    </a:cubicBezTo>
                    <a:cubicBezTo>
                      <a:pt x="0" y="4"/>
                      <a:pt x="1" y="8"/>
                      <a:pt x="2" y="9"/>
                    </a:cubicBezTo>
                    <a:cubicBezTo>
                      <a:pt x="2" y="7"/>
                      <a:pt x="4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2" name="Freeform 691"/>
              <p:cNvSpPr>
                <a:spLocks/>
              </p:cNvSpPr>
              <p:nvPr userDrawn="1"/>
            </p:nvSpPr>
            <p:spPr bwMode="auto">
              <a:xfrm>
                <a:off x="2248" y="3971"/>
                <a:ext cx="1" cy="4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1 h 3"/>
                  <a:gd name="T4" fmla="*/ 1 w 1"/>
                  <a:gd name="T5" fmla="*/ 1 h 3"/>
                  <a:gd name="T6" fmla="*/ 1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3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3" name="Freeform 692"/>
              <p:cNvSpPr>
                <a:spLocks/>
              </p:cNvSpPr>
              <p:nvPr userDrawn="1"/>
            </p:nvSpPr>
            <p:spPr bwMode="auto">
              <a:xfrm>
                <a:off x="2254" y="3986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4" name="Freeform 693"/>
              <p:cNvSpPr>
                <a:spLocks/>
              </p:cNvSpPr>
              <p:nvPr userDrawn="1"/>
            </p:nvSpPr>
            <p:spPr bwMode="auto">
              <a:xfrm>
                <a:off x="2228" y="3959"/>
                <a:ext cx="16" cy="23"/>
              </a:xfrm>
              <a:custGeom>
                <a:avLst/>
                <a:gdLst>
                  <a:gd name="T0" fmla="*/ 12 w 15"/>
                  <a:gd name="T1" fmla="*/ 12 h 22"/>
                  <a:gd name="T2" fmla="*/ 7 w 15"/>
                  <a:gd name="T3" fmla="*/ 4 h 22"/>
                  <a:gd name="T4" fmla="*/ 11 w 15"/>
                  <a:gd name="T5" fmla="*/ 5 h 22"/>
                  <a:gd name="T6" fmla="*/ 15 w 15"/>
                  <a:gd name="T7" fmla="*/ 1 h 22"/>
                  <a:gd name="T8" fmla="*/ 10 w 15"/>
                  <a:gd name="T9" fmla="*/ 3 h 22"/>
                  <a:gd name="T10" fmla="*/ 8 w 15"/>
                  <a:gd name="T11" fmla="*/ 2 h 22"/>
                  <a:gd name="T12" fmla="*/ 2 w 15"/>
                  <a:gd name="T13" fmla="*/ 2 h 22"/>
                  <a:gd name="T14" fmla="*/ 1 w 15"/>
                  <a:gd name="T15" fmla="*/ 12 h 22"/>
                  <a:gd name="T16" fmla="*/ 4 w 15"/>
                  <a:gd name="T17" fmla="*/ 15 h 22"/>
                  <a:gd name="T18" fmla="*/ 3 w 15"/>
                  <a:gd name="T19" fmla="*/ 16 h 22"/>
                  <a:gd name="T20" fmla="*/ 6 w 15"/>
                  <a:gd name="T21" fmla="*/ 22 h 22"/>
                  <a:gd name="T22" fmla="*/ 9 w 15"/>
                  <a:gd name="T23" fmla="*/ 16 h 22"/>
                  <a:gd name="T24" fmla="*/ 9 w 15"/>
                  <a:gd name="T25" fmla="*/ 15 h 22"/>
                  <a:gd name="T26" fmla="*/ 12 w 15"/>
                  <a:gd name="T27" fmla="*/ 1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" h="22">
                    <a:moveTo>
                      <a:pt x="12" y="12"/>
                    </a:moveTo>
                    <a:cubicBezTo>
                      <a:pt x="13" y="11"/>
                      <a:pt x="6" y="4"/>
                      <a:pt x="7" y="4"/>
                    </a:cubicBezTo>
                    <a:cubicBezTo>
                      <a:pt x="7" y="3"/>
                      <a:pt x="11" y="6"/>
                      <a:pt x="11" y="5"/>
                    </a:cubicBezTo>
                    <a:cubicBezTo>
                      <a:pt x="11" y="4"/>
                      <a:pt x="15" y="2"/>
                      <a:pt x="15" y="1"/>
                    </a:cubicBezTo>
                    <a:cubicBezTo>
                      <a:pt x="14" y="1"/>
                      <a:pt x="11" y="3"/>
                      <a:pt x="10" y="3"/>
                    </a:cubicBezTo>
                    <a:cubicBezTo>
                      <a:pt x="8" y="3"/>
                      <a:pt x="8" y="0"/>
                      <a:pt x="8" y="2"/>
                    </a:cubicBezTo>
                    <a:cubicBezTo>
                      <a:pt x="8" y="4"/>
                      <a:pt x="3" y="1"/>
                      <a:pt x="2" y="2"/>
                    </a:cubicBezTo>
                    <a:cubicBezTo>
                      <a:pt x="1" y="3"/>
                      <a:pt x="0" y="11"/>
                      <a:pt x="1" y="12"/>
                    </a:cubicBezTo>
                    <a:cubicBezTo>
                      <a:pt x="2" y="12"/>
                      <a:pt x="3" y="14"/>
                      <a:pt x="4" y="15"/>
                    </a:cubicBezTo>
                    <a:cubicBezTo>
                      <a:pt x="4" y="15"/>
                      <a:pt x="3" y="15"/>
                      <a:pt x="3" y="16"/>
                    </a:cubicBezTo>
                    <a:cubicBezTo>
                      <a:pt x="3" y="17"/>
                      <a:pt x="4" y="22"/>
                      <a:pt x="6" y="22"/>
                    </a:cubicBezTo>
                    <a:cubicBezTo>
                      <a:pt x="7" y="22"/>
                      <a:pt x="8" y="17"/>
                      <a:pt x="9" y="16"/>
                    </a:cubicBezTo>
                    <a:cubicBezTo>
                      <a:pt x="9" y="16"/>
                      <a:pt x="9" y="15"/>
                      <a:pt x="9" y="15"/>
                    </a:cubicBezTo>
                    <a:cubicBezTo>
                      <a:pt x="11" y="14"/>
                      <a:pt x="12" y="13"/>
                      <a:pt x="1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5" name="Freeform 694"/>
              <p:cNvSpPr>
                <a:spLocks/>
              </p:cNvSpPr>
              <p:nvPr userDrawn="1"/>
            </p:nvSpPr>
            <p:spPr bwMode="auto">
              <a:xfrm>
                <a:off x="2223" y="3952"/>
                <a:ext cx="6" cy="5"/>
              </a:xfrm>
              <a:custGeom>
                <a:avLst/>
                <a:gdLst>
                  <a:gd name="T0" fmla="*/ 1 w 6"/>
                  <a:gd name="T1" fmla="*/ 1 h 5"/>
                  <a:gd name="T2" fmla="*/ 4 w 6"/>
                  <a:gd name="T3" fmla="*/ 5 h 5"/>
                  <a:gd name="T4" fmla="*/ 3 w 6"/>
                  <a:gd name="T5" fmla="*/ 0 h 5"/>
                  <a:gd name="T6" fmla="*/ 1 w 6"/>
                  <a:gd name="T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1" y="1"/>
                    </a:moveTo>
                    <a:cubicBezTo>
                      <a:pt x="1" y="2"/>
                      <a:pt x="3" y="5"/>
                      <a:pt x="4" y="5"/>
                    </a:cubicBezTo>
                    <a:cubicBezTo>
                      <a:pt x="6" y="4"/>
                      <a:pt x="3" y="2"/>
                      <a:pt x="3" y="0"/>
                    </a:cubicBezTo>
                    <a:cubicBezTo>
                      <a:pt x="2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6" name="Freeform 695"/>
              <p:cNvSpPr>
                <a:spLocks/>
              </p:cNvSpPr>
              <p:nvPr userDrawn="1"/>
            </p:nvSpPr>
            <p:spPr bwMode="auto">
              <a:xfrm>
                <a:off x="2196" y="3856"/>
                <a:ext cx="15" cy="18"/>
              </a:xfrm>
              <a:custGeom>
                <a:avLst/>
                <a:gdLst>
                  <a:gd name="T0" fmla="*/ 12 w 15"/>
                  <a:gd name="T1" fmla="*/ 16 h 17"/>
                  <a:gd name="T2" fmla="*/ 5 w 15"/>
                  <a:gd name="T3" fmla="*/ 10 h 17"/>
                  <a:gd name="T4" fmla="*/ 11 w 15"/>
                  <a:gd name="T5" fmla="*/ 0 h 17"/>
                  <a:gd name="T6" fmla="*/ 1 w 15"/>
                  <a:gd name="T7" fmla="*/ 6 h 17"/>
                  <a:gd name="T8" fmla="*/ 1 w 15"/>
                  <a:gd name="T9" fmla="*/ 13 h 17"/>
                  <a:gd name="T10" fmla="*/ 6 w 15"/>
                  <a:gd name="T11" fmla="*/ 16 h 17"/>
                  <a:gd name="T12" fmla="*/ 10 w 15"/>
                  <a:gd name="T13" fmla="*/ 16 h 17"/>
                  <a:gd name="T14" fmla="*/ 13 w 15"/>
                  <a:gd name="T15" fmla="*/ 16 h 17"/>
                  <a:gd name="T16" fmla="*/ 14 w 15"/>
                  <a:gd name="T17" fmla="*/ 14 h 17"/>
                  <a:gd name="T18" fmla="*/ 12 w 15"/>
                  <a:gd name="T1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7">
                    <a:moveTo>
                      <a:pt x="12" y="16"/>
                    </a:moveTo>
                    <a:cubicBezTo>
                      <a:pt x="10" y="15"/>
                      <a:pt x="6" y="11"/>
                      <a:pt x="5" y="10"/>
                    </a:cubicBezTo>
                    <a:cubicBezTo>
                      <a:pt x="5" y="9"/>
                      <a:pt x="12" y="1"/>
                      <a:pt x="11" y="0"/>
                    </a:cubicBezTo>
                    <a:cubicBezTo>
                      <a:pt x="10" y="0"/>
                      <a:pt x="2" y="4"/>
                      <a:pt x="1" y="6"/>
                    </a:cubicBezTo>
                    <a:cubicBezTo>
                      <a:pt x="1" y="7"/>
                      <a:pt x="0" y="12"/>
                      <a:pt x="1" y="13"/>
                    </a:cubicBezTo>
                    <a:cubicBezTo>
                      <a:pt x="2" y="15"/>
                      <a:pt x="4" y="15"/>
                      <a:pt x="6" y="16"/>
                    </a:cubicBezTo>
                    <a:cubicBezTo>
                      <a:pt x="7" y="17"/>
                      <a:pt x="10" y="15"/>
                      <a:pt x="10" y="16"/>
                    </a:cubicBezTo>
                    <a:cubicBezTo>
                      <a:pt x="11" y="16"/>
                      <a:pt x="12" y="17"/>
                      <a:pt x="13" y="16"/>
                    </a:cubicBezTo>
                    <a:cubicBezTo>
                      <a:pt x="15" y="15"/>
                      <a:pt x="15" y="16"/>
                      <a:pt x="14" y="14"/>
                    </a:cubicBezTo>
                    <a:cubicBezTo>
                      <a:pt x="13" y="12"/>
                      <a:pt x="14" y="16"/>
                      <a:pt x="12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7" name="Freeform 696"/>
              <p:cNvSpPr>
                <a:spLocks/>
              </p:cNvSpPr>
              <p:nvPr userDrawn="1"/>
            </p:nvSpPr>
            <p:spPr bwMode="auto">
              <a:xfrm>
                <a:off x="2204" y="3809"/>
                <a:ext cx="1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8" name="Freeform 697"/>
              <p:cNvSpPr>
                <a:spLocks/>
              </p:cNvSpPr>
              <p:nvPr userDrawn="1"/>
            </p:nvSpPr>
            <p:spPr bwMode="auto">
              <a:xfrm>
                <a:off x="2201" y="3803"/>
                <a:ext cx="12" cy="13"/>
              </a:xfrm>
              <a:custGeom>
                <a:avLst/>
                <a:gdLst>
                  <a:gd name="T0" fmla="*/ 2 w 12"/>
                  <a:gd name="T1" fmla="*/ 0 h 12"/>
                  <a:gd name="T2" fmla="*/ 6 w 12"/>
                  <a:gd name="T3" fmla="*/ 8 h 12"/>
                  <a:gd name="T4" fmla="*/ 4 w 12"/>
                  <a:gd name="T5" fmla="*/ 7 h 12"/>
                  <a:gd name="T6" fmla="*/ 4 w 12"/>
                  <a:gd name="T7" fmla="*/ 12 h 12"/>
                  <a:gd name="T8" fmla="*/ 12 w 12"/>
                  <a:gd name="T9" fmla="*/ 10 h 12"/>
                  <a:gd name="T10" fmla="*/ 7 w 12"/>
                  <a:gd name="T11" fmla="*/ 7 h 12"/>
                  <a:gd name="T12" fmla="*/ 2 w 12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0" y="0"/>
                      <a:pt x="6" y="8"/>
                      <a:pt x="6" y="8"/>
                    </a:cubicBezTo>
                    <a:cubicBezTo>
                      <a:pt x="5" y="9"/>
                      <a:pt x="4" y="8"/>
                      <a:pt x="4" y="7"/>
                    </a:cubicBezTo>
                    <a:cubicBezTo>
                      <a:pt x="4" y="9"/>
                      <a:pt x="3" y="12"/>
                      <a:pt x="4" y="12"/>
                    </a:cubicBezTo>
                    <a:cubicBezTo>
                      <a:pt x="5" y="12"/>
                      <a:pt x="12" y="12"/>
                      <a:pt x="12" y="10"/>
                    </a:cubicBezTo>
                    <a:cubicBezTo>
                      <a:pt x="12" y="9"/>
                      <a:pt x="9" y="8"/>
                      <a:pt x="7" y="7"/>
                    </a:cubicBezTo>
                    <a:cubicBezTo>
                      <a:pt x="5" y="6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9" name="Freeform 698"/>
              <p:cNvSpPr>
                <a:spLocks/>
              </p:cNvSpPr>
              <p:nvPr userDrawn="1"/>
            </p:nvSpPr>
            <p:spPr bwMode="auto">
              <a:xfrm>
                <a:off x="2213" y="3807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0" name="Freeform 699"/>
              <p:cNvSpPr>
                <a:spLocks/>
              </p:cNvSpPr>
              <p:nvPr userDrawn="1"/>
            </p:nvSpPr>
            <p:spPr bwMode="auto">
              <a:xfrm>
                <a:off x="2213" y="3808"/>
                <a:ext cx="3" cy="4"/>
              </a:xfrm>
              <a:custGeom>
                <a:avLst/>
                <a:gdLst>
                  <a:gd name="T0" fmla="*/ 0 w 2"/>
                  <a:gd name="T1" fmla="*/ 0 h 3"/>
                  <a:gd name="T2" fmla="*/ 1 w 2"/>
                  <a:gd name="T3" fmla="*/ 3 h 3"/>
                  <a:gd name="T4" fmla="*/ 0 w 2"/>
                  <a:gd name="T5" fmla="*/ 0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0" y="1"/>
                      <a:pt x="1" y="3"/>
                      <a:pt x="1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1" name="Freeform 700"/>
              <p:cNvSpPr>
                <a:spLocks/>
              </p:cNvSpPr>
              <p:nvPr userDrawn="1"/>
            </p:nvSpPr>
            <p:spPr bwMode="auto">
              <a:xfrm>
                <a:off x="2212" y="3806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2" name="Freeform 701"/>
              <p:cNvSpPr>
                <a:spLocks/>
              </p:cNvSpPr>
              <p:nvPr userDrawn="1"/>
            </p:nvSpPr>
            <p:spPr bwMode="auto">
              <a:xfrm>
                <a:off x="2210" y="3804"/>
                <a:ext cx="3" cy="4"/>
              </a:xfrm>
              <a:custGeom>
                <a:avLst/>
                <a:gdLst>
                  <a:gd name="T0" fmla="*/ 2 w 3"/>
                  <a:gd name="T1" fmla="*/ 3 h 4"/>
                  <a:gd name="T2" fmla="*/ 2 w 3"/>
                  <a:gd name="T3" fmla="*/ 2 h 4"/>
                  <a:gd name="T4" fmla="*/ 1 w 3"/>
                  <a:gd name="T5" fmla="*/ 1 h 4"/>
                  <a:gd name="T6" fmla="*/ 3 w 3"/>
                  <a:gd name="T7" fmla="*/ 4 h 4"/>
                  <a:gd name="T8" fmla="*/ 2 w 3"/>
                  <a:gd name="T9" fmla="*/ 3 h 4"/>
                  <a:gd name="T10" fmla="*/ 2 w 3"/>
                  <a:gd name="T1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2" y="3"/>
                    </a:move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1"/>
                      <a:pt x="1" y="1"/>
                    </a:cubicBezTo>
                    <a:cubicBezTo>
                      <a:pt x="0" y="0"/>
                      <a:pt x="2" y="3"/>
                      <a:pt x="3" y="4"/>
                    </a:cubicBezTo>
                    <a:cubicBezTo>
                      <a:pt x="3" y="4"/>
                      <a:pt x="3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3" name="Freeform 702"/>
              <p:cNvSpPr>
                <a:spLocks/>
              </p:cNvSpPr>
              <p:nvPr userDrawn="1"/>
            </p:nvSpPr>
            <p:spPr bwMode="auto">
              <a:xfrm>
                <a:off x="2390" y="2526"/>
                <a:ext cx="9" cy="14"/>
              </a:xfrm>
              <a:custGeom>
                <a:avLst/>
                <a:gdLst>
                  <a:gd name="T0" fmla="*/ 6 w 9"/>
                  <a:gd name="T1" fmla="*/ 6 h 14"/>
                  <a:gd name="T2" fmla="*/ 5 w 9"/>
                  <a:gd name="T3" fmla="*/ 7 h 14"/>
                  <a:gd name="T4" fmla="*/ 3 w 9"/>
                  <a:gd name="T5" fmla="*/ 6 h 14"/>
                  <a:gd name="T6" fmla="*/ 4 w 9"/>
                  <a:gd name="T7" fmla="*/ 8 h 14"/>
                  <a:gd name="T8" fmla="*/ 1 w 9"/>
                  <a:gd name="T9" fmla="*/ 10 h 14"/>
                  <a:gd name="T10" fmla="*/ 1 w 9"/>
                  <a:gd name="T11" fmla="*/ 14 h 14"/>
                  <a:gd name="T12" fmla="*/ 4 w 9"/>
                  <a:gd name="T13" fmla="*/ 11 h 14"/>
                  <a:gd name="T14" fmla="*/ 4 w 9"/>
                  <a:gd name="T15" fmla="*/ 8 h 14"/>
                  <a:gd name="T16" fmla="*/ 6 w 9"/>
                  <a:gd name="T17" fmla="*/ 9 h 14"/>
                  <a:gd name="T18" fmla="*/ 9 w 9"/>
                  <a:gd name="T19" fmla="*/ 5 h 14"/>
                  <a:gd name="T20" fmla="*/ 8 w 9"/>
                  <a:gd name="T21" fmla="*/ 1 h 14"/>
                  <a:gd name="T22" fmla="*/ 6 w 9"/>
                  <a:gd name="T23" fmla="*/ 7 h 14"/>
                  <a:gd name="T24" fmla="*/ 5 w 9"/>
                  <a:gd name="T25" fmla="*/ 7 h 14"/>
                  <a:gd name="T26" fmla="*/ 6 w 9"/>
                  <a:gd name="T27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" h="14">
                    <a:moveTo>
                      <a:pt x="6" y="6"/>
                    </a:moveTo>
                    <a:cubicBezTo>
                      <a:pt x="5" y="6"/>
                      <a:pt x="5" y="7"/>
                      <a:pt x="5" y="7"/>
                    </a:cubicBezTo>
                    <a:cubicBezTo>
                      <a:pt x="4" y="7"/>
                      <a:pt x="3" y="7"/>
                      <a:pt x="3" y="6"/>
                    </a:cubicBezTo>
                    <a:cubicBezTo>
                      <a:pt x="3" y="7"/>
                      <a:pt x="4" y="7"/>
                      <a:pt x="4" y="8"/>
                    </a:cubicBezTo>
                    <a:cubicBezTo>
                      <a:pt x="3" y="9"/>
                      <a:pt x="1" y="9"/>
                      <a:pt x="1" y="10"/>
                    </a:cubicBezTo>
                    <a:cubicBezTo>
                      <a:pt x="0" y="11"/>
                      <a:pt x="1" y="13"/>
                      <a:pt x="1" y="14"/>
                    </a:cubicBezTo>
                    <a:cubicBezTo>
                      <a:pt x="2" y="14"/>
                      <a:pt x="4" y="13"/>
                      <a:pt x="4" y="11"/>
                    </a:cubicBezTo>
                    <a:cubicBezTo>
                      <a:pt x="5" y="11"/>
                      <a:pt x="5" y="9"/>
                      <a:pt x="4" y="8"/>
                    </a:cubicBezTo>
                    <a:cubicBezTo>
                      <a:pt x="5" y="9"/>
                      <a:pt x="5" y="9"/>
                      <a:pt x="6" y="9"/>
                    </a:cubicBezTo>
                    <a:cubicBezTo>
                      <a:pt x="7" y="9"/>
                      <a:pt x="9" y="7"/>
                      <a:pt x="9" y="5"/>
                    </a:cubicBezTo>
                    <a:cubicBezTo>
                      <a:pt x="9" y="4"/>
                      <a:pt x="9" y="0"/>
                      <a:pt x="8" y="1"/>
                    </a:cubicBezTo>
                    <a:cubicBezTo>
                      <a:pt x="6" y="1"/>
                      <a:pt x="8" y="7"/>
                      <a:pt x="6" y="7"/>
                    </a:cubicBezTo>
                    <a:cubicBezTo>
                      <a:pt x="6" y="7"/>
                      <a:pt x="6" y="7"/>
                      <a:pt x="5" y="7"/>
                    </a:cubicBezTo>
                    <a:cubicBezTo>
                      <a:pt x="6" y="7"/>
                      <a:pt x="7" y="7"/>
                      <a:pt x="6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4" name="Freeform 703"/>
              <p:cNvSpPr>
                <a:spLocks/>
              </p:cNvSpPr>
              <p:nvPr userDrawn="1"/>
            </p:nvSpPr>
            <p:spPr bwMode="auto">
              <a:xfrm>
                <a:off x="2389" y="2540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1"/>
                      <a:pt x="1" y="0"/>
                      <a:pt x="2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5" name="Freeform 704"/>
              <p:cNvSpPr>
                <a:spLocks/>
              </p:cNvSpPr>
              <p:nvPr userDrawn="1"/>
            </p:nvSpPr>
            <p:spPr bwMode="auto">
              <a:xfrm>
                <a:off x="2391" y="2531"/>
                <a:ext cx="2" cy="1"/>
              </a:xfrm>
              <a:custGeom>
                <a:avLst/>
                <a:gdLst>
                  <a:gd name="T0" fmla="*/ 1 w 2"/>
                  <a:gd name="T1" fmla="*/ 0 h 1"/>
                  <a:gd name="T2" fmla="*/ 2 w 2"/>
                  <a:gd name="T3" fmla="*/ 1 h 1"/>
                  <a:gd name="T4" fmla="*/ 1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0" y="0"/>
                      <a:pt x="1" y="0"/>
                      <a:pt x="2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6" name="Freeform 705"/>
              <p:cNvSpPr>
                <a:spLocks/>
              </p:cNvSpPr>
              <p:nvPr userDrawn="1"/>
            </p:nvSpPr>
            <p:spPr bwMode="auto">
              <a:xfrm>
                <a:off x="2427" y="2512"/>
                <a:ext cx="14" cy="14"/>
              </a:xfrm>
              <a:custGeom>
                <a:avLst/>
                <a:gdLst>
                  <a:gd name="T0" fmla="*/ 6 w 13"/>
                  <a:gd name="T1" fmla="*/ 2 h 13"/>
                  <a:gd name="T2" fmla="*/ 3 w 13"/>
                  <a:gd name="T3" fmla="*/ 12 h 13"/>
                  <a:gd name="T4" fmla="*/ 11 w 13"/>
                  <a:gd name="T5" fmla="*/ 5 h 13"/>
                  <a:gd name="T6" fmla="*/ 10 w 13"/>
                  <a:gd name="T7" fmla="*/ 4 h 13"/>
                  <a:gd name="T8" fmla="*/ 6 w 13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3">
                    <a:moveTo>
                      <a:pt x="6" y="2"/>
                    </a:moveTo>
                    <a:cubicBezTo>
                      <a:pt x="3" y="3"/>
                      <a:pt x="0" y="11"/>
                      <a:pt x="3" y="12"/>
                    </a:cubicBezTo>
                    <a:cubicBezTo>
                      <a:pt x="6" y="13"/>
                      <a:pt x="10" y="6"/>
                      <a:pt x="11" y="5"/>
                    </a:cubicBezTo>
                    <a:cubicBezTo>
                      <a:pt x="13" y="4"/>
                      <a:pt x="12" y="6"/>
                      <a:pt x="10" y="4"/>
                    </a:cubicBezTo>
                    <a:cubicBezTo>
                      <a:pt x="9" y="2"/>
                      <a:pt x="8" y="0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7" name="Freeform 706"/>
              <p:cNvSpPr>
                <a:spLocks/>
              </p:cNvSpPr>
              <p:nvPr userDrawn="1"/>
            </p:nvSpPr>
            <p:spPr bwMode="auto">
              <a:xfrm>
                <a:off x="2395" y="2492"/>
                <a:ext cx="19" cy="31"/>
              </a:xfrm>
              <a:custGeom>
                <a:avLst/>
                <a:gdLst>
                  <a:gd name="T0" fmla="*/ 18 w 18"/>
                  <a:gd name="T1" fmla="*/ 3 h 29"/>
                  <a:gd name="T2" fmla="*/ 7 w 18"/>
                  <a:gd name="T3" fmla="*/ 0 h 29"/>
                  <a:gd name="T4" fmla="*/ 8 w 18"/>
                  <a:gd name="T5" fmla="*/ 5 h 29"/>
                  <a:gd name="T6" fmla="*/ 9 w 18"/>
                  <a:gd name="T7" fmla="*/ 11 h 29"/>
                  <a:gd name="T8" fmla="*/ 8 w 18"/>
                  <a:gd name="T9" fmla="*/ 14 h 29"/>
                  <a:gd name="T10" fmla="*/ 8 w 18"/>
                  <a:gd name="T11" fmla="*/ 14 h 29"/>
                  <a:gd name="T12" fmla="*/ 0 w 18"/>
                  <a:gd name="T13" fmla="*/ 15 h 29"/>
                  <a:gd name="T14" fmla="*/ 3 w 18"/>
                  <a:gd name="T15" fmla="*/ 22 h 29"/>
                  <a:gd name="T16" fmla="*/ 6 w 18"/>
                  <a:gd name="T17" fmla="*/ 23 h 29"/>
                  <a:gd name="T18" fmla="*/ 11 w 18"/>
                  <a:gd name="T19" fmla="*/ 25 h 29"/>
                  <a:gd name="T20" fmla="*/ 9 w 18"/>
                  <a:gd name="T21" fmla="*/ 15 h 29"/>
                  <a:gd name="T22" fmla="*/ 10 w 18"/>
                  <a:gd name="T23" fmla="*/ 15 h 29"/>
                  <a:gd name="T24" fmla="*/ 15 w 18"/>
                  <a:gd name="T25" fmla="*/ 11 h 29"/>
                  <a:gd name="T26" fmla="*/ 18 w 18"/>
                  <a:gd name="T27" fmla="*/ 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29">
                    <a:moveTo>
                      <a:pt x="18" y="3"/>
                    </a:moveTo>
                    <a:cubicBezTo>
                      <a:pt x="17" y="1"/>
                      <a:pt x="8" y="0"/>
                      <a:pt x="7" y="0"/>
                    </a:cubicBezTo>
                    <a:cubicBezTo>
                      <a:pt x="6" y="1"/>
                      <a:pt x="8" y="4"/>
                      <a:pt x="8" y="5"/>
                    </a:cubicBezTo>
                    <a:cubicBezTo>
                      <a:pt x="7" y="8"/>
                      <a:pt x="9" y="10"/>
                      <a:pt x="9" y="11"/>
                    </a:cubicBezTo>
                    <a:cubicBezTo>
                      <a:pt x="9" y="12"/>
                      <a:pt x="8" y="13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7" y="14"/>
                      <a:pt x="1" y="14"/>
                      <a:pt x="0" y="15"/>
                    </a:cubicBezTo>
                    <a:cubicBezTo>
                      <a:pt x="0" y="17"/>
                      <a:pt x="3" y="20"/>
                      <a:pt x="3" y="22"/>
                    </a:cubicBezTo>
                    <a:cubicBezTo>
                      <a:pt x="2" y="24"/>
                      <a:pt x="4" y="22"/>
                      <a:pt x="6" y="23"/>
                    </a:cubicBezTo>
                    <a:cubicBezTo>
                      <a:pt x="7" y="25"/>
                      <a:pt x="11" y="29"/>
                      <a:pt x="11" y="25"/>
                    </a:cubicBezTo>
                    <a:cubicBezTo>
                      <a:pt x="11" y="22"/>
                      <a:pt x="10" y="17"/>
                      <a:pt x="9" y="15"/>
                    </a:cubicBezTo>
                    <a:cubicBezTo>
                      <a:pt x="9" y="15"/>
                      <a:pt x="9" y="15"/>
                      <a:pt x="10" y="15"/>
                    </a:cubicBezTo>
                    <a:cubicBezTo>
                      <a:pt x="13" y="14"/>
                      <a:pt x="15" y="13"/>
                      <a:pt x="15" y="11"/>
                    </a:cubicBezTo>
                    <a:cubicBezTo>
                      <a:pt x="16" y="9"/>
                      <a:pt x="18" y="4"/>
                      <a:pt x="1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8" name="Freeform 707"/>
              <p:cNvSpPr>
                <a:spLocks/>
              </p:cNvSpPr>
              <p:nvPr userDrawn="1"/>
            </p:nvSpPr>
            <p:spPr bwMode="auto">
              <a:xfrm>
                <a:off x="2404" y="2487"/>
                <a:ext cx="6" cy="6"/>
              </a:xfrm>
              <a:custGeom>
                <a:avLst/>
                <a:gdLst>
                  <a:gd name="T0" fmla="*/ 3 w 5"/>
                  <a:gd name="T1" fmla="*/ 1 h 6"/>
                  <a:gd name="T2" fmla="*/ 0 w 5"/>
                  <a:gd name="T3" fmla="*/ 1 h 6"/>
                  <a:gd name="T4" fmla="*/ 1 w 5"/>
                  <a:gd name="T5" fmla="*/ 2 h 6"/>
                  <a:gd name="T6" fmla="*/ 3 w 5"/>
                  <a:gd name="T7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3" y="1"/>
                    </a:moveTo>
                    <a:cubicBezTo>
                      <a:pt x="3" y="0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6"/>
                      <a:pt x="5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9" name="Freeform 708"/>
              <p:cNvSpPr>
                <a:spLocks/>
              </p:cNvSpPr>
              <p:nvPr userDrawn="1"/>
            </p:nvSpPr>
            <p:spPr bwMode="auto">
              <a:xfrm>
                <a:off x="2395" y="2472"/>
                <a:ext cx="9" cy="16"/>
              </a:xfrm>
              <a:custGeom>
                <a:avLst/>
                <a:gdLst>
                  <a:gd name="T0" fmla="*/ 1 w 9"/>
                  <a:gd name="T1" fmla="*/ 13 h 15"/>
                  <a:gd name="T2" fmla="*/ 7 w 9"/>
                  <a:gd name="T3" fmla="*/ 14 h 15"/>
                  <a:gd name="T4" fmla="*/ 9 w 9"/>
                  <a:gd name="T5" fmla="*/ 15 h 15"/>
                  <a:gd name="T6" fmla="*/ 7 w 9"/>
                  <a:gd name="T7" fmla="*/ 9 h 15"/>
                  <a:gd name="T8" fmla="*/ 6 w 9"/>
                  <a:gd name="T9" fmla="*/ 0 h 15"/>
                  <a:gd name="T10" fmla="*/ 2 w 9"/>
                  <a:gd name="T11" fmla="*/ 5 h 15"/>
                  <a:gd name="T12" fmla="*/ 1 w 9"/>
                  <a:gd name="T13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5">
                    <a:moveTo>
                      <a:pt x="1" y="13"/>
                    </a:moveTo>
                    <a:cubicBezTo>
                      <a:pt x="2" y="15"/>
                      <a:pt x="7" y="13"/>
                      <a:pt x="7" y="14"/>
                    </a:cubicBezTo>
                    <a:cubicBezTo>
                      <a:pt x="8" y="15"/>
                      <a:pt x="8" y="15"/>
                      <a:pt x="9" y="15"/>
                    </a:cubicBezTo>
                    <a:cubicBezTo>
                      <a:pt x="8" y="12"/>
                      <a:pt x="8" y="9"/>
                      <a:pt x="7" y="9"/>
                    </a:cubicBezTo>
                    <a:cubicBezTo>
                      <a:pt x="7" y="8"/>
                      <a:pt x="9" y="0"/>
                      <a:pt x="6" y="0"/>
                    </a:cubicBezTo>
                    <a:cubicBezTo>
                      <a:pt x="4" y="1"/>
                      <a:pt x="3" y="5"/>
                      <a:pt x="2" y="5"/>
                    </a:cubicBezTo>
                    <a:cubicBezTo>
                      <a:pt x="1" y="7"/>
                      <a:pt x="0" y="12"/>
                      <a:pt x="1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0" name="Freeform 709"/>
              <p:cNvSpPr>
                <a:spLocks/>
              </p:cNvSpPr>
              <p:nvPr userDrawn="1"/>
            </p:nvSpPr>
            <p:spPr bwMode="auto">
              <a:xfrm>
                <a:off x="2395" y="2462"/>
                <a:ext cx="5" cy="5"/>
              </a:xfrm>
              <a:custGeom>
                <a:avLst/>
                <a:gdLst>
                  <a:gd name="T0" fmla="*/ 4 w 5"/>
                  <a:gd name="T1" fmla="*/ 4 h 5"/>
                  <a:gd name="T2" fmla="*/ 1 w 5"/>
                  <a:gd name="T3" fmla="*/ 1 h 5"/>
                  <a:gd name="T4" fmla="*/ 5 w 5"/>
                  <a:gd name="T5" fmla="*/ 5 h 5"/>
                  <a:gd name="T6" fmla="*/ 5 w 5"/>
                  <a:gd name="T7" fmla="*/ 5 h 5"/>
                  <a:gd name="T8" fmla="*/ 4 w 5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4" y="4"/>
                    </a:moveTo>
                    <a:cubicBezTo>
                      <a:pt x="3" y="4"/>
                      <a:pt x="2" y="0"/>
                      <a:pt x="1" y="1"/>
                    </a:cubicBezTo>
                    <a:cubicBezTo>
                      <a:pt x="0" y="4"/>
                      <a:pt x="4" y="4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4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1" name="Freeform 710"/>
              <p:cNvSpPr>
                <a:spLocks/>
              </p:cNvSpPr>
              <p:nvPr userDrawn="1"/>
            </p:nvSpPr>
            <p:spPr bwMode="auto">
              <a:xfrm>
                <a:off x="2400" y="2467"/>
                <a:ext cx="1" cy="6"/>
              </a:xfrm>
              <a:custGeom>
                <a:avLst/>
                <a:gdLst>
                  <a:gd name="T0" fmla="*/ 0 w 1"/>
                  <a:gd name="T1" fmla="*/ 0 h 6"/>
                  <a:gd name="T2" fmla="*/ 1 w 1"/>
                  <a:gd name="T3" fmla="*/ 4 h 6"/>
                  <a:gd name="T4" fmla="*/ 0 w 1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6">
                    <a:moveTo>
                      <a:pt x="0" y="0"/>
                    </a:moveTo>
                    <a:cubicBezTo>
                      <a:pt x="1" y="1"/>
                      <a:pt x="1" y="2"/>
                      <a:pt x="1" y="4"/>
                    </a:cubicBezTo>
                    <a:cubicBezTo>
                      <a:pt x="0" y="6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2" name="Freeform 711"/>
              <p:cNvSpPr>
                <a:spLocks/>
              </p:cNvSpPr>
              <p:nvPr userDrawn="1"/>
            </p:nvSpPr>
            <p:spPr bwMode="auto">
              <a:xfrm>
                <a:off x="2386" y="2444"/>
                <a:ext cx="15" cy="17"/>
              </a:xfrm>
              <a:custGeom>
                <a:avLst/>
                <a:gdLst>
                  <a:gd name="T0" fmla="*/ 0 w 15"/>
                  <a:gd name="T1" fmla="*/ 2 h 16"/>
                  <a:gd name="T2" fmla="*/ 7 w 15"/>
                  <a:gd name="T3" fmla="*/ 7 h 16"/>
                  <a:gd name="T4" fmla="*/ 14 w 15"/>
                  <a:gd name="T5" fmla="*/ 11 h 16"/>
                  <a:gd name="T6" fmla="*/ 8 w 15"/>
                  <a:gd name="T7" fmla="*/ 1 h 16"/>
                  <a:gd name="T8" fmla="*/ 0 w 15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0" y="2"/>
                    </a:moveTo>
                    <a:cubicBezTo>
                      <a:pt x="0" y="4"/>
                      <a:pt x="6" y="5"/>
                      <a:pt x="7" y="7"/>
                    </a:cubicBezTo>
                    <a:cubicBezTo>
                      <a:pt x="8" y="9"/>
                      <a:pt x="13" y="16"/>
                      <a:pt x="14" y="11"/>
                    </a:cubicBezTo>
                    <a:cubicBezTo>
                      <a:pt x="15" y="6"/>
                      <a:pt x="11" y="2"/>
                      <a:pt x="8" y="1"/>
                    </a:cubicBezTo>
                    <a:cubicBezTo>
                      <a:pt x="5" y="0"/>
                      <a:pt x="0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3" name="Freeform 712"/>
              <p:cNvSpPr>
                <a:spLocks/>
              </p:cNvSpPr>
              <p:nvPr userDrawn="1"/>
            </p:nvSpPr>
            <p:spPr bwMode="auto">
              <a:xfrm>
                <a:off x="2398" y="2439"/>
                <a:ext cx="8" cy="10"/>
              </a:xfrm>
              <a:custGeom>
                <a:avLst/>
                <a:gdLst>
                  <a:gd name="T0" fmla="*/ 6 w 8"/>
                  <a:gd name="T1" fmla="*/ 1 h 10"/>
                  <a:gd name="T2" fmla="*/ 1 w 8"/>
                  <a:gd name="T3" fmla="*/ 1 h 10"/>
                  <a:gd name="T4" fmla="*/ 5 w 8"/>
                  <a:gd name="T5" fmla="*/ 5 h 10"/>
                  <a:gd name="T6" fmla="*/ 4 w 8"/>
                  <a:gd name="T7" fmla="*/ 9 h 10"/>
                  <a:gd name="T8" fmla="*/ 8 w 8"/>
                  <a:gd name="T9" fmla="*/ 8 h 10"/>
                  <a:gd name="T10" fmla="*/ 6 w 8"/>
                  <a:gd name="T11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0">
                    <a:moveTo>
                      <a:pt x="6" y="1"/>
                    </a:moveTo>
                    <a:cubicBezTo>
                      <a:pt x="5" y="0"/>
                      <a:pt x="3" y="1"/>
                      <a:pt x="1" y="1"/>
                    </a:cubicBezTo>
                    <a:cubicBezTo>
                      <a:pt x="0" y="2"/>
                      <a:pt x="4" y="2"/>
                      <a:pt x="5" y="5"/>
                    </a:cubicBezTo>
                    <a:cubicBezTo>
                      <a:pt x="5" y="7"/>
                      <a:pt x="4" y="9"/>
                      <a:pt x="4" y="9"/>
                    </a:cubicBezTo>
                    <a:cubicBezTo>
                      <a:pt x="5" y="10"/>
                      <a:pt x="8" y="10"/>
                      <a:pt x="8" y="8"/>
                    </a:cubicBezTo>
                    <a:cubicBezTo>
                      <a:pt x="7" y="6"/>
                      <a:pt x="6" y="1"/>
                      <a:pt x="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4" name="Freeform 713"/>
              <p:cNvSpPr>
                <a:spLocks/>
              </p:cNvSpPr>
              <p:nvPr userDrawn="1"/>
            </p:nvSpPr>
            <p:spPr bwMode="auto">
              <a:xfrm>
                <a:off x="2391" y="2428"/>
                <a:ext cx="5" cy="4"/>
              </a:xfrm>
              <a:custGeom>
                <a:avLst/>
                <a:gdLst>
                  <a:gd name="T0" fmla="*/ 4 w 5"/>
                  <a:gd name="T1" fmla="*/ 1 h 4"/>
                  <a:gd name="T2" fmla="*/ 0 w 5"/>
                  <a:gd name="T3" fmla="*/ 4 h 4"/>
                  <a:gd name="T4" fmla="*/ 4 w 5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4" y="1"/>
                    </a:moveTo>
                    <a:cubicBezTo>
                      <a:pt x="4" y="0"/>
                      <a:pt x="2" y="3"/>
                      <a:pt x="0" y="4"/>
                    </a:cubicBezTo>
                    <a:cubicBezTo>
                      <a:pt x="2" y="3"/>
                      <a:pt x="5" y="2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5" name="Freeform 714"/>
              <p:cNvSpPr>
                <a:spLocks/>
              </p:cNvSpPr>
              <p:nvPr userDrawn="1"/>
            </p:nvSpPr>
            <p:spPr bwMode="auto">
              <a:xfrm>
                <a:off x="2387" y="2428"/>
                <a:ext cx="3" cy="4"/>
              </a:xfrm>
              <a:custGeom>
                <a:avLst/>
                <a:gdLst>
                  <a:gd name="T0" fmla="*/ 2 w 3"/>
                  <a:gd name="T1" fmla="*/ 4 h 4"/>
                  <a:gd name="T2" fmla="*/ 3 w 3"/>
                  <a:gd name="T3" fmla="*/ 4 h 4"/>
                  <a:gd name="T4" fmla="*/ 2 w 3"/>
                  <a:gd name="T5" fmla="*/ 0 h 4"/>
                  <a:gd name="T6" fmla="*/ 2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2" y="4"/>
                      <a:pt x="3" y="4"/>
                      <a:pt x="3" y="4"/>
                    </a:cubicBezTo>
                    <a:cubicBezTo>
                      <a:pt x="1" y="3"/>
                      <a:pt x="2" y="0"/>
                      <a:pt x="2" y="0"/>
                    </a:cubicBezTo>
                    <a:cubicBezTo>
                      <a:pt x="1" y="2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6" name="Freeform 715"/>
              <p:cNvSpPr>
                <a:spLocks/>
              </p:cNvSpPr>
              <p:nvPr userDrawn="1"/>
            </p:nvSpPr>
            <p:spPr bwMode="auto">
              <a:xfrm>
                <a:off x="2390" y="2432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7" name="Freeform 716"/>
              <p:cNvSpPr>
                <a:spLocks/>
              </p:cNvSpPr>
              <p:nvPr userDrawn="1"/>
            </p:nvSpPr>
            <p:spPr bwMode="auto">
              <a:xfrm>
                <a:off x="2363" y="2420"/>
                <a:ext cx="12" cy="13"/>
              </a:xfrm>
              <a:custGeom>
                <a:avLst/>
                <a:gdLst>
                  <a:gd name="T0" fmla="*/ 9 w 12"/>
                  <a:gd name="T1" fmla="*/ 8 h 12"/>
                  <a:gd name="T2" fmla="*/ 1 w 12"/>
                  <a:gd name="T3" fmla="*/ 1 h 12"/>
                  <a:gd name="T4" fmla="*/ 2 w 12"/>
                  <a:gd name="T5" fmla="*/ 11 h 12"/>
                  <a:gd name="T6" fmla="*/ 11 w 12"/>
                  <a:gd name="T7" fmla="*/ 8 h 12"/>
                  <a:gd name="T8" fmla="*/ 9 w 12"/>
                  <a:gd name="T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9" y="8"/>
                    </a:moveTo>
                    <a:cubicBezTo>
                      <a:pt x="7" y="7"/>
                      <a:pt x="1" y="0"/>
                      <a:pt x="1" y="1"/>
                    </a:cubicBezTo>
                    <a:cubicBezTo>
                      <a:pt x="0" y="2"/>
                      <a:pt x="0" y="10"/>
                      <a:pt x="2" y="11"/>
                    </a:cubicBezTo>
                    <a:cubicBezTo>
                      <a:pt x="4" y="12"/>
                      <a:pt x="10" y="10"/>
                      <a:pt x="11" y="8"/>
                    </a:cubicBezTo>
                    <a:cubicBezTo>
                      <a:pt x="12" y="7"/>
                      <a:pt x="10" y="8"/>
                      <a:pt x="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8" name="Freeform 717"/>
              <p:cNvSpPr>
                <a:spLocks/>
              </p:cNvSpPr>
              <p:nvPr userDrawn="1"/>
            </p:nvSpPr>
            <p:spPr bwMode="auto">
              <a:xfrm>
                <a:off x="2274" y="2394"/>
                <a:ext cx="42" cy="22"/>
              </a:xfrm>
              <a:custGeom>
                <a:avLst/>
                <a:gdLst>
                  <a:gd name="T0" fmla="*/ 34 w 40"/>
                  <a:gd name="T1" fmla="*/ 11 h 21"/>
                  <a:gd name="T2" fmla="*/ 21 w 40"/>
                  <a:gd name="T3" fmla="*/ 1 h 21"/>
                  <a:gd name="T4" fmla="*/ 6 w 40"/>
                  <a:gd name="T5" fmla="*/ 5 h 21"/>
                  <a:gd name="T6" fmla="*/ 2 w 40"/>
                  <a:gd name="T7" fmla="*/ 17 h 21"/>
                  <a:gd name="T8" fmla="*/ 14 w 40"/>
                  <a:gd name="T9" fmla="*/ 18 h 21"/>
                  <a:gd name="T10" fmla="*/ 29 w 40"/>
                  <a:gd name="T11" fmla="*/ 18 h 21"/>
                  <a:gd name="T12" fmla="*/ 37 w 40"/>
                  <a:gd name="T13" fmla="*/ 14 h 21"/>
                  <a:gd name="T14" fmla="*/ 39 w 40"/>
                  <a:gd name="T15" fmla="*/ 10 h 21"/>
                  <a:gd name="T16" fmla="*/ 34 w 40"/>
                  <a:gd name="T17" fmla="*/ 1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21">
                    <a:moveTo>
                      <a:pt x="34" y="11"/>
                    </a:moveTo>
                    <a:cubicBezTo>
                      <a:pt x="29" y="11"/>
                      <a:pt x="26" y="0"/>
                      <a:pt x="21" y="1"/>
                    </a:cubicBezTo>
                    <a:cubicBezTo>
                      <a:pt x="16" y="1"/>
                      <a:pt x="7" y="4"/>
                      <a:pt x="6" y="5"/>
                    </a:cubicBezTo>
                    <a:cubicBezTo>
                      <a:pt x="3" y="8"/>
                      <a:pt x="0" y="14"/>
                      <a:pt x="2" y="17"/>
                    </a:cubicBezTo>
                    <a:cubicBezTo>
                      <a:pt x="4" y="21"/>
                      <a:pt x="8" y="19"/>
                      <a:pt x="14" y="18"/>
                    </a:cubicBezTo>
                    <a:cubicBezTo>
                      <a:pt x="20" y="18"/>
                      <a:pt x="27" y="21"/>
                      <a:pt x="29" y="18"/>
                    </a:cubicBezTo>
                    <a:cubicBezTo>
                      <a:pt x="31" y="15"/>
                      <a:pt x="35" y="15"/>
                      <a:pt x="37" y="14"/>
                    </a:cubicBezTo>
                    <a:cubicBezTo>
                      <a:pt x="39" y="13"/>
                      <a:pt x="40" y="12"/>
                      <a:pt x="39" y="10"/>
                    </a:cubicBezTo>
                    <a:cubicBezTo>
                      <a:pt x="37" y="8"/>
                      <a:pt x="40" y="11"/>
                      <a:pt x="3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9" name="Freeform 718"/>
              <p:cNvSpPr>
                <a:spLocks/>
              </p:cNvSpPr>
              <p:nvPr userDrawn="1"/>
            </p:nvSpPr>
            <p:spPr bwMode="auto">
              <a:xfrm>
                <a:off x="2387" y="2406"/>
                <a:ext cx="12" cy="16"/>
              </a:xfrm>
              <a:custGeom>
                <a:avLst/>
                <a:gdLst>
                  <a:gd name="T0" fmla="*/ 2 w 12"/>
                  <a:gd name="T1" fmla="*/ 15 h 16"/>
                  <a:gd name="T2" fmla="*/ 6 w 12"/>
                  <a:gd name="T3" fmla="*/ 13 h 16"/>
                  <a:gd name="T4" fmla="*/ 9 w 12"/>
                  <a:gd name="T5" fmla="*/ 8 h 16"/>
                  <a:gd name="T6" fmla="*/ 10 w 12"/>
                  <a:gd name="T7" fmla="*/ 0 h 16"/>
                  <a:gd name="T8" fmla="*/ 3 w 12"/>
                  <a:gd name="T9" fmla="*/ 5 h 16"/>
                  <a:gd name="T10" fmla="*/ 2 w 12"/>
                  <a:gd name="T11" fmla="*/ 8 h 16"/>
                  <a:gd name="T12" fmla="*/ 2 w 12"/>
                  <a:gd name="T13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6">
                    <a:moveTo>
                      <a:pt x="2" y="15"/>
                    </a:moveTo>
                    <a:cubicBezTo>
                      <a:pt x="4" y="16"/>
                      <a:pt x="6" y="15"/>
                      <a:pt x="6" y="13"/>
                    </a:cubicBezTo>
                    <a:cubicBezTo>
                      <a:pt x="7" y="10"/>
                      <a:pt x="8" y="9"/>
                      <a:pt x="9" y="8"/>
                    </a:cubicBezTo>
                    <a:cubicBezTo>
                      <a:pt x="10" y="8"/>
                      <a:pt x="12" y="0"/>
                      <a:pt x="10" y="0"/>
                    </a:cubicBezTo>
                    <a:cubicBezTo>
                      <a:pt x="7" y="0"/>
                      <a:pt x="4" y="5"/>
                      <a:pt x="3" y="5"/>
                    </a:cubicBezTo>
                    <a:cubicBezTo>
                      <a:pt x="1" y="6"/>
                      <a:pt x="3" y="7"/>
                      <a:pt x="2" y="8"/>
                    </a:cubicBezTo>
                    <a:cubicBezTo>
                      <a:pt x="2" y="11"/>
                      <a:pt x="0" y="14"/>
                      <a:pt x="2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0" name="Freeform 719"/>
              <p:cNvSpPr>
                <a:spLocks/>
              </p:cNvSpPr>
              <p:nvPr userDrawn="1"/>
            </p:nvSpPr>
            <p:spPr bwMode="auto">
              <a:xfrm>
                <a:off x="2356" y="2400"/>
                <a:ext cx="30" cy="20"/>
              </a:xfrm>
              <a:custGeom>
                <a:avLst/>
                <a:gdLst>
                  <a:gd name="T0" fmla="*/ 20 w 28"/>
                  <a:gd name="T1" fmla="*/ 14 h 19"/>
                  <a:gd name="T2" fmla="*/ 24 w 28"/>
                  <a:gd name="T3" fmla="*/ 18 h 19"/>
                  <a:gd name="T4" fmla="*/ 28 w 28"/>
                  <a:gd name="T5" fmla="*/ 15 h 19"/>
                  <a:gd name="T6" fmla="*/ 26 w 28"/>
                  <a:gd name="T7" fmla="*/ 7 h 19"/>
                  <a:gd name="T8" fmla="*/ 16 w 28"/>
                  <a:gd name="T9" fmla="*/ 7 h 19"/>
                  <a:gd name="T10" fmla="*/ 16 w 28"/>
                  <a:gd name="T11" fmla="*/ 4 h 19"/>
                  <a:gd name="T12" fmla="*/ 2 w 28"/>
                  <a:gd name="T13" fmla="*/ 2 h 19"/>
                  <a:gd name="T14" fmla="*/ 5 w 28"/>
                  <a:gd name="T15" fmla="*/ 8 h 19"/>
                  <a:gd name="T16" fmla="*/ 13 w 28"/>
                  <a:gd name="T17" fmla="*/ 14 h 19"/>
                  <a:gd name="T18" fmla="*/ 15 w 28"/>
                  <a:gd name="T19" fmla="*/ 10 h 19"/>
                  <a:gd name="T20" fmla="*/ 20 w 28"/>
                  <a:gd name="T21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19">
                    <a:moveTo>
                      <a:pt x="20" y="14"/>
                    </a:moveTo>
                    <a:cubicBezTo>
                      <a:pt x="22" y="15"/>
                      <a:pt x="23" y="19"/>
                      <a:pt x="24" y="18"/>
                    </a:cubicBezTo>
                    <a:cubicBezTo>
                      <a:pt x="25" y="18"/>
                      <a:pt x="28" y="17"/>
                      <a:pt x="28" y="15"/>
                    </a:cubicBezTo>
                    <a:cubicBezTo>
                      <a:pt x="28" y="13"/>
                      <a:pt x="28" y="7"/>
                      <a:pt x="26" y="7"/>
                    </a:cubicBezTo>
                    <a:cubicBezTo>
                      <a:pt x="24" y="7"/>
                      <a:pt x="18" y="7"/>
                      <a:pt x="16" y="7"/>
                    </a:cubicBezTo>
                    <a:cubicBezTo>
                      <a:pt x="16" y="6"/>
                      <a:pt x="16" y="5"/>
                      <a:pt x="16" y="4"/>
                    </a:cubicBezTo>
                    <a:cubicBezTo>
                      <a:pt x="15" y="1"/>
                      <a:pt x="3" y="0"/>
                      <a:pt x="2" y="2"/>
                    </a:cubicBezTo>
                    <a:cubicBezTo>
                      <a:pt x="0" y="4"/>
                      <a:pt x="3" y="6"/>
                      <a:pt x="5" y="8"/>
                    </a:cubicBezTo>
                    <a:cubicBezTo>
                      <a:pt x="7" y="9"/>
                      <a:pt x="11" y="15"/>
                      <a:pt x="13" y="14"/>
                    </a:cubicBezTo>
                    <a:cubicBezTo>
                      <a:pt x="13" y="13"/>
                      <a:pt x="14" y="11"/>
                      <a:pt x="15" y="10"/>
                    </a:cubicBezTo>
                    <a:cubicBezTo>
                      <a:pt x="16" y="11"/>
                      <a:pt x="18" y="14"/>
                      <a:pt x="20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1" name="Freeform 720"/>
              <p:cNvSpPr>
                <a:spLocks/>
              </p:cNvSpPr>
              <p:nvPr userDrawn="1"/>
            </p:nvSpPr>
            <p:spPr bwMode="auto">
              <a:xfrm>
                <a:off x="2316" y="2408"/>
                <a:ext cx="8" cy="8"/>
              </a:xfrm>
              <a:custGeom>
                <a:avLst/>
                <a:gdLst>
                  <a:gd name="T0" fmla="*/ 6 w 8"/>
                  <a:gd name="T1" fmla="*/ 4 h 8"/>
                  <a:gd name="T2" fmla="*/ 2 w 8"/>
                  <a:gd name="T3" fmla="*/ 2 h 8"/>
                  <a:gd name="T4" fmla="*/ 5 w 8"/>
                  <a:gd name="T5" fmla="*/ 7 h 8"/>
                  <a:gd name="T6" fmla="*/ 8 w 8"/>
                  <a:gd name="T7" fmla="*/ 4 h 8"/>
                  <a:gd name="T8" fmla="*/ 6 w 8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6" y="4"/>
                    </a:moveTo>
                    <a:cubicBezTo>
                      <a:pt x="6" y="5"/>
                      <a:pt x="4" y="3"/>
                      <a:pt x="2" y="2"/>
                    </a:cubicBezTo>
                    <a:cubicBezTo>
                      <a:pt x="0" y="0"/>
                      <a:pt x="3" y="8"/>
                      <a:pt x="5" y="7"/>
                    </a:cubicBezTo>
                    <a:cubicBezTo>
                      <a:pt x="6" y="7"/>
                      <a:pt x="7" y="5"/>
                      <a:pt x="8" y="4"/>
                    </a:cubicBezTo>
                    <a:cubicBezTo>
                      <a:pt x="8" y="4"/>
                      <a:pt x="7" y="4"/>
                      <a:pt x="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2" name="Freeform 721"/>
              <p:cNvSpPr>
                <a:spLocks/>
              </p:cNvSpPr>
              <p:nvPr userDrawn="1"/>
            </p:nvSpPr>
            <p:spPr bwMode="auto">
              <a:xfrm>
                <a:off x="2324" y="241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3" name="Freeform 722"/>
              <p:cNvSpPr>
                <a:spLocks/>
              </p:cNvSpPr>
              <p:nvPr userDrawn="1"/>
            </p:nvSpPr>
            <p:spPr bwMode="auto">
              <a:xfrm>
                <a:off x="2328" y="2413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4" name="Freeform 723"/>
              <p:cNvSpPr>
                <a:spLocks/>
              </p:cNvSpPr>
              <p:nvPr userDrawn="1"/>
            </p:nvSpPr>
            <p:spPr bwMode="auto">
              <a:xfrm>
                <a:off x="2328" y="2408"/>
                <a:ext cx="3" cy="5"/>
              </a:xfrm>
              <a:custGeom>
                <a:avLst/>
                <a:gdLst>
                  <a:gd name="T0" fmla="*/ 1 w 3"/>
                  <a:gd name="T1" fmla="*/ 1 h 5"/>
                  <a:gd name="T2" fmla="*/ 0 w 3"/>
                  <a:gd name="T3" fmla="*/ 5 h 5"/>
                  <a:gd name="T4" fmla="*/ 1 w 3"/>
                  <a:gd name="T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1" y="1"/>
                    </a:moveTo>
                    <a:cubicBezTo>
                      <a:pt x="0" y="1"/>
                      <a:pt x="0" y="3"/>
                      <a:pt x="0" y="5"/>
                    </a:cubicBezTo>
                    <a:cubicBezTo>
                      <a:pt x="1" y="4"/>
                      <a:pt x="3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5" name="Freeform 724"/>
              <p:cNvSpPr>
                <a:spLocks/>
              </p:cNvSpPr>
              <p:nvPr userDrawn="1"/>
            </p:nvSpPr>
            <p:spPr bwMode="auto">
              <a:xfrm>
                <a:off x="2329" y="2415"/>
                <a:ext cx="3" cy="5"/>
              </a:xfrm>
              <a:custGeom>
                <a:avLst/>
                <a:gdLst>
                  <a:gd name="T0" fmla="*/ 1 w 3"/>
                  <a:gd name="T1" fmla="*/ 5 h 5"/>
                  <a:gd name="T2" fmla="*/ 0 w 3"/>
                  <a:gd name="T3" fmla="*/ 0 h 5"/>
                  <a:gd name="T4" fmla="*/ 1 w 3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1" y="5"/>
                    </a:moveTo>
                    <a:cubicBezTo>
                      <a:pt x="3" y="5"/>
                      <a:pt x="0" y="2"/>
                      <a:pt x="0" y="0"/>
                    </a:cubicBezTo>
                    <a:cubicBezTo>
                      <a:pt x="0" y="3"/>
                      <a:pt x="1" y="5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6" name="Freeform 725"/>
              <p:cNvSpPr>
                <a:spLocks/>
              </p:cNvSpPr>
              <p:nvPr userDrawn="1"/>
            </p:nvSpPr>
            <p:spPr bwMode="auto">
              <a:xfrm>
                <a:off x="2132" y="2361"/>
                <a:ext cx="133" cy="62"/>
              </a:xfrm>
              <a:custGeom>
                <a:avLst/>
                <a:gdLst>
                  <a:gd name="T0" fmla="*/ 126 w 127"/>
                  <a:gd name="T1" fmla="*/ 35 h 60"/>
                  <a:gd name="T2" fmla="*/ 122 w 127"/>
                  <a:gd name="T3" fmla="*/ 29 h 60"/>
                  <a:gd name="T4" fmla="*/ 116 w 127"/>
                  <a:gd name="T5" fmla="*/ 28 h 60"/>
                  <a:gd name="T6" fmla="*/ 108 w 127"/>
                  <a:gd name="T7" fmla="*/ 29 h 60"/>
                  <a:gd name="T8" fmla="*/ 108 w 127"/>
                  <a:gd name="T9" fmla="*/ 29 h 60"/>
                  <a:gd name="T10" fmla="*/ 109 w 127"/>
                  <a:gd name="T11" fmla="*/ 21 h 60"/>
                  <a:gd name="T12" fmla="*/ 104 w 127"/>
                  <a:gd name="T13" fmla="*/ 13 h 60"/>
                  <a:gd name="T14" fmla="*/ 93 w 127"/>
                  <a:gd name="T15" fmla="*/ 15 h 60"/>
                  <a:gd name="T16" fmla="*/ 85 w 127"/>
                  <a:gd name="T17" fmla="*/ 4 h 60"/>
                  <a:gd name="T18" fmla="*/ 64 w 127"/>
                  <a:gd name="T19" fmla="*/ 8 h 60"/>
                  <a:gd name="T20" fmla="*/ 51 w 127"/>
                  <a:gd name="T21" fmla="*/ 12 h 60"/>
                  <a:gd name="T22" fmla="*/ 40 w 127"/>
                  <a:gd name="T23" fmla="*/ 12 h 60"/>
                  <a:gd name="T24" fmla="*/ 42 w 127"/>
                  <a:gd name="T25" fmla="*/ 8 h 60"/>
                  <a:gd name="T26" fmla="*/ 42 w 127"/>
                  <a:gd name="T27" fmla="*/ 8 h 60"/>
                  <a:gd name="T28" fmla="*/ 37 w 127"/>
                  <a:gd name="T29" fmla="*/ 0 h 60"/>
                  <a:gd name="T30" fmla="*/ 39 w 127"/>
                  <a:gd name="T31" fmla="*/ 3 h 60"/>
                  <a:gd name="T32" fmla="*/ 36 w 127"/>
                  <a:gd name="T33" fmla="*/ 12 h 60"/>
                  <a:gd name="T34" fmla="*/ 27 w 127"/>
                  <a:gd name="T35" fmla="*/ 10 h 60"/>
                  <a:gd name="T36" fmla="*/ 25 w 127"/>
                  <a:gd name="T37" fmla="*/ 20 h 60"/>
                  <a:gd name="T38" fmla="*/ 36 w 127"/>
                  <a:gd name="T39" fmla="*/ 17 h 60"/>
                  <a:gd name="T40" fmla="*/ 41 w 127"/>
                  <a:gd name="T41" fmla="*/ 22 h 60"/>
                  <a:gd name="T42" fmla="*/ 41 w 127"/>
                  <a:gd name="T43" fmla="*/ 31 h 60"/>
                  <a:gd name="T44" fmla="*/ 48 w 127"/>
                  <a:gd name="T45" fmla="*/ 39 h 60"/>
                  <a:gd name="T46" fmla="*/ 33 w 127"/>
                  <a:gd name="T47" fmla="*/ 35 h 60"/>
                  <a:gd name="T48" fmla="*/ 36 w 127"/>
                  <a:gd name="T49" fmla="*/ 28 h 60"/>
                  <a:gd name="T50" fmla="*/ 32 w 127"/>
                  <a:gd name="T51" fmla="*/ 25 h 60"/>
                  <a:gd name="T52" fmla="*/ 32 w 127"/>
                  <a:gd name="T53" fmla="*/ 25 h 60"/>
                  <a:gd name="T54" fmla="*/ 29 w 127"/>
                  <a:gd name="T55" fmla="*/ 33 h 60"/>
                  <a:gd name="T56" fmla="*/ 23 w 127"/>
                  <a:gd name="T57" fmla="*/ 33 h 60"/>
                  <a:gd name="T58" fmla="*/ 24 w 127"/>
                  <a:gd name="T59" fmla="*/ 36 h 60"/>
                  <a:gd name="T60" fmla="*/ 10 w 127"/>
                  <a:gd name="T61" fmla="*/ 39 h 60"/>
                  <a:gd name="T62" fmla="*/ 1 w 127"/>
                  <a:gd name="T63" fmla="*/ 37 h 60"/>
                  <a:gd name="T64" fmla="*/ 7 w 127"/>
                  <a:gd name="T65" fmla="*/ 42 h 60"/>
                  <a:gd name="T66" fmla="*/ 13 w 127"/>
                  <a:gd name="T67" fmla="*/ 52 h 60"/>
                  <a:gd name="T68" fmla="*/ 20 w 127"/>
                  <a:gd name="T69" fmla="*/ 49 h 60"/>
                  <a:gd name="T70" fmla="*/ 36 w 127"/>
                  <a:gd name="T71" fmla="*/ 54 h 60"/>
                  <a:gd name="T72" fmla="*/ 51 w 127"/>
                  <a:gd name="T73" fmla="*/ 49 h 60"/>
                  <a:gd name="T74" fmla="*/ 59 w 127"/>
                  <a:gd name="T75" fmla="*/ 60 h 60"/>
                  <a:gd name="T76" fmla="*/ 60 w 127"/>
                  <a:gd name="T77" fmla="*/ 51 h 60"/>
                  <a:gd name="T78" fmla="*/ 73 w 127"/>
                  <a:gd name="T79" fmla="*/ 46 h 60"/>
                  <a:gd name="T80" fmla="*/ 75 w 127"/>
                  <a:gd name="T81" fmla="*/ 48 h 60"/>
                  <a:gd name="T82" fmla="*/ 88 w 127"/>
                  <a:gd name="T83" fmla="*/ 45 h 60"/>
                  <a:gd name="T84" fmla="*/ 97 w 127"/>
                  <a:gd name="T85" fmla="*/ 37 h 60"/>
                  <a:gd name="T86" fmla="*/ 123 w 127"/>
                  <a:gd name="T87" fmla="*/ 45 h 60"/>
                  <a:gd name="T88" fmla="*/ 126 w 127"/>
                  <a:gd name="T89" fmla="*/ 3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27" h="60">
                    <a:moveTo>
                      <a:pt x="126" y="35"/>
                    </a:moveTo>
                    <a:cubicBezTo>
                      <a:pt x="126" y="33"/>
                      <a:pt x="123" y="31"/>
                      <a:pt x="122" y="29"/>
                    </a:cubicBezTo>
                    <a:cubicBezTo>
                      <a:pt x="120" y="28"/>
                      <a:pt x="118" y="29"/>
                      <a:pt x="116" y="28"/>
                    </a:cubicBezTo>
                    <a:cubicBezTo>
                      <a:pt x="115" y="27"/>
                      <a:pt x="111" y="29"/>
                      <a:pt x="108" y="29"/>
                    </a:cubicBezTo>
                    <a:cubicBezTo>
                      <a:pt x="108" y="29"/>
                      <a:pt x="108" y="29"/>
                      <a:pt x="108" y="29"/>
                    </a:cubicBezTo>
                    <a:cubicBezTo>
                      <a:pt x="108" y="27"/>
                      <a:pt x="109" y="22"/>
                      <a:pt x="109" y="21"/>
                    </a:cubicBezTo>
                    <a:cubicBezTo>
                      <a:pt x="109" y="19"/>
                      <a:pt x="107" y="13"/>
                      <a:pt x="104" y="13"/>
                    </a:cubicBezTo>
                    <a:cubicBezTo>
                      <a:pt x="101" y="12"/>
                      <a:pt x="96" y="17"/>
                      <a:pt x="93" y="15"/>
                    </a:cubicBezTo>
                    <a:cubicBezTo>
                      <a:pt x="91" y="13"/>
                      <a:pt x="92" y="6"/>
                      <a:pt x="85" y="4"/>
                    </a:cubicBezTo>
                    <a:cubicBezTo>
                      <a:pt x="78" y="1"/>
                      <a:pt x="70" y="8"/>
                      <a:pt x="64" y="8"/>
                    </a:cubicBezTo>
                    <a:cubicBezTo>
                      <a:pt x="58" y="9"/>
                      <a:pt x="55" y="12"/>
                      <a:pt x="51" y="12"/>
                    </a:cubicBezTo>
                    <a:cubicBezTo>
                      <a:pt x="47" y="12"/>
                      <a:pt x="43" y="12"/>
                      <a:pt x="40" y="12"/>
                    </a:cubicBezTo>
                    <a:cubicBezTo>
                      <a:pt x="41" y="10"/>
                      <a:pt x="42" y="9"/>
                      <a:pt x="42" y="8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1" y="7"/>
                      <a:pt x="39" y="0"/>
                      <a:pt x="37" y="0"/>
                    </a:cubicBezTo>
                    <a:cubicBezTo>
                      <a:pt x="36" y="0"/>
                      <a:pt x="39" y="2"/>
                      <a:pt x="39" y="3"/>
                    </a:cubicBezTo>
                    <a:cubicBezTo>
                      <a:pt x="39" y="4"/>
                      <a:pt x="37" y="9"/>
                      <a:pt x="36" y="12"/>
                    </a:cubicBezTo>
                    <a:cubicBezTo>
                      <a:pt x="34" y="11"/>
                      <a:pt x="32" y="10"/>
                      <a:pt x="27" y="10"/>
                    </a:cubicBezTo>
                    <a:cubicBezTo>
                      <a:pt x="20" y="10"/>
                      <a:pt x="23" y="19"/>
                      <a:pt x="25" y="20"/>
                    </a:cubicBezTo>
                    <a:cubicBezTo>
                      <a:pt x="28" y="22"/>
                      <a:pt x="33" y="16"/>
                      <a:pt x="36" y="17"/>
                    </a:cubicBezTo>
                    <a:cubicBezTo>
                      <a:pt x="39" y="18"/>
                      <a:pt x="40" y="20"/>
                      <a:pt x="41" y="22"/>
                    </a:cubicBezTo>
                    <a:cubicBezTo>
                      <a:pt x="41" y="25"/>
                      <a:pt x="40" y="27"/>
                      <a:pt x="41" y="31"/>
                    </a:cubicBezTo>
                    <a:cubicBezTo>
                      <a:pt x="42" y="34"/>
                      <a:pt x="49" y="38"/>
                      <a:pt x="48" y="39"/>
                    </a:cubicBezTo>
                    <a:cubicBezTo>
                      <a:pt x="47" y="41"/>
                      <a:pt x="41" y="36"/>
                      <a:pt x="33" y="35"/>
                    </a:cubicBezTo>
                    <a:cubicBezTo>
                      <a:pt x="35" y="34"/>
                      <a:pt x="37" y="31"/>
                      <a:pt x="36" y="28"/>
                    </a:cubicBezTo>
                    <a:cubicBezTo>
                      <a:pt x="35" y="25"/>
                      <a:pt x="33" y="24"/>
                      <a:pt x="32" y="25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31" y="27"/>
                      <a:pt x="31" y="32"/>
                      <a:pt x="29" y="33"/>
                    </a:cubicBezTo>
                    <a:cubicBezTo>
                      <a:pt x="28" y="34"/>
                      <a:pt x="23" y="32"/>
                      <a:pt x="23" y="33"/>
                    </a:cubicBezTo>
                    <a:cubicBezTo>
                      <a:pt x="22" y="34"/>
                      <a:pt x="23" y="35"/>
                      <a:pt x="24" y="36"/>
                    </a:cubicBezTo>
                    <a:cubicBezTo>
                      <a:pt x="18" y="38"/>
                      <a:pt x="14" y="41"/>
                      <a:pt x="10" y="39"/>
                    </a:cubicBezTo>
                    <a:cubicBezTo>
                      <a:pt x="5" y="35"/>
                      <a:pt x="2" y="35"/>
                      <a:pt x="1" y="37"/>
                    </a:cubicBezTo>
                    <a:cubicBezTo>
                      <a:pt x="0" y="39"/>
                      <a:pt x="5" y="40"/>
                      <a:pt x="7" y="42"/>
                    </a:cubicBezTo>
                    <a:cubicBezTo>
                      <a:pt x="10" y="44"/>
                      <a:pt x="11" y="52"/>
                      <a:pt x="13" y="52"/>
                    </a:cubicBezTo>
                    <a:cubicBezTo>
                      <a:pt x="15" y="52"/>
                      <a:pt x="17" y="49"/>
                      <a:pt x="20" y="49"/>
                    </a:cubicBezTo>
                    <a:cubicBezTo>
                      <a:pt x="23" y="50"/>
                      <a:pt x="30" y="54"/>
                      <a:pt x="36" y="54"/>
                    </a:cubicBezTo>
                    <a:cubicBezTo>
                      <a:pt x="42" y="55"/>
                      <a:pt x="47" y="48"/>
                      <a:pt x="51" y="49"/>
                    </a:cubicBezTo>
                    <a:cubicBezTo>
                      <a:pt x="54" y="50"/>
                      <a:pt x="56" y="59"/>
                      <a:pt x="59" y="60"/>
                    </a:cubicBezTo>
                    <a:cubicBezTo>
                      <a:pt x="62" y="60"/>
                      <a:pt x="59" y="54"/>
                      <a:pt x="60" y="51"/>
                    </a:cubicBezTo>
                    <a:cubicBezTo>
                      <a:pt x="60" y="49"/>
                      <a:pt x="71" y="50"/>
                      <a:pt x="73" y="46"/>
                    </a:cubicBezTo>
                    <a:cubicBezTo>
                      <a:pt x="75" y="43"/>
                      <a:pt x="74" y="46"/>
                      <a:pt x="75" y="48"/>
                    </a:cubicBezTo>
                    <a:cubicBezTo>
                      <a:pt x="77" y="51"/>
                      <a:pt x="84" y="48"/>
                      <a:pt x="88" y="45"/>
                    </a:cubicBezTo>
                    <a:cubicBezTo>
                      <a:pt x="92" y="41"/>
                      <a:pt x="92" y="39"/>
                      <a:pt x="97" y="37"/>
                    </a:cubicBezTo>
                    <a:cubicBezTo>
                      <a:pt x="103" y="35"/>
                      <a:pt x="118" y="45"/>
                      <a:pt x="123" y="45"/>
                    </a:cubicBezTo>
                    <a:cubicBezTo>
                      <a:pt x="127" y="45"/>
                      <a:pt x="126" y="37"/>
                      <a:pt x="126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7" name="Freeform 726"/>
              <p:cNvSpPr>
                <a:spLocks/>
              </p:cNvSpPr>
              <p:nvPr userDrawn="1"/>
            </p:nvSpPr>
            <p:spPr bwMode="auto">
              <a:xfrm>
                <a:off x="2164" y="2386"/>
                <a:ext cx="1" cy="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2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8" name="Freeform 727"/>
              <p:cNvSpPr>
                <a:spLocks/>
              </p:cNvSpPr>
              <p:nvPr userDrawn="1"/>
            </p:nvSpPr>
            <p:spPr bwMode="auto">
              <a:xfrm>
                <a:off x="2176" y="2366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0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1" y="3"/>
                      <a:pt x="1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9" name="Freeform 728"/>
              <p:cNvSpPr>
                <a:spLocks/>
              </p:cNvSpPr>
              <p:nvPr userDrawn="1"/>
            </p:nvSpPr>
            <p:spPr bwMode="auto">
              <a:xfrm>
                <a:off x="2151" y="2331"/>
                <a:ext cx="19" cy="22"/>
              </a:xfrm>
              <a:custGeom>
                <a:avLst/>
                <a:gdLst>
                  <a:gd name="T0" fmla="*/ 9 w 18"/>
                  <a:gd name="T1" fmla="*/ 7 h 21"/>
                  <a:gd name="T2" fmla="*/ 5 w 18"/>
                  <a:gd name="T3" fmla="*/ 9 h 21"/>
                  <a:gd name="T4" fmla="*/ 5 w 18"/>
                  <a:gd name="T5" fmla="*/ 12 h 21"/>
                  <a:gd name="T6" fmla="*/ 0 w 18"/>
                  <a:gd name="T7" fmla="*/ 13 h 21"/>
                  <a:gd name="T8" fmla="*/ 4 w 18"/>
                  <a:gd name="T9" fmla="*/ 14 h 21"/>
                  <a:gd name="T10" fmla="*/ 14 w 18"/>
                  <a:gd name="T11" fmla="*/ 19 h 21"/>
                  <a:gd name="T12" fmla="*/ 17 w 18"/>
                  <a:gd name="T13" fmla="*/ 11 h 21"/>
                  <a:gd name="T14" fmla="*/ 15 w 18"/>
                  <a:gd name="T15" fmla="*/ 1 h 21"/>
                  <a:gd name="T16" fmla="*/ 9 w 18"/>
                  <a:gd name="T17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21">
                    <a:moveTo>
                      <a:pt x="9" y="7"/>
                    </a:moveTo>
                    <a:cubicBezTo>
                      <a:pt x="8" y="8"/>
                      <a:pt x="8" y="8"/>
                      <a:pt x="5" y="9"/>
                    </a:cubicBezTo>
                    <a:cubicBezTo>
                      <a:pt x="5" y="9"/>
                      <a:pt x="5" y="12"/>
                      <a:pt x="5" y="12"/>
                    </a:cubicBezTo>
                    <a:cubicBezTo>
                      <a:pt x="4" y="12"/>
                      <a:pt x="0" y="11"/>
                      <a:pt x="0" y="13"/>
                    </a:cubicBezTo>
                    <a:cubicBezTo>
                      <a:pt x="0" y="16"/>
                      <a:pt x="3" y="14"/>
                      <a:pt x="4" y="14"/>
                    </a:cubicBezTo>
                    <a:cubicBezTo>
                      <a:pt x="6" y="14"/>
                      <a:pt x="12" y="21"/>
                      <a:pt x="14" y="19"/>
                    </a:cubicBezTo>
                    <a:cubicBezTo>
                      <a:pt x="16" y="16"/>
                      <a:pt x="17" y="12"/>
                      <a:pt x="17" y="11"/>
                    </a:cubicBezTo>
                    <a:cubicBezTo>
                      <a:pt x="18" y="9"/>
                      <a:pt x="18" y="0"/>
                      <a:pt x="15" y="1"/>
                    </a:cubicBezTo>
                    <a:cubicBezTo>
                      <a:pt x="12" y="2"/>
                      <a:pt x="10" y="7"/>
                      <a:pt x="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0" name="Freeform 729"/>
              <p:cNvSpPr>
                <a:spLocks/>
              </p:cNvSpPr>
              <p:nvPr userDrawn="1"/>
            </p:nvSpPr>
            <p:spPr bwMode="auto">
              <a:xfrm>
                <a:off x="2095" y="2410"/>
                <a:ext cx="2" cy="2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1" y="2"/>
                      <a:pt x="2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1" name="Freeform 730"/>
              <p:cNvSpPr>
                <a:spLocks/>
              </p:cNvSpPr>
              <p:nvPr userDrawn="1"/>
            </p:nvSpPr>
            <p:spPr bwMode="auto">
              <a:xfrm>
                <a:off x="2047" y="2394"/>
                <a:ext cx="51" cy="25"/>
              </a:xfrm>
              <a:custGeom>
                <a:avLst/>
                <a:gdLst>
                  <a:gd name="T0" fmla="*/ 48 w 49"/>
                  <a:gd name="T1" fmla="*/ 7 h 24"/>
                  <a:gd name="T2" fmla="*/ 42 w 49"/>
                  <a:gd name="T3" fmla="*/ 8 h 24"/>
                  <a:gd name="T4" fmla="*/ 36 w 49"/>
                  <a:gd name="T5" fmla="*/ 1 h 24"/>
                  <a:gd name="T6" fmla="*/ 8 w 49"/>
                  <a:gd name="T7" fmla="*/ 2 h 24"/>
                  <a:gd name="T8" fmla="*/ 1 w 49"/>
                  <a:gd name="T9" fmla="*/ 16 h 24"/>
                  <a:gd name="T10" fmla="*/ 13 w 49"/>
                  <a:gd name="T11" fmla="*/ 22 h 24"/>
                  <a:gd name="T12" fmla="*/ 25 w 49"/>
                  <a:gd name="T13" fmla="*/ 20 h 24"/>
                  <a:gd name="T14" fmla="*/ 33 w 49"/>
                  <a:gd name="T15" fmla="*/ 24 h 24"/>
                  <a:gd name="T16" fmla="*/ 42 w 49"/>
                  <a:gd name="T17" fmla="*/ 24 h 24"/>
                  <a:gd name="T18" fmla="*/ 46 w 49"/>
                  <a:gd name="T19" fmla="*/ 16 h 24"/>
                  <a:gd name="T20" fmla="*/ 46 w 49"/>
                  <a:gd name="T21" fmla="*/ 16 h 24"/>
                  <a:gd name="T22" fmla="*/ 46 w 49"/>
                  <a:gd name="T23" fmla="*/ 16 h 24"/>
                  <a:gd name="T24" fmla="*/ 48 w 49"/>
                  <a:gd name="T25" fmla="*/ 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" h="24">
                    <a:moveTo>
                      <a:pt x="48" y="7"/>
                    </a:moveTo>
                    <a:cubicBezTo>
                      <a:pt x="46" y="6"/>
                      <a:pt x="43" y="9"/>
                      <a:pt x="42" y="8"/>
                    </a:cubicBezTo>
                    <a:cubicBezTo>
                      <a:pt x="41" y="7"/>
                      <a:pt x="39" y="2"/>
                      <a:pt x="36" y="1"/>
                    </a:cubicBezTo>
                    <a:cubicBezTo>
                      <a:pt x="33" y="0"/>
                      <a:pt x="20" y="1"/>
                      <a:pt x="8" y="2"/>
                    </a:cubicBezTo>
                    <a:cubicBezTo>
                      <a:pt x="6" y="2"/>
                      <a:pt x="0" y="13"/>
                      <a:pt x="1" y="16"/>
                    </a:cubicBezTo>
                    <a:cubicBezTo>
                      <a:pt x="2" y="20"/>
                      <a:pt x="9" y="20"/>
                      <a:pt x="13" y="22"/>
                    </a:cubicBezTo>
                    <a:cubicBezTo>
                      <a:pt x="17" y="23"/>
                      <a:pt x="23" y="18"/>
                      <a:pt x="25" y="20"/>
                    </a:cubicBezTo>
                    <a:cubicBezTo>
                      <a:pt x="27" y="21"/>
                      <a:pt x="30" y="24"/>
                      <a:pt x="33" y="24"/>
                    </a:cubicBezTo>
                    <a:cubicBezTo>
                      <a:pt x="37" y="24"/>
                      <a:pt x="41" y="24"/>
                      <a:pt x="42" y="24"/>
                    </a:cubicBezTo>
                    <a:cubicBezTo>
                      <a:pt x="43" y="23"/>
                      <a:pt x="44" y="17"/>
                      <a:pt x="46" y="16"/>
                    </a:cubicBezTo>
                    <a:cubicBezTo>
                      <a:pt x="46" y="16"/>
                      <a:pt x="46" y="16"/>
                      <a:pt x="46" y="16"/>
                    </a:cubicBezTo>
                    <a:cubicBezTo>
                      <a:pt x="46" y="16"/>
                      <a:pt x="46" y="16"/>
                      <a:pt x="46" y="16"/>
                    </a:cubicBezTo>
                    <a:cubicBezTo>
                      <a:pt x="46" y="14"/>
                      <a:pt x="49" y="7"/>
                      <a:pt x="48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2" name="Freeform 731"/>
              <p:cNvSpPr>
                <a:spLocks/>
              </p:cNvSpPr>
              <p:nvPr userDrawn="1"/>
            </p:nvSpPr>
            <p:spPr bwMode="auto">
              <a:xfrm>
                <a:off x="2064" y="2209"/>
                <a:ext cx="13" cy="17"/>
              </a:xfrm>
              <a:custGeom>
                <a:avLst/>
                <a:gdLst>
                  <a:gd name="T0" fmla="*/ 11 w 12"/>
                  <a:gd name="T1" fmla="*/ 14 h 16"/>
                  <a:gd name="T2" fmla="*/ 12 w 12"/>
                  <a:gd name="T3" fmla="*/ 9 h 16"/>
                  <a:gd name="T4" fmla="*/ 5 w 12"/>
                  <a:gd name="T5" fmla="*/ 1 h 16"/>
                  <a:gd name="T6" fmla="*/ 0 w 12"/>
                  <a:gd name="T7" fmla="*/ 5 h 16"/>
                  <a:gd name="T8" fmla="*/ 0 w 12"/>
                  <a:gd name="T9" fmla="*/ 10 h 16"/>
                  <a:gd name="T10" fmla="*/ 11 w 12"/>
                  <a:gd name="T11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6">
                    <a:moveTo>
                      <a:pt x="11" y="14"/>
                    </a:moveTo>
                    <a:cubicBezTo>
                      <a:pt x="12" y="14"/>
                      <a:pt x="12" y="11"/>
                      <a:pt x="12" y="9"/>
                    </a:cubicBezTo>
                    <a:cubicBezTo>
                      <a:pt x="10" y="7"/>
                      <a:pt x="7" y="0"/>
                      <a:pt x="5" y="1"/>
                    </a:cubicBezTo>
                    <a:cubicBezTo>
                      <a:pt x="3" y="2"/>
                      <a:pt x="3" y="4"/>
                      <a:pt x="0" y="5"/>
                    </a:cubicBezTo>
                    <a:cubicBezTo>
                      <a:pt x="0" y="5"/>
                      <a:pt x="0" y="9"/>
                      <a:pt x="0" y="10"/>
                    </a:cubicBezTo>
                    <a:cubicBezTo>
                      <a:pt x="3" y="13"/>
                      <a:pt x="10" y="16"/>
                      <a:pt x="11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3" name="Freeform 732"/>
              <p:cNvSpPr>
                <a:spLocks/>
              </p:cNvSpPr>
              <p:nvPr userDrawn="1"/>
            </p:nvSpPr>
            <p:spPr bwMode="auto">
              <a:xfrm>
                <a:off x="2062" y="2216"/>
                <a:ext cx="2" cy="5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3 h 4"/>
                  <a:gd name="T4" fmla="*/ 1 w 2"/>
                  <a:gd name="T5" fmla="*/ 2 h 4"/>
                  <a:gd name="T6" fmla="*/ 2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3"/>
                    </a:cubicBezTo>
                    <a:cubicBezTo>
                      <a:pt x="2" y="3"/>
                      <a:pt x="2" y="3"/>
                      <a:pt x="1" y="2"/>
                    </a:cubicBezTo>
                    <a:cubicBezTo>
                      <a:pt x="0" y="0"/>
                      <a:pt x="1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4" name="Freeform 733"/>
              <p:cNvSpPr>
                <a:spLocks/>
              </p:cNvSpPr>
              <p:nvPr userDrawn="1"/>
            </p:nvSpPr>
            <p:spPr bwMode="auto">
              <a:xfrm>
                <a:off x="2077" y="2211"/>
                <a:ext cx="4" cy="9"/>
              </a:xfrm>
              <a:custGeom>
                <a:avLst/>
                <a:gdLst>
                  <a:gd name="T0" fmla="*/ 2 w 4"/>
                  <a:gd name="T1" fmla="*/ 5 h 8"/>
                  <a:gd name="T2" fmla="*/ 2 w 4"/>
                  <a:gd name="T3" fmla="*/ 1 h 8"/>
                  <a:gd name="T4" fmla="*/ 0 w 4"/>
                  <a:gd name="T5" fmla="*/ 7 h 8"/>
                  <a:gd name="T6" fmla="*/ 2 w 4"/>
                  <a:gd name="T7" fmla="*/ 7 h 8"/>
                  <a:gd name="T8" fmla="*/ 2 w 4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2" y="5"/>
                    </a:moveTo>
                    <a:cubicBezTo>
                      <a:pt x="1" y="6"/>
                      <a:pt x="4" y="2"/>
                      <a:pt x="2" y="1"/>
                    </a:cubicBezTo>
                    <a:cubicBezTo>
                      <a:pt x="1" y="0"/>
                      <a:pt x="1" y="4"/>
                      <a:pt x="0" y="7"/>
                    </a:cubicBezTo>
                    <a:cubicBezTo>
                      <a:pt x="1" y="7"/>
                      <a:pt x="1" y="7"/>
                      <a:pt x="2" y="7"/>
                    </a:cubicBezTo>
                    <a:cubicBezTo>
                      <a:pt x="4" y="8"/>
                      <a:pt x="2" y="4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5" name="Freeform 734"/>
              <p:cNvSpPr>
                <a:spLocks/>
              </p:cNvSpPr>
              <p:nvPr userDrawn="1"/>
            </p:nvSpPr>
            <p:spPr bwMode="auto">
              <a:xfrm>
                <a:off x="2082" y="2212"/>
                <a:ext cx="10" cy="8"/>
              </a:xfrm>
              <a:custGeom>
                <a:avLst/>
                <a:gdLst>
                  <a:gd name="T0" fmla="*/ 7 w 10"/>
                  <a:gd name="T1" fmla="*/ 3 h 7"/>
                  <a:gd name="T2" fmla="*/ 3 w 10"/>
                  <a:gd name="T3" fmla="*/ 0 h 7"/>
                  <a:gd name="T4" fmla="*/ 8 w 10"/>
                  <a:gd name="T5" fmla="*/ 6 h 7"/>
                  <a:gd name="T6" fmla="*/ 9 w 10"/>
                  <a:gd name="T7" fmla="*/ 7 h 7"/>
                  <a:gd name="T8" fmla="*/ 7 w 10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">
                    <a:moveTo>
                      <a:pt x="7" y="3"/>
                    </a:moveTo>
                    <a:cubicBezTo>
                      <a:pt x="5" y="2"/>
                      <a:pt x="5" y="0"/>
                      <a:pt x="3" y="0"/>
                    </a:cubicBezTo>
                    <a:cubicBezTo>
                      <a:pt x="0" y="1"/>
                      <a:pt x="7" y="4"/>
                      <a:pt x="8" y="6"/>
                    </a:cubicBezTo>
                    <a:cubicBezTo>
                      <a:pt x="8" y="7"/>
                      <a:pt x="9" y="7"/>
                      <a:pt x="9" y="7"/>
                    </a:cubicBezTo>
                    <a:cubicBezTo>
                      <a:pt x="8" y="5"/>
                      <a:pt x="10" y="3"/>
                      <a:pt x="7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6" name="Freeform 735"/>
              <p:cNvSpPr>
                <a:spLocks/>
              </p:cNvSpPr>
              <p:nvPr userDrawn="1"/>
            </p:nvSpPr>
            <p:spPr bwMode="auto">
              <a:xfrm>
                <a:off x="2091" y="2221"/>
                <a:ext cx="14" cy="21"/>
              </a:xfrm>
              <a:custGeom>
                <a:avLst/>
                <a:gdLst>
                  <a:gd name="T0" fmla="*/ 0 w 13"/>
                  <a:gd name="T1" fmla="*/ 7 h 20"/>
                  <a:gd name="T2" fmla="*/ 10 w 13"/>
                  <a:gd name="T3" fmla="*/ 12 h 20"/>
                  <a:gd name="T4" fmla="*/ 1 w 13"/>
                  <a:gd name="T5" fmla="*/ 0 h 20"/>
                  <a:gd name="T6" fmla="*/ 1 w 13"/>
                  <a:gd name="T7" fmla="*/ 0 h 20"/>
                  <a:gd name="T8" fmla="*/ 0 w 13"/>
                  <a:gd name="T9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0">
                    <a:moveTo>
                      <a:pt x="0" y="7"/>
                    </a:moveTo>
                    <a:cubicBezTo>
                      <a:pt x="0" y="9"/>
                      <a:pt x="7" y="20"/>
                      <a:pt x="10" y="12"/>
                    </a:cubicBezTo>
                    <a:cubicBezTo>
                      <a:pt x="13" y="5"/>
                      <a:pt x="4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4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7" name="Freeform 736"/>
              <p:cNvSpPr>
                <a:spLocks/>
              </p:cNvSpPr>
              <p:nvPr userDrawn="1"/>
            </p:nvSpPr>
            <p:spPr bwMode="auto">
              <a:xfrm>
                <a:off x="2091" y="222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8" name="Freeform 737"/>
              <p:cNvSpPr>
                <a:spLocks/>
              </p:cNvSpPr>
              <p:nvPr userDrawn="1"/>
            </p:nvSpPr>
            <p:spPr bwMode="auto">
              <a:xfrm>
                <a:off x="2084" y="2256"/>
                <a:ext cx="7" cy="2"/>
              </a:xfrm>
              <a:custGeom>
                <a:avLst/>
                <a:gdLst>
                  <a:gd name="T0" fmla="*/ 2 w 7"/>
                  <a:gd name="T1" fmla="*/ 2 h 2"/>
                  <a:gd name="T2" fmla="*/ 7 w 7"/>
                  <a:gd name="T3" fmla="*/ 2 h 2"/>
                  <a:gd name="T4" fmla="*/ 2 w 7"/>
                  <a:gd name="T5" fmla="*/ 0 h 2"/>
                  <a:gd name="T6" fmla="*/ 2 w 7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2" y="2"/>
                    </a:moveTo>
                    <a:cubicBezTo>
                      <a:pt x="3" y="2"/>
                      <a:pt x="5" y="2"/>
                      <a:pt x="7" y="2"/>
                    </a:cubicBezTo>
                    <a:cubicBezTo>
                      <a:pt x="6" y="1"/>
                      <a:pt x="5" y="0"/>
                      <a:pt x="2" y="0"/>
                    </a:cubicBezTo>
                    <a:cubicBezTo>
                      <a:pt x="0" y="0"/>
                      <a:pt x="0" y="1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9" name="Freeform 738"/>
              <p:cNvSpPr>
                <a:spLocks/>
              </p:cNvSpPr>
              <p:nvPr userDrawn="1"/>
            </p:nvSpPr>
            <p:spPr bwMode="auto">
              <a:xfrm>
                <a:off x="2091" y="2254"/>
                <a:ext cx="4" cy="4"/>
              </a:xfrm>
              <a:custGeom>
                <a:avLst/>
                <a:gdLst>
                  <a:gd name="T0" fmla="*/ 3 w 3"/>
                  <a:gd name="T1" fmla="*/ 2 h 4"/>
                  <a:gd name="T2" fmla="*/ 0 w 3"/>
                  <a:gd name="T3" fmla="*/ 4 h 4"/>
                  <a:gd name="T4" fmla="*/ 1 w 3"/>
                  <a:gd name="T5" fmla="*/ 4 h 4"/>
                  <a:gd name="T6" fmla="*/ 3 w 3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2"/>
                    </a:moveTo>
                    <a:cubicBezTo>
                      <a:pt x="2" y="3"/>
                      <a:pt x="1" y="3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4"/>
                      <a:pt x="3" y="0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0" name="Freeform 739"/>
              <p:cNvSpPr>
                <a:spLocks/>
              </p:cNvSpPr>
              <p:nvPr userDrawn="1"/>
            </p:nvSpPr>
            <p:spPr bwMode="auto">
              <a:xfrm>
                <a:off x="2104" y="2251"/>
                <a:ext cx="8" cy="8"/>
              </a:xfrm>
              <a:custGeom>
                <a:avLst/>
                <a:gdLst>
                  <a:gd name="T0" fmla="*/ 5 w 8"/>
                  <a:gd name="T1" fmla="*/ 8 h 8"/>
                  <a:gd name="T2" fmla="*/ 5 w 8"/>
                  <a:gd name="T3" fmla="*/ 5 h 8"/>
                  <a:gd name="T4" fmla="*/ 4 w 8"/>
                  <a:gd name="T5" fmla="*/ 0 h 8"/>
                  <a:gd name="T6" fmla="*/ 0 w 8"/>
                  <a:gd name="T7" fmla="*/ 5 h 8"/>
                  <a:gd name="T8" fmla="*/ 5 w 8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5" y="8"/>
                    </a:moveTo>
                    <a:cubicBezTo>
                      <a:pt x="8" y="8"/>
                      <a:pt x="5" y="7"/>
                      <a:pt x="5" y="5"/>
                    </a:cubicBezTo>
                    <a:cubicBezTo>
                      <a:pt x="4" y="3"/>
                      <a:pt x="4" y="1"/>
                      <a:pt x="4" y="0"/>
                    </a:cubicBezTo>
                    <a:cubicBezTo>
                      <a:pt x="2" y="2"/>
                      <a:pt x="1" y="4"/>
                      <a:pt x="0" y="5"/>
                    </a:cubicBezTo>
                    <a:cubicBezTo>
                      <a:pt x="0" y="6"/>
                      <a:pt x="2" y="8"/>
                      <a:pt x="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1" name="Freeform 740"/>
              <p:cNvSpPr>
                <a:spLocks/>
              </p:cNvSpPr>
              <p:nvPr userDrawn="1"/>
            </p:nvSpPr>
            <p:spPr bwMode="auto">
              <a:xfrm>
                <a:off x="2105" y="2248"/>
                <a:ext cx="4" cy="3"/>
              </a:xfrm>
              <a:custGeom>
                <a:avLst/>
                <a:gdLst>
                  <a:gd name="T0" fmla="*/ 4 w 4"/>
                  <a:gd name="T1" fmla="*/ 2 h 3"/>
                  <a:gd name="T2" fmla="*/ 3 w 4"/>
                  <a:gd name="T3" fmla="*/ 2 h 3"/>
                  <a:gd name="T4" fmla="*/ 2 w 4"/>
                  <a:gd name="T5" fmla="*/ 3 h 3"/>
                  <a:gd name="T6" fmla="*/ 3 w 4"/>
                  <a:gd name="T7" fmla="*/ 3 h 3"/>
                  <a:gd name="T8" fmla="*/ 4 w 4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cubicBezTo>
                      <a:pt x="4" y="2"/>
                      <a:pt x="3" y="2"/>
                      <a:pt x="3" y="2"/>
                    </a:cubicBezTo>
                    <a:cubicBezTo>
                      <a:pt x="4" y="0"/>
                      <a:pt x="0" y="2"/>
                      <a:pt x="2" y="3"/>
                    </a:cubicBezTo>
                    <a:cubicBezTo>
                      <a:pt x="2" y="3"/>
                      <a:pt x="2" y="3"/>
                      <a:pt x="3" y="3"/>
                    </a:cubicBezTo>
                    <a:cubicBezTo>
                      <a:pt x="3" y="2"/>
                      <a:pt x="4" y="2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2" name="Freeform 741"/>
              <p:cNvSpPr>
                <a:spLocks/>
              </p:cNvSpPr>
              <p:nvPr userDrawn="1"/>
            </p:nvSpPr>
            <p:spPr bwMode="auto">
              <a:xfrm>
                <a:off x="2066" y="2249"/>
                <a:ext cx="11" cy="24"/>
              </a:xfrm>
              <a:custGeom>
                <a:avLst/>
                <a:gdLst>
                  <a:gd name="T0" fmla="*/ 5 w 10"/>
                  <a:gd name="T1" fmla="*/ 23 h 23"/>
                  <a:gd name="T2" fmla="*/ 9 w 10"/>
                  <a:gd name="T3" fmla="*/ 15 h 23"/>
                  <a:gd name="T4" fmla="*/ 6 w 10"/>
                  <a:gd name="T5" fmla="*/ 14 h 23"/>
                  <a:gd name="T6" fmla="*/ 8 w 10"/>
                  <a:gd name="T7" fmla="*/ 1 h 23"/>
                  <a:gd name="T8" fmla="*/ 0 w 10"/>
                  <a:gd name="T9" fmla="*/ 7 h 23"/>
                  <a:gd name="T10" fmla="*/ 2 w 10"/>
                  <a:gd name="T11" fmla="*/ 13 h 23"/>
                  <a:gd name="T12" fmla="*/ 5 w 10"/>
                  <a:gd name="T1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23">
                    <a:moveTo>
                      <a:pt x="5" y="23"/>
                    </a:moveTo>
                    <a:cubicBezTo>
                      <a:pt x="6" y="23"/>
                      <a:pt x="7" y="16"/>
                      <a:pt x="9" y="15"/>
                    </a:cubicBezTo>
                    <a:cubicBezTo>
                      <a:pt x="8" y="15"/>
                      <a:pt x="7" y="16"/>
                      <a:pt x="6" y="14"/>
                    </a:cubicBezTo>
                    <a:cubicBezTo>
                      <a:pt x="5" y="11"/>
                      <a:pt x="10" y="1"/>
                      <a:pt x="8" y="1"/>
                    </a:cubicBezTo>
                    <a:cubicBezTo>
                      <a:pt x="7" y="0"/>
                      <a:pt x="0" y="5"/>
                      <a:pt x="0" y="7"/>
                    </a:cubicBezTo>
                    <a:cubicBezTo>
                      <a:pt x="0" y="9"/>
                      <a:pt x="3" y="11"/>
                      <a:pt x="2" y="13"/>
                    </a:cubicBezTo>
                    <a:cubicBezTo>
                      <a:pt x="1" y="15"/>
                      <a:pt x="3" y="23"/>
                      <a:pt x="5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3" name="Freeform 742"/>
              <p:cNvSpPr>
                <a:spLocks/>
              </p:cNvSpPr>
              <p:nvPr userDrawn="1"/>
            </p:nvSpPr>
            <p:spPr bwMode="auto">
              <a:xfrm>
                <a:off x="2076" y="2264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0 w 2"/>
                  <a:gd name="T3" fmla="*/ 1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1" y="1"/>
                      <a:pt x="2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4" name="Freeform 743"/>
              <p:cNvSpPr>
                <a:spLocks/>
              </p:cNvSpPr>
              <p:nvPr userDrawn="1"/>
            </p:nvSpPr>
            <p:spPr bwMode="auto">
              <a:xfrm>
                <a:off x="2078" y="2272"/>
                <a:ext cx="6" cy="8"/>
              </a:xfrm>
              <a:custGeom>
                <a:avLst/>
                <a:gdLst>
                  <a:gd name="T0" fmla="*/ 5 w 6"/>
                  <a:gd name="T1" fmla="*/ 2 h 8"/>
                  <a:gd name="T2" fmla="*/ 2 w 6"/>
                  <a:gd name="T3" fmla="*/ 2 h 8"/>
                  <a:gd name="T4" fmla="*/ 4 w 6"/>
                  <a:gd name="T5" fmla="*/ 3 h 8"/>
                  <a:gd name="T6" fmla="*/ 3 w 6"/>
                  <a:gd name="T7" fmla="*/ 8 h 8"/>
                  <a:gd name="T8" fmla="*/ 5 w 6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5" y="2"/>
                    </a:moveTo>
                    <a:cubicBezTo>
                      <a:pt x="4" y="0"/>
                      <a:pt x="3" y="0"/>
                      <a:pt x="2" y="2"/>
                    </a:cubicBezTo>
                    <a:cubicBezTo>
                      <a:pt x="0" y="4"/>
                      <a:pt x="4" y="2"/>
                      <a:pt x="4" y="3"/>
                    </a:cubicBezTo>
                    <a:cubicBezTo>
                      <a:pt x="3" y="6"/>
                      <a:pt x="3" y="6"/>
                      <a:pt x="3" y="8"/>
                    </a:cubicBezTo>
                    <a:cubicBezTo>
                      <a:pt x="4" y="6"/>
                      <a:pt x="6" y="3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5" name="Freeform 744"/>
              <p:cNvSpPr>
                <a:spLocks/>
              </p:cNvSpPr>
              <p:nvPr userDrawn="1"/>
            </p:nvSpPr>
            <p:spPr bwMode="auto">
              <a:xfrm>
                <a:off x="2077" y="2280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4 w 5"/>
                  <a:gd name="T3" fmla="*/ 0 h 5"/>
                  <a:gd name="T4" fmla="*/ 2 w 5"/>
                  <a:gd name="T5" fmla="*/ 3 h 5"/>
                  <a:gd name="T6" fmla="*/ 4 w 5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0" y="5"/>
                      <a:pt x="5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6" name="Freeform 745"/>
              <p:cNvSpPr>
                <a:spLocks/>
              </p:cNvSpPr>
              <p:nvPr userDrawn="1"/>
            </p:nvSpPr>
            <p:spPr bwMode="auto">
              <a:xfrm>
                <a:off x="2120" y="2268"/>
                <a:ext cx="8" cy="8"/>
              </a:xfrm>
              <a:custGeom>
                <a:avLst/>
                <a:gdLst>
                  <a:gd name="T0" fmla="*/ 0 w 8"/>
                  <a:gd name="T1" fmla="*/ 1 h 8"/>
                  <a:gd name="T2" fmla="*/ 5 w 8"/>
                  <a:gd name="T3" fmla="*/ 8 h 8"/>
                  <a:gd name="T4" fmla="*/ 8 w 8"/>
                  <a:gd name="T5" fmla="*/ 5 h 8"/>
                  <a:gd name="T6" fmla="*/ 0 w 8"/>
                  <a:gd name="T7" fmla="*/ 0 h 8"/>
                  <a:gd name="T8" fmla="*/ 0 w 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0" y="1"/>
                    </a:moveTo>
                    <a:cubicBezTo>
                      <a:pt x="0" y="2"/>
                      <a:pt x="3" y="6"/>
                      <a:pt x="5" y="8"/>
                    </a:cubicBezTo>
                    <a:cubicBezTo>
                      <a:pt x="7" y="7"/>
                      <a:pt x="8" y="5"/>
                      <a:pt x="8" y="5"/>
                    </a:cubicBezTo>
                    <a:cubicBezTo>
                      <a:pt x="8" y="4"/>
                      <a:pt x="2" y="2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7" name="Freeform 746"/>
              <p:cNvSpPr>
                <a:spLocks/>
              </p:cNvSpPr>
              <p:nvPr userDrawn="1"/>
            </p:nvSpPr>
            <p:spPr bwMode="auto">
              <a:xfrm>
                <a:off x="2117" y="2262"/>
                <a:ext cx="4" cy="6"/>
              </a:xfrm>
              <a:custGeom>
                <a:avLst/>
                <a:gdLst>
                  <a:gd name="T0" fmla="*/ 1 w 3"/>
                  <a:gd name="T1" fmla="*/ 2 h 5"/>
                  <a:gd name="T2" fmla="*/ 2 w 3"/>
                  <a:gd name="T3" fmla="*/ 5 h 5"/>
                  <a:gd name="T4" fmla="*/ 1 w 3"/>
                  <a:gd name="T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1" y="2"/>
                    </a:moveTo>
                    <a:cubicBezTo>
                      <a:pt x="0" y="3"/>
                      <a:pt x="1" y="4"/>
                      <a:pt x="2" y="5"/>
                    </a:cubicBezTo>
                    <a:cubicBezTo>
                      <a:pt x="2" y="3"/>
                      <a:pt x="3" y="0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8" name="Freeform 747"/>
              <p:cNvSpPr>
                <a:spLocks/>
              </p:cNvSpPr>
              <p:nvPr userDrawn="1"/>
            </p:nvSpPr>
            <p:spPr bwMode="auto">
              <a:xfrm>
                <a:off x="2120" y="2276"/>
                <a:ext cx="10" cy="6"/>
              </a:xfrm>
              <a:custGeom>
                <a:avLst/>
                <a:gdLst>
                  <a:gd name="T0" fmla="*/ 0 w 10"/>
                  <a:gd name="T1" fmla="*/ 5 h 6"/>
                  <a:gd name="T2" fmla="*/ 9 w 10"/>
                  <a:gd name="T3" fmla="*/ 5 h 6"/>
                  <a:gd name="T4" fmla="*/ 7 w 10"/>
                  <a:gd name="T5" fmla="*/ 1 h 6"/>
                  <a:gd name="T6" fmla="*/ 5 w 10"/>
                  <a:gd name="T7" fmla="*/ 0 h 6"/>
                  <a:gd name="T8" fmla="*/ 0 w 10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6">
                    <a:moveTo>
                      <a:pt x="0" y="5"/>
                    </a:moveTo>
                    <a:cubicBezTo>
                      <a:pt x="1" y="6"/>
                      <a:pt x="8" y="6"/>
                      <a:pt x="9" y="5"/>
                    </a:cubicBezTo>
                    <a:cubicBezTo>
                      <a:pt x="10" y="4"/>
                      <a:pt x="9" y="3"/>
                      <a:pt x="7" y="1"/>
                    </a:cubicBezTo>
                    <a:cubicBezTo>
                      <a:pt x="6" y="1"/>
                      <a:pt x="6" y="0"/>
                      <a:pt x="5" y="0"/>
                    </a:cubicBezTo>
                    <a:cubicBezTo>
                      <a:pt x="3" y="2"/>
                      <a:pt x="0" y="4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9" name="Freeform 748"/>
              <p:cNvSpPr>
                <a:spLocks/>
              </p:cNvSpPr>
              <p:nvPr userDrawn="1"/>
            </p:nvSpPr>
            <p:spPr bwMode="auto">
              <a:xfrm>
                <a:off x="2124" y="2286"/>
                <a:ext cx="10" cy="16"/>
              </a:xfrm>
              <a:custGeom>
                <a:avLst/>
                <a:gdLst>
                  <a:gd name="T0" fmla="*/ 8 w 10"/>
                  <a:gd name="T1" fmla="*/ 2 h 15"/>
                  <a:gd name="T2" fmla="*/ 3 w 10"/>
                  <a:gd name="T3" fmla="*/ 3 h 15"/>
                  <a:gd name="T4" fmla="*/ 2 w 10"/>
                  <a:gd name="T5" fmla="*/ 14 h 15"/>
                  <a:gd name="T6" fmla="*/ 7 w 10"/>
                  <a:gd name="T7" fmla="*/ 13 h 15"/>
                  <a:gd name="T8" fmla="*/ 2 w 10"/>
                  <a:gd name="T9" fmla="*/ 11 h 15"/>
                  <a:gd name="T10" fmla="*/ 8 w 10"/>
                  <a:gd name="T11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5">
                    <a:moveTo>
                      <a:pt x="8" y="2"/>
                    </a:moveTo>
                    <a:cubicBezTo>
                      <a:pt x="7" y="0"/>
                      <a:pt x="3" y="0"/>
                      <a:pt x="3" y="3"/>
                    </a:cubicBezTo>
                    <a:cubicBezTo>
                      <a:pt x="3" y="8"/>
                      <a:pt x="0" y="12"/>
                      <a:pt x="2" y="14"/>
                    </a:cubicBezTo>
                    <a:cubicBezTo>
                      <a:pt x="3" y="15"/>
                      <a:pt x="5" y="14"/>
                      <a:pt x="7" y="13"/>
                    </a:cubicBezTo>
                    <a:cubicBezTo>
                      <a:pt x="5" y="13"/>
                      <a:pt x="3" y="12"/>
                      <a:pt x="2" y="11"/>
                    </a:cubicBezTo>
                    <a:cubicBezTo>
                      <a:pt x="2" y="9"/>
                      <a:pt x="10" y="4"/>
                      <a:pt x="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0" name="Freeform 749"/>
              <p:cNvSpPr>
                <a:spLocks/>
              </p:cNvSpPr>
              <p:nvPr userDrawn="1"/>
            </p:nvSpPr>
            <p:spPr bwMode="auto">
              <a:xfrm>
                <a:off x="2131" y="2298"/>
                <a:ext cx="4" cy="6"/>
              </a:xfrm>
              <a:custGeom>
                <a:avLst/>
                <a:gdLst>
                  <a:gd name="T0" fmla="*/ 3 w 4"/>
                  <a:gd name="T1" fmla="*/ 4 h 6"/>
                  <a:gd name="T2" fmla="*/ 2 w 4"/>
                  <a:gd name="T3" fmla="*/ 1 h 6"/>
                  <a:gd name="T4" fmla="*/ 0 w 4"/>
                  <a:gd name="T5" fmla="*/ 2 h 6"/>
                  <a:gd name="T6" fmla="*/ 3 w 4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3" y="4"/>
                    </a:moveTo>
                    <a:cubicBezTo>
                      <a:pt x="4" y="6"/>
                      <a:pt x="3" y="1"/>
                      <a:pt x="2" y="1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1" y="2"/>
                      <a:pt x="3" y="3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1" name="Freeform 750"/>
              <p:cNvSpPr>
                <a:spLocks/>
              </p:cNvSpPr>
              <p:nvPr userDrawn="1"/>
            </p:nvSpPr>
            <p:spPr bwMode="auto">
              <a:xfrm>
                <a:off x="2143" y="2308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2" name="Freeform 751"/>
              <p:cNvSpPr>
                <a:spLocks/>
              </p:cNvSpPr>
              <p:nvPr userDrawn="1"/>
            </p:nvSpPr>
            <p:spPr bwMode="auto">
              <a:xfrm>
                <a:off x="2143" y="2304"/>
                <a:ext cx="5" cy="4"/>
              </a:xfrm>
              <a:custGeom>
                <a:avLst/>
                <a:gdLst>
                  <a:gd name="T0" fmla="*/ 4 w 5"/>
                  <a:gd name="T1" fmla="*/ 3 h 4"/>
                  <a:gd name="T2" fmla="*/ 2 w 5"/>
                  <a:gd name="T3" fmla="*/ 3 h 4"/>
                  <a:gd name="T4" fmla="*/ 0 w 5"/>
                  <a:gd name="T5" fmla="*/ 2 h 4"/>
                  <a:gd name="T6" fmla="*/ 1 w 5"/>
                  <a:gd name="T7" fmla="*/ 4 h 4"/>
                  <a:gd name="T8" fmla="*/ 4 w 5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4" y="3"/>
                    </a:moveTo>
                    <a:cubicBezTo>
                      <a:pt x="5" y="2"/>
                      <a:pt x="3" y="3"/>
                      <a:pt x="2" y="3"/>
                    </a:cubicBezTo>
                    <a:cubicBezTo>
                      <a:pt x="2" y="2"/>
                      <a:pt x="0" y="0"/>
                      <a:pt x="0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2" y="4"/>
                      <a:pt x="4" y="4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3" name="Freeform 752"/>
              <p:cNvSpPr>
                <a:spLocks/>
              </p:cNvSpPr>
              <p:nvPr userDrawn="1"/>
            </p:nvSpPr>
            <p:spPr bwMode="auto">
              <a:xfrm>
                <a:off x="2150" y="2303"/>
                <a:ext cx="9" cy="15"/>
              </a:xfrm>
              <a:custGeom>
                <a:avLst/>
                <a:gdLst>
                  <a:gd name="T0" fmla="*/ 7 w 9"/>
                  <a:gd name="T1" fmla="*/ 13 h 14"/>
                  <a:gd name="T2" fmla="*/ 9 w 9"/>
                  <a:gd name="T3" fmla="*/ 1 h 14"/>
                  <a:gd name="T4" fmla="*/ 6 w 9"/>
                  <a:gd name="T5" fmla="*/ 3 h 14"/>
                  <a:gd name="T6" fmla="*/ 0 w 9"/>
                  <a:gd name="T7" fmla="*/ 9 h 14"/>
                  <a:gd name="T8" fmla="*/ 7 w 9"/>
                  <a:gd name="T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4">
                    <a:moveTo>
                      <a:pt x="7" y="13"/>
                    </a:moveTo>
                    <a:cubicBezTo>
                      <a:pt x="9" y="11"/>
                      <a:pt x="9" y="3"/>
                      <a:pt x="9" y="1"/>
                    </a:cubicBezTo>
                    <a:cubicBezTo>
                      <a:pt x="9" y="0"/>
                      <a:pt x="6" y="0"/>
                      <a:pt x="6" y="3"/>
                    </a:cubicBezTo>
                    <a:cubicBezTo>
                      <a:pt x="5" y="5"/>
                      <a:pt x="3" y="8"/>
                      <a:pt x="0" y="9"/>
                    </a:cubicBezTo>
                    <a:cubicBezTo>
                      <a:pt x="3" y="11"/>
                      <a:pt x="6" y="14"/>
                      <a:pt x="7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4" name="Freeform 753"/>
              <p:cNvSpPr>
                <a:spLocks/>
              </p:cNvSpPr>
              <p:nvPr userDrawn="1"/>
            </p:nvSpPr>
            <p:spPr bwMode="auto">
              <a:xfrm>
                <a:off x="2139" y="2312"/>
                <a:ext cx="11" cy="3"/>
              </a:xfrm>
              <a:custGeom>
                <a:avLst/>
                <a:gdLst>
                  <a:gd name="T0" fmla="*/ 8 w 10"/>
                  <a:gd name="T1" fmla="*/ 2 h 3"/>
                  <a:gd name="T2" fmla="*/ 10 w 10"/>
                  <a:gd name="T3" fmla="*/ 1 h 3"/>
                  <a:gd name="T4" fmla="*/ 5 w 10"/>
                  <a:gd name="T5" fmla="*/ 1 h 3"/>
                  <a:gd name="T6" fmla="*/ 8 w 10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8" y="2"/>
                    </a:moveTo>
                    <a:cubicBezTo>
                      <a:pt x="9" y="2"/>
                      <a:pt x="9" y="2"/>
                      <a:pt x="10" y="1"/>
                    </a:cubicBezTo>
                    <a:cubicBezTo>
                      <a:pt x="8" y="1"/>
                      <a:pt x="7" y="0"/>
                      <a:pt x="5" y="1"/>
                    </a:cubicBezTo>
                    <a:cubicBezTo>
                      <a:pt x="0" y="1"/>
                      <a:pt x="5" y="3"/>
                      <a:pt x="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5" name="Freeform 754"/>
              <p:cNvSpPr>
                <a:spLocks/>
              </p:cNvSpPr>
              <p:nvPr userDrawn="1"/>
            </p:nvSpPr>
            <p:spPr bwMode="auto">
              <a:xfrm>
                <a:off x="2161" y="2307"/>
                <a:ext cx="17" cy="14"/>
              </a:xfrm>
              <a:custGeom>
                <a:avLst/>
                <a:gdLst>
                  <a:gd name="T0" fmla="*/ 12 w 16"/>
                  <a:gd name="T1" fmla="*/ 8 h 13"/>
                  <a:gd name="T2" fmla="*/ 15 w 16"/>
                  <a:gd name="T3" fmla="*/ 8 h 13"/>
                  <a:gd name="T4" fmla="*/ 4 w 16"/>
                  <a:gd name="T5" fmla="*/ 1 h 13"/>
                  <a:gd name="T6" fmla="*/ 4 w 16"/>
                  <a:gd name="T7" fmla="*/ 13 h 13"/>
                  <a:gd name="T8" fmla="*/ 12 w 16"/>
                  <a:gd name="T9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3">
                    <a:moveTo>
                      <a:pt x="12" y="8"/>
                    </a:moveTo>
                    <a:cubicBezTo>
                      <a:pt x="14" y="9"/>
                      <a:pt x="16" y="11"/>
                      <a:pt x="15" y="8"/>
                    </a:cubicBezTo>
                    <a:cubicBezTo>
                      <a:pt x="15" y="6"/>
                      <a:pt x="6" y="0"/>
                      <a:pt x="4" y="1"/>
                    </a:cubicBezTo>
                    <a:cubicBezTo>
                      <a:pt x="1" y="3"/>
                      <a:pt x="0" y="13"/>
                      <a:pt x="4" y="13"/>
                    </a:cubicBezTo>
                    <a:cubicBezTo>
                      <a:pt x="8" y="13"/>
                      <a:pt x="10" y="7"/>
                      <a:pt x="1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6" name="Freeform 755"/>
              <p:cNvSpPr>
                <a:spLocks/>
              </p:cNvSpPr>
              <p:nvPr userDrawn="1"/>
            </p:nvSpPr>
            <p:spPr bwMode="auto">
              <a:xfrm>
                <a:off x="1991" y="2382"/>
                <a:ext cx="9" cy="8"/>
              </a:xfrm>
              <a:custGeom>
                <a:avLst/>
                <a:gdLst>
                  <a:gd name="T0" fmla="*/ 3 w 8"/>
                  <a:gd name="T1" fmla="*/ 4 h 8"/>
                  <a:gd name="T2" fmla="*/ 4 w 8"/>
                  <a:gd name="T3" fmla="*/ 7 h 8"/>
                  <a:gd name="T4" fmla="*/ 7 w 8"/>
                  <a:gd name="T5" fmla="*/ 1 h 8"/>
                  <a:gd name="T6" fmla="*/ 3 w 8"/>
                  <a:gd name="T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3" y="4"/>
                    </a:moveTo>
                    <a:cubicBezTo>
                      <a:pt x="0" y="4"/>
                      <a:pt x="1" y="8"/>
                      <a:pt x="4" y="7"/>
                    </a:cubicBezTo>
                    <a:cubicBezTo>
                      <a:pt x="7" y="6"/>
                      <a:pt x="8" y="3"/>
                      <a:pt x="7" y="1"/>
                    </a:cubicBezTo>
                    <a:cubicBezTo>
                      <a:pt x="5" y="0"/>
                      <a:pt x="4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7" name="Freeform 756"/>
              <p:cNvSpPr>
                <a:spLocks/>
              </p:cNvSpPr>
              <p:nvPr userDrawn="1"/>
            </p:nvSpPr>
            <p:spPr bwMode="auto">
              <a:xfrm>
                <a:off x="1957" y="2327"/>
                <a:ext cx="16" cy="16"/>
              </a:xfrm>
              <a:custGeom>
                <a:avLst/>
                <a:gdLst>
                  <a:gd name="T0" fmla="*/ 14 w 16"/>
                  <a:gd name="T1" fmla="*/ 2 h 15"/>
                  <a:gd name="T2" fmla="*/ 11 w 16"/>
                  <a:gd name="T3" fmla="*/ 2 h 15"/>
                  <a:gd name="T4" fmla="*/ 4 w 16"/>
                  <a:gd name="T5" fmla="*/ 8 h 15"/>
                  <a:gd name="T6" fmla="*/ 13 w 16"/>
                  <a:gd name="T7" fmla="*/ 15 h 15"/>
                  <a:gd name="T8" fmla="*/ 12 w 16"/>
                  <a:gd name="T9" fmla="*/ 6 h 15"/>
                  <a:gd name="T10" fmla="*/ 14 w 16"/>
                  <a:gd name="T11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5">
                    <a:moveTo>
                      <a:pt x="14" y="2"/>
                    </a:moveTo>
                    <a:cubicBezTo>
                      <a:pt x="12" y="0"/>
                      <a:pt x="13" y="0"/>
                      <a:pt x="11" y="2"/>
                    </a:cubicBezTo>
                    <a:cubicBezTo>
                      <a:pt x="9" y="4"/>
                      <a:pt x="0" y="5"/>
                      <a:pt x="4" y="8"/>
                    </a:cubicBezTo>
                    <a:cubicBezTo>
                      <a:pt x="8" y="11"/>
                      <a:pt x="11" y="15"/>
                      <a:pt x="13" y="15"/>
                    </a:cubicBezTo>
                    <a:cubicBezTo>
                      <a:pt x="14" y="15"/>
                      <a:pt x="11" y="8"/>
                      <a:pt x="12" y="6"/>
                    </a:cubicBezTo>
                    <a:cubicBezTo>
                      <a:pt x="12" y="3"/>
                      <a:pt x="16" y="3"/>
                      <a:pt x="1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8" name="Freeform 757"/>
              <p:cNvSpPr>
                <a:spLocks/>
              </p:cNvSpPr>
              <p:nvPr userDrawn="1"/>
            </p:nvSpPr>
            <p:spPr bwMode="auto">
              <a:xfrm>
                <a:off x="1921" y="2294"/>
                <a:ext cx="226" cy="83"/>
              </a:xfrm>
              <a:custGeom>
                <a:avLst/>
                <a:gdLst>
                  <a:gd name="T0" fmla="*/ 206 w 216"/>
                  <a:gd name="T1" fmla="*/ 77 h 80"/>
                  <a:gd name="T2" fmla="*/ 205 w 216"/>
                  <a:gd name="T3" fmla="*/ 65 h 80"/>
                  <a:gd name="T4" fmla="*/ 198 w 216"/>
                  <a:gd name="T5" fmla="*/ 50 h 80"/>
                  <a:gd name="T6" fmla="*/ 187 w 216"/>
                  <a:gd name="T7" fmla="*/ 50 h 80"/>
                  <a:gd name="T8" fmla="*/ 182 w 216"/>
                  <a:gd name="T9" fmla="*/ 52 h 80"/>
                  <a:gd name="T10" fmla="*/ 172 w 216"/>
                  <a:gd name="T11" fmla="*/ 51 h 80"/>
                  <a:gd name="T12" fmla="*/ 163 w 216"/>
                  <a:gd name="T13" fmla="*/ 40 h 80"/>
                  <a:gd name="T14" fmla="*/ 148 w 216"/>
                  <a:gd name="T15" fmla="*/ 30 h 80"/>
                  <a:gd name="T16" fmla="*/ 137 w 216"/>
                  <a:gd name="T17" fmla="*/ 22 h 80"/>
                  <a:gd name="T18" fmla="*/ 121 w 216"/>
                  <a:gd name="T19" fmla="*/ 15 h 80"/>
                  <a:gd name="T20" fmla="*/ 113 w 216"/>
                  <a:gd name="T21" fmla="*/ 15 h 80"/>
                  <a:gd name="T22" fmla="*/ 109 w 216"/>
                  <a:gd name="T23" fmla="*/ 5 h 80"/>
                  <a:gd name="T24" fmla="*/ 91 w 216"/>
                  <a:gd name="T25" fmla="*/ 0 h 80"/>
                  <a:gd name="T26" fmla="*/ 77 w 216"/>
                  <a:gd name="T27" fmla="*/ 1 h 80"/>
                  <a:gd name="T28" fmla="*/ 69 w 216"/>
                  <a:gd name="T29" fmla="*/ 2 h 80"/>
                  <a:gd name="T30" fmla="*/ 56 w 216"/>
                  <a:gd name="T31" fmla="*/ 4 h 80"/>
                  <a:gd name="T32" fmla="*/ 51 w 216"/>
                  <a:gd name="T33" fmla="*/ 6 h 80"/>
                  <a:gd name="T34" fmla="*/ 40 w 216"/>
                  <a:gd name="T35" fmla="*/ 11 h 80"/>
                  <a:gd name="T36" fmla="*/ 24 w 216"/>
                  <a:gd name="T37" fmla="*/ 15 h 80"/>
                  <a:gd name="T38" fmla="*/ 12 w 216"/>
                  <a:gd name="T39" fmla="*/ 27 h 80"/>
                  <a:gd name="T40" fmla="*/ 3 w 216"/>
                  <a:gd name="T41" fmla="*/ 37 h 80"/>
                  <a:gd name="T42" fmla="*/ 15 w 216"/>
                  <a:gd name="T43" fmla="*/ 25 h 80"/>
                  <a:gd name="T44" fmla="*/ 25 w 216"/>
                  <a:gd name="T45" fmla="*/ 25 h 80"/>
                  <a:gd name="T46" fmla="*/ 36 w 216"/>
                  <a:gd name="T47" fmla="*/ 25 h 80"/>
                  <a:gd name="T48" fmla="*/ 48 w 216"/>
                  <a:gd name="T49" fmla="*/ 24 h 80"/>
                  <a:gd name="T50" fmla="*/ 48 w 216"/>
                  <a:gd name="T51" fmla="*/ 15 h 80"/>
                  <a:gd name="T52" fmla="*/ 59 w 216"/>
                  <a:gd name="T53" fmla="*/ 16 h 80"/>
                  <a:gd name="T54" fmla="*/ 58 w 216"/>
                  <a:gd name="T55" fmla="*/ 26 h 80"/>
                  <a:gd name="T56" fmla="*/ 74 w 216"/>
                  <a:gd name="T57" fmla="*/ 23 h 80"/>
                  <a:gd name="T58" fmla="*/ 93 w 216"/>
                  <a:gd name="T59" fmla="*/ 25 h 80"/>
                  <a:gd name="T60" fmla="*/ 102 w 216"/>
                  <a:gd name="T61" fmla="*/ 40 h 80"/>
                  <a:gd name="T62" fmla="*/ 118 w 216"/>
                  <a:gd name="T63" fmla="*/ 38 h 80"/>
                  <a:gd name="T64" fmla="*/ 124 w 216"/>
                  <a:gd name="T65" fmla="*/ 44 h 80"/>
                  <a:gd name="T66" fmla="*/ 136 w 216"/>
                  <a:gd name="T67" fmla="*/ 52 h 80"/>
                  <a:gd name="T68" fmla="*/ 148 w 216"/>
                  <a:gd name="T69" fmla="*/ 61 h 80"/>
                  <a:gd name="T70" fmla="*/ 150 w 216"/>
                  <a:gd name="T71" fmla="*/ 67 h 80"/>
                  <a:gd name="T72" fmla="*/ 150 w 216"/>
                  <a:gd name="T73" fmla="*/ 70 h 80"/>
                  <a:gd name="T74" fmla="*/ 163 w 216"/>
                  <a:gd name="T75" fmla="*/ 78 h 80"/>
                  <a:gd name="T76" fmla="*/ 188 w 216"/>
                  <a:gd name="T77" fmla="*/ 80 h 80"/>
                  <a:gd name="T78" fmla="*/ 206 w 216"/>
                  <a:gd name="T79" fmla="*/ 77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16" h="80">
                    <a:moveTo>
                      <a:pt x="206" y="77"/>
                    </a:moveTo>
                    <a:cubicBezTo>
                      <a:pt x="216" y="76"/>
                      <a:pt x="209" y="68"/>
                      <a:pt x="205" y="65"/>
                    </a:cubicBezTo>
                    <a:cubicBezTo>
                      <a:pt x="201" y="62"/>
                      <a:pt x="201" y="52"/>
                      <a:pt x="198" y="50"/>
                    </a:cubicBezTo>
                    <a:cubicBezTo>
                      <a:pt x="196" y="49"/>
                      <a:pt x="189" y="51"/>
                      <a:pt x="187" y="50"/>
                    </a:cubicBezTo>
                    <a:cubicBezTo>
                      <a:pt x="186" y="49"/>
                      <a:pt x="183" y="53"/>
                      <a:pt x="182" y="52"/>
                    </a:cubicBezTo>
                    <a:cubicBezTo>
                      <a:pt x="180" y="52"/>
                      <a:pt x="176" y="52"/>
                      <a:pt x="172" y="51"/>
                    </a:cubicBezTo>
                    <a:cubicBezTo>
                      <a:pt x="169" y="50"/>
                      <a:pt x="165" y="44"/>
                      <a:pt x="163" y="40"/>
                    </a:cubicBezTo>
                    <a:cubicBezTo>
                      <a:pt x="161" y="37"/>
                      <a:pt x="153" y="31"/>
                      <a:pt x="148" y="30"/>
                    </a:cubicBezTo>
                    <a:cubicBezTo>
                      <a:pt x="143" y="28"/>
                      <a:pt x="140" y="25"/>
                      <a:pt x="137" y="22"/>
                    </a:cubicBezTo>
                    <a:cubicBezTo>
                      <a:pt x="134" y="19"/>
                      <a:pt x="125" y="15"/>
                      <a:pt x="121" y="15"/>
                    </a:cubicBezTo>
                    <a:cubicBezTo>
                      <a:pt x="118" y="15"/>
                      <a:pt x="116" y="16"/>
                      <a:pt x="113" y="15"/>
                    </a:cubicBezTo>
                    <a:cubicBezTo>
                      <a:pt x="111" y="13"/>
                      <a:pt x="111" y="8"/>
                      <a:pt x="109" y="5"/>
                    </a:cubicBezTo>
                    <a:cubicBezTo>
                      <a:pt x="106" y="3"/>
                      <a:pt x="97" y="1"/>
                      <a:pt x="91" y="0"/>
                    </a:cubicBezTo>
                    <a:cubicBezTo>
                      <a:pt x="86" y="0"/>
                      <a:pt x="82" y="2"/>
                      <a:pt x="77" y="1"/>
                    </a:cubicBezTo>
                    <a:cubicBezTo>
                      <a:pt x="73" y="1"/>
                      <a:pt x="72" y="3"/>
                      <a:pt x="69" y="2"/>
                    </a:cubicBezTo>
                    <a:cubicBezTo>
                      <a:pt x="66" y="1"/>
                      <a:pt x="61" y="3"/>
                      <a:pt x="56" y="4"/>
                    </a:cubicBezTo>
                    <a:cubicBezTo>
                      <a:pt x="52" y="5"/>
                      <a:pt x="54" y="4"/>
                      <a:pt x="51" y="6"/>
                    </a:cubicBezTo>
                    <a:cubicBezTo>
                      <a:pt x="49" y="8"/>
                      <a:pt x="47" y="10"/>
                      <a:pt x="40" y="11"/>
                    </a:cubicBezTo>
                    <a:cubicBezTo>
                      <a:pt x="32" y="11"/>
                      <a:pt x="29" y="12"/>
                      <a:pt x="24" y="15"/>
                    </a:cubicBezTo>
                    <a:cubicBezTo>
                      <a:pt x="19" y="18"/>
                      <a:pt x="15" y="23"/>
                      <a:pt x="12" y="27"/>
                    </a:cubicBezTo>
                    <a:cubicBezTo>
                      <a:pt x="9" y="30"/>
                      <a:pt x="0" y="35"/>
                      <a:pt x="3" y="37"/>
                    </a:cubicBezTo>
                    <a:cubicBezTo>
                      <a:pt x="7" y="39"/>
                      <a:pt x="12" y="25"/>
                      <a:pt x="15" y="25"/>
                    </a:cubicBezTo>
                    <a:cubicBezTo>
                      <a:pt x="19" y="24"/>
                      <a:pt x="24" y="27"/>
                      <a:pt x="25" y="25"/>
                    </a:cubicBezTo>
                    <a:cubicBezTo>
                      <a:pt x="26" y="22"/>
                      <a:pt x="31" y="25"/>
                      <a:pt x="36" y="25"/>
                    </a:cubicBezTo>
                    <a:cubicBezTo>
                      <a:pt x="41" y="26"/>
                      <a:pt x="47" y="25"/>
                      <a:pt x="48" y="24"/>
                    </a:cubicBezTo>
                    <a:cubicBezTo>
                      <a:pt x="49" y="23"/>
                      <a:pt x="46" y="16"/>
                      <a:pt x="48" y="15"/>
                    </a:cubicBezTo>
                    <a:cubicBezTo>
                      <a:pt x="50" y="14"/>
                      <a:pt x="53" y="15"/>
                      <a:pt x="59" y="16"/>
                    </a:cubicBezTo>
                    <a:cubicBezTo>
                      <a:pt x="66" y="17"/>
                      <a:pt x="57" y="24"/>
                      <a:pt x="58" y="26"/>
                    </a:cubicBezTo>
                    <a:cubicBezTo>
                      <a:pt x="59" y="27"/>
                      <a:pt x="68" y="22"/>
                      <a:pt x="74" y="23"/>
                    </a:cubicBezTo>
                    <a:cubicBezTo>
                      <a:pt x="81" y="24"/>
                      <a:pt x="86" y="24"/>
                      <a:pt x="93" y="25"/>
                    </a:cubicBezTo>
                    <a:cubicBezTo>
                      <a:pt x="99" y="26"/>
                      <a:pt x="98" y="38"/>
                      <a:pt x="102" y="40"/>
                    </a:cubicBezTo>
                    <a:cubicBezTo>
                      <a:pt x="105" y="42"/>
                      <a:pt x="113" y="38"/>
                      <a:pt x="118" y="38"/>
                    </a:cubicBezTo>
                    <a:cubicBezTo>
                      <a:pt x="123" y="38"/>
                      <a:pt x="122" y="41"/>
                      <a:pt x="124" y="44"/>
                    </a:cubicBezTo>
                    <a:cubicBezTo>
                      <a:pt x="125" y="47"/>
                      <a:pt x="132" y="49"/>
                      <a:pt x="136" y="52"/>
                    </a:cubicBezTo>
                    <a:cubicBezTo>
                      <a:pt x="140" y="56"/>
                      <a:pt x="141" y="61"/>
                      <a:pt x="148" y="61"/>
                    </a:cubicBezTo>
                    <a:cubicBezTo>
                      <a:pt x="154" y="61"/>
                      <a:pt x="154" y="64"/>
                      <a:pt x="150" y="67"/>
                    </a:cubicBezTo>
                    <a:cubicBezTo>
                      <a:pt x="145" y="70"/>
                      <a:pt x="147" y="68"/>
                      <a:pt x="150" y="70"/>
                    </a:cubicBezTo>
                    <a:cubicBezTo>
                      <a:pt x="154" y="71"/>
                      <a:pt x="156" y="79"/>
                      <a:pt x="163" y="78"/>
                    </a:cubicBezTo>
                    <a:cubicBezTo>
                      <a:pt x="170" y="77"/>
                      <a:pt x="183" y="80"/>
                      <a:pt x="188" y="80"/>
                    </a:cubicBezTo>
                    <a:cubicBezTo>
                      <a:pt x="193" y="79"/>
                      <a:pt x="195" y="79"/>
                      <a:pt x="206" y="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9" name="Freeform 758"/>
              <p:cNvSpPr>
                <a:spLocks/>
              </p:cNvSpPr>
              <p:nvPr userDrawn="1"/>
            </p:nvSpPr>
            <p:spPr bwMode="auto">
              <a:xfrm>
                <a:off x="1138" y="1369"/>
                <a:ext cx="53" cy="82"/>
              </a:xfrm>
              <a:custGeom>
                <a:avLst/>
                <a:gdLst>
                  <a:gd name="T0" fmla="*/ 39 w 51"/>
                  <a:gd name="T1" fmla="*/ 6 h 78"/>
                  <a:gd name="T2" fmla="*/ 28 w 51"/>
                  <a:gd name="T3" fmla="*/ 3 h 78"/>
                  <a:gd name="T4" fmla="*/ 11 w 51"/>
                  <a:gd name="T5" fmla="*/ 11 h 78"/>
                  <a:gd name="T6" fmla="*/ 5 w 51"/>
                  <a:gd name="T7" fmla="*/ 38 h 78"/>
                  <a:gd name="T8" fmla="*/ 22 w 51"/>
                  <a:gd name="T9" fmla="*/ 52 h 78"/>
                  <a:gd name="T10" fmla="*/ 28 w 51"/>
                  <a:gd name="T11" fmla="*/ 56 h 78"/>
                  <a:gd name="T12" fmla="*/ 32 w 51"/>
                  <a:gd name="T13" fmla="*/ 68 h 78"/>
                  <a:gd name="T14" fmla="*/ 38 w 51"/>
                  <a:gd name="T15" fmla="*/ 78 h 78"/>
                  <a:gd name="T16" fmla="*/ 51 w 51"/>
                  <a:gd name="T17" fmla="*/ 74 h 78"/>
                  <a:gd name="T18" fmla="*/ 46 w 51"/>
                  <a:gd name="T19" fmla="*/ 64 h 78"/>
                  <a:gd name="T20" fmla="*/ 41 w 51"/>
                  <a:gd name="T21" fmla="*/ 59 h 78"/>
                  <a:gd name="T22" fmla="*/ 36 w 51"/>
                  <a:gd name="T23" fmla="*/ 48 h 78"/>
                  <a:gd name="T24" fmla="*/ 38 w 51"/>
                  <a:gd name="T25" fmla="*/ 45 h 78"/>
                  <a:gd name="T26" fmla="*/ 39 w 51"/>
                  <a:gd name="T27" fmla="*/ 39 h 78"/>
                  <a:gd name="T28" fmla="*/ 44 w 51"/>
                  <a:gd name="T29" fmla="*/ 32 h 78"/>
                  <a:gd name="T30" fmla="*/ 47 w 51"/>
                  <a:gd name="T31" fmla="*/ 24 h 78"/>
                  <a:gd name="T32" fmla="*/ 51 w 51"/>
                  <a:gd name="T33" fmla="*/ 14 h 78"/>
                  <a:gd name="T34" fmla="*/ 47 w 51"/>
                  <a:gd name="T35" fmla="*/ 2 h 78"/>
                  <a:gd name="T36" fmla="*/ 39 w 51"/>
                  <a:gd name="T37" fmla="*/ 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1" h="78">
                    <a:moveTo>
                      <a:pt x="39" y="6"/>
                    </a:moveTo>
                    <a:cubicBezTo>
                      <a:pt x="36" y="5"/>
                      <a:pt x="31" y="1"/>
                      <a:pt x="28" y="3"/>
                    </a:cubicBezTo>
                    <a:cubicBezTo>
                      <a:pt x="22" y="7"/>
                      <a:pt x="15" y="7"/>
                      <a:pt x="11" y="11"/>
                    </a:cubicBezTo>
                    <a:cubicBezTo>
                      <a:pt x="7" y="15"/>
                      <a:pt x="0" y="30"/>
                      <a:pt x="5" y="38"/>
                    </a:cubicBezTo>
                    <a:cubicBezTo>
                      <a:pt x="9" y="46"/>
                      <a:pt x="19" y="51"/>
                      <a:pt x="22" y="52"/>
                    </a:cubicBezTo>
                    <a:cubicBezTo>
                      <a:pt x="25" y="53"/>
                      <a:pt x="26" y="53"/>
                      <a:pt x="28" y="56"/>
                    </a:cubicBezTo>
                    <a:cubicBezTo>
                      <a:pt x="30" y="60"/>
                      <a:pt x="31" y="66"/>
                      <a:pt x="32" y="68"/>
                    </a:cubicBezTo>
                    <a:cubicBezTo>
                      <a:pt x="33" y="69"/>
                      <a:pt x="36" y="78"/>
                      <a:pt x="38" y="78"/>
                    </a:cubicBezTo>
                    <a:cubicBezTo>
                      <a:pt x="41" y="78"/>
                      <a:pt x="51" y="77"/>
                      <a:pt x="51" y="74"/>
                    </a:cubicBezTo>
                    <a:cubicBezTo>
                      <a:pt x="51" y="71"/>
                      <a:pt x="48" y="66"/>
                      <a:pt x="46" y="64"/>
                    </a:cubicBezTo>
                    <a:cubicBezTo>
                      <a:pt x="44" y="62"/>
                      <a:pt x="41" y="64"/>
                      <a:pt x="41" y="59"/>
                    </a:cubicBezTo>
                    <a:cubicBezTo>
                      <a:pt x="40" y="54"/>
                      <a:pt x="35" y="52"/>
                      <a:pt x="36" y="48"/>
                    </a:cubicBezTo>
                    <a:cubicBezTo>
                      <a:pt x="36" y="47"/>
                      <a:pt x="37" y="46"/>
                      <a:pt x="38" y="45"/>
                    </a:cubicBezTo>
                    <a:cubicBezTo>
                      <a:pt x="35" y="44"/>
                      <a:pt x="36" y="39"/>
                      <a:pt x="39" y="39"/>
                    </a:cubicBezTo>
                    <a:cubicBezTo>
                      <a:pt x="42" y="38"/>
                      <a:pt x="43" y="36"/>
                      <a:pt x="44" y="32"/>
                    </a:cubicBezTo>
                    <a:cubicBezTo>
                      <a:pt x="46" y="28"/>
                      <a:pt x="44" y="28"/>
                      <a:pt x="47" y="24"/>
                    </a:cubicBezTo>
                    <a:cubicBezTo>
                      <a:pt x="50" y="21"/>
                      <a:pt x="50" y="16"/>
                      <a:pt x="51" y="14"/>
                    </a:cubicBezTo>
                    <a:cubicBezTo>
                      <a:pt x="50" y="10"/>
                      <a:pt x="49" y="3"/>
                      <a:pt x="47" y="2"/>
                    </a:cubicBezTo>
                    <a:cubicBezTo>
                      <a:pt x="45" y="0"/>
                      <a:pt x="43" y="6"/>
                      <a:pt x="3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0" name="Freeform 759"/>
              <p:cNvSpPr>
                <a:spLocks/>
              </p:cNvSpPr>
              <p:nvPr userDrawn="1"/>
            </p:nvSpPr>
            <p:spPr bwMode="auto">
              <a:xfrm>
                <a:off x="1191" y="1380"/>
                <a:ext cx="3" cy="6"/>
              </a:xfrm>
              <a:custGeom>
                <a:avLst/>
                <a:gdLst>
                  <a:gd name="T0" fmla="*/ 0 w 3"/>
                  <a:gd name="T1" fmla="*/ 4 h 6"/>
                  <a:gd name="T2" fmla="*/ 1 w 3"/>
                  <a:gd name="T3" fmla="*/ 5 h 6"/>
                  <a:gd name="T4" fmla="*/ 3 w 3"/>
                  <a:gd name="T5" fmla="*/ 0 h 6"/>
                  <a:gd name="T6" fmla="*/ 1 w 3"/>
                  <a:gd name="T7" fmla="*/ 2 h 6"/>
                  <a:gd name="T8" fmla="*/ 0 w 3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0" y="4"/>
                    </a:moveTo>
                    <a:cubicBezTo>
                      <a:pt x="0" y="5"/>
                      <a:pt x="0" y="6"/>
                      <a:pt x="1" y="5"/>
                    </a:cubicBezTo>
                    <a:cubicBezTo>
                      <a:pt x="1" y="5"/>
                      <a:pt x="2" y="2"/>
                      <a:pt x="3" y="0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0" y="2"/>
                      <a:pt x="0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1" name="Freeform 760"/>
              <p:cNvSpPr>
                <a:spLocks/>
              </p:cNvSpPr>
              <p:nvPr userDrawn="1"/>
            </p:nvSpPr>
            <p:spPr bwMode="auto">
              <a:xfrm>
                <a:off x="1177" y="1410"/>
                <a:ext cx="12" cy="6"/>
              </a:xfrm>
              <a:custGeom>
                <a:avLst/>
                <a:gdLst>
                  <a:gd name="T0" fmla="*/ 4 w 11"/>
                  <a:gd name="T1" fmla="*/ 6 h 6"/>
                  <a:gd name="T2" fmla="*/ 6 w 11"/>
                  <a:gd name="T3" fmla="*/ 2 h 6"/>
                  <a:gd name="T4" fmla="*/ 0 w 11"/>
                  <a:gd name="T5" fmla="*/ 6 h 6"/>
                  <a:gd name="T6" fmla="*/ 4 w 11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6">
                    <a:moveTo>
                      <a:pt x="4" y="6"/>
                    </a:moveTo>
                    <a:cubicBezTo>
                      <a:pt x="11" y="4"/>
                      <a:pt x="8" y="0"/>
                      <a:pt x="6" y="2"/>
                    </a:cubicBezTo>
                    <a:cubicBezTo>
                      <a:pt x="5" y="3"/>
                      <a:pt x="2" y="4"/>
                      <a:pt x="0" y="6"/>
                    </a:cubicBezTo>
                    <a:cubicBezTo>
                      <a:pt x="1" y="6"/>
                      <a:pt x="2" y="6"/>
                      <a:pt x="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2" name="Freeform 761"/>
              <p:cNvSpPr>
                <a:spLocks/>
              </p:cNvSpPr>
              <p:nvPr userDrawn="1"/>
            </p:nvSpPr>
            <p:spPr bwMode="auto">
              <a:xfrm>
                <a:off x="1194" y="1375"/>
                <a:ext cx="6" cy="5"/>
              </a:xfrm>
              <a:custGeom>
                <a:avLst/>
                <a:gdLst>
                  <a:gd name="T0" fmla="*/ 4 w 6"/>
                  <a:gd name="T1" fmla="*/ 0 h 5"/>
                  <a:gd name="T2" fmla="*/ 0 w 6"/>
                  <a:gd name="T3" fmla="*/ 5 h 5"/>
                  <a:gd name="T4" fmla="*/ 4 w 6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cubicBezTo>
                      <a:pt x="2" y="0"/>
                      <a:pt x="1" y="2"/>
                      <a:pt x="0" y="5"/>
                    </a:cubicBezTo>
                    <a:cubicBezTo>
                      <a:pt x="3" y="3"/>
                      <a:pt x="6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3" name="Freeform 762"/>
              <p:cNvSpPr>
                <a:spLocks/>
              </p:cNvSpPr>
              <p:nvPr userDrawn="1"/>
            </p:nvSpPr>
            <p:spPr bwMode="auto">
              <a:xfrm>
                <a:off x="1204" y="1395"/>
                <a:ext cx="22" cy="22"/>
              </a:xfrm>
              <a:custGeom>
                <a:avLst/>
                <a:gdLst>
                  <a:gd name="T0" fmla="*/ 12 w 22"/>
                  <a:gd name="T1" fmla="*/ 19 h 21"/>
                  <a:gd name="T2" fmla="*/ 18 w 22"/>
                  <a:gd name="T3" fmla="*/ 13 h 21"/>
                  <a:gd name="T4" fmla="*/ 12 w 22"/>
                  <a:gd name="T5" fmla="*/ 4 h 21"/>
                  <a:gd name="T6" fmla="*/ 1 w 22"/>
                  <a:gd name="T7" fmla="*/ 0 h 21"/>
                  <a:gd name="T8" fmla="*/ 1 w 22"/>
                  <a:gd name="T9" fmla="*/ 8 h 21"/>
                  <a:gd name="T10" fmla="*/ 11 w 22"/>
                  <a:gd name="T11" fmla="*/ 12 h 21"/>
                  <a:gd name="T12" fmla="*/ 12 w 22"/>
                  <a:gd name="T13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21">
                    <a:moveTo>
                      <a:pt x="12" y="19"/>
                    </a:moveTo>
                    <a:cubicBezTo>
                      <a:pt x="14" y="20"/>
                      <a:pt x="22" y="21"/>
                      <a:pt x="18" y="13"/>
                    </a:cubicBezTo>
                    <a:cubicBezTo>
                      <a:pt x="14" y="5"/>
                      <a:pt x="13" y="6"/>
                      <a:pt x="12" y="4"/>
                    </a:cubicBezTo>
                    <a:cubicBezTo>
                      <a:pt x="11" y="3"/>
                      <a:pt x="2" y="0"/>
                      <a:pt x="1" y="0"/>
                    </a:cubicBezTo>
                    <a:cubicBezTo>
                      <a:pt x="1" y="1"/>
                      <a:pt x="0" y="6"/>
                      <a:pt x="1" y="8"/>
                    </a:cubicBezTo>
                    <a:cubicBezTo>
                      <a:pt x="3" y="12"/>
                      <a:pt x="10" y="10"/>
                      <a:pt x="11" y="12"/>
                    </a:cubicBezTo>
                    <a:cubicBezTo>
                      <a:pt x="12" y="14"/>
                      <a:pt x="10" y="17"/>
                      <a:pt x="1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4" name="Freeform 763"/>
              <p:cNvSpPr>
                <a:spLocks/>
              </p:cNvSpPr>
              <p:nvPr userDrawn="1"/>
            </p:nvSpPr>
            <p:spPr bwMode="auto">
              <a:xfrm>
                <a:off x="1234" y="1476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5" name="Freeform 764"/>
              <p:cNvSpPr>
                <a:spLocks/>
              </p:cNvSpPr>
              <p:nvPr userDrawn="1"/>
            </p:nvSpPr>
            <p:spPr bwMode="auto">
              <a:xfrm>
                <a:off x="1235" y="1474"/>
                <a:ext cx="2" cy="2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2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2"/>
                      <a:pt x="2" y="2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6" name="Freeform 765"/>
              <p:cNvSpPr>
                <a:spLocks/>
              </p:cNvSpPr>
              <p:nvPr userDrawn="1"/>
            </p:nvSpPr>
            <p:spPr bwMode="auto">
              <a:xfrm>
                <a:off x="1234" y="14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7" name="Freeform 766"/>
              <p:cNvSpPr>
                <a:spLocks/>
              </p:cNvSpPr>
              <p:nvPr userDrawn="1"/>
            </p:nvSpPr>
            <p:spPr bwMode="auto">
              <a:xfrm>
                <a:off x="1234" y="1475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8" name="Freeform 767"/>
              <p:cNvSpPr>
                <a:spLocks/>
              </p:cNvSpPr>
              <p:nvPr userDrawn="1"/>
            </p:nvSpPr>
            <p:spPr bwMode="auto">
              <a:xfrm>
                <a:off x="1234" y="1477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9" name="Freeform 768"/>
              <p:cNvSpPr>
                <a:spLocks/>
              </p:cNvSpPr>
              <p:nvPr userDrawn="1"/>
            </p:nvSpPr>
            <p:spPr bwMode="auto">
              <a:xfrm>
                <a:off x="1230" y="1476"/>
                <a:ext cx="4" cy="3"/>
              </a:xfrm>
              <a:custGeom>
                <a:avLst/>
                <a:gdLst>
                  <a:gd name="T0" fmla="*/ 0 w 4"/>
                  <a:gd name="T1" fmla="*/ 2 h 3"/>
                  <a:gd name="T2" fmla="*/ 4 w 4"/>
                  <a:gd name="T3" fmla="*/ 1 h 3"/>
                  <a:gd name="T4" fmla="*/ 0 w 4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cubicBezTo>
                      <a:pt x="0" y="3"/>
                      <a:pt x="2" y="2"/>
                      <a:pt x="4" y="1"/>
                    </a:cubicBezTo>
                    <a:cubicBezTo>
                      <a:pt x="3" y="1"/>
                      <a:pt x="0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0" name="Freeform 769"/>
              <p:cNvSpPr>
                <a:spLocks/>
              </p:cNvSpPr>
              <p:nvPr userDrawn="1"/>
            </p:nvSpPr>
            <p:spPr bwMode="auto">
              <a:xfrm>
                <a:off x="1213" y="1361"/>
                <a:ext cx="12" cy="8"/>
              </a:xfrm>
              <a:custGeom>
                <a:avLst/>
                <a:gdLst>
                  <a:gd name="T0" fmla="*/ 1 w 12"/>
                  <a:gd name="T1" fmla="*/ 1 h 8"/>
                  <a:gd name="T2" fmla="*/ 5 w 12"/>
                  <a:gd name="T3" fmla="*/ 5 h 8"/>
                  <a:gd name="T4" fmla="*/ 12 w 12"/>
                  <a:gd name="T5" fmla="*/ 7 h 8"/>
                  <a:gd name="T6" fmla="*/ 7 w 12"/>
                  <a:gd name="T7" fmla="*/ 2 h 8"/>
                  <a:gd name="T8" fmla="*/ 1 w 12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">
                    <a:moveTo>
                      <a:pt x="1" y="1"/>
                    </a:moveTo>
                    <a:cubicBezTo>
                      <a:pt x="0" y="3"/>
                      <a:pt x="3" y="5"/>
                      <a:pt x="5" y="5"/>
                    </a:cubicBezTo>
                    <a:cubicBezTo>
                      <a:pt x="6" y="6"/>
                      <a:pt x="11" y="8"/>
                      <a:pt x="12" y="7"/>
                    </a:cubicBezTo>
                    <a:cubicBezTo>
                      <a:pt x="12" y="6"/>
                      <a:pt x="8" y="3"/>
                      <a:pt x="7" y="2"/>
                    </a:cubicBezTo>
                    <a:cubicBezTo>
                      <a:pt x="6" y="1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1" name="Freeform 770"/>
              <p:cNvSpPr>
                <a:spLocks/>
              </p:cNvSpPr>
              <p:nvPr userDrawn="1"/>
            </p:nvSpPr>
            <p:spPr bwMode="auto">
              <a:xfrm>
                <a:off x="1215" y="1345"/>
                <a:ext cx="4" cy="7"/>
              </a:xfrm>
              <a:custGeom>
                <a:avLst/>
                <a:gdLst>
                  <a:gd name="T0" fmla="*/ 4 w 4"/>
                  <a:gd name="T1" fmla="*/ 6 h 6"/>
                  <a:gd name="T2" fmla="*/ 2 w 4"/>
                  <a:gd name="T3" fmla="*/ 0 h 6"/>
                  <a:gd name="T4" fmla="*/ 0 w 4"/>
                  <a:gd name="T5" fmla="*/ 4 h 6"/>
                  <a:gd name="T6" fmla="*/ 4 w 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4" y="6"/>
                    </a:moveTo>
                    <a:cubicBezTo>
                      <a:pt x="4" y="6"/>
                      <a:pt x="3" y="2"/>
                      <a:pt x="2" y="0"/>
                    </a:cubicBezTo>
                    <a:cubicBezTo>
                      <a:pt x="2" y="1"/>
                      <a:pt x="1" y="3"/>
                      <a:pt x="0" y="4"/>
                    </a:cubicBezTo>
                    <a:cubicBezTo>
                      <a:pt x="2" y="5"/>
                      <a:pt x="4" y="6"/>
                      <a:pt x="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2" name="Freeform 771"/>
              <p:cNvSpPr>
                <a:spLocks/>
              </p:cNvSpPr>
              <p:nvPr userDrawn="1"/>
            </p:nvSpPr>
            <p:spPr bwMode="auto">
              <a:xfrm>
                <a:off x="1217" y="1344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3" name="Freeform 772"/>
              <p:cNvSpPr>
                <a:spLocks/>
              </p:cNvSpPr>
              <p:nvPr userDrawn="1"/>
            </p:nvSpPr>
            <p:spPr bwMode="auto">
              <a:xfrm>
                <a:off x="1210" y="1347"/>
                <a:ext cx="6" cy="7"/>
              </a:xfrm>
              <a:custGeom>
                <a:avLst/>
                <a:gdLst>
                  <a:gd name="T0" fmla="*/ 4 w 6"/>
                  <a:gd name="T1" fmla="*/ 4 h 6"/>
                  <a:gd name="T2" fmla="*/ 5 w 6"/>
                  <a:gd name="T3" fmla="*/ 5 h 6"/>
                  <a:gd name="T4" fmla="*/ 4 w 6"/>
                  <a:gd name="T5" fmla="*/ 3 h 6"/>
                  <a:gd name="T6" fmla="*/ 5 w 6"/>
                  <a:gd name="T7" fmla="*/ 2 h 6"/>
                  <a:gd name="T8" fmla="*/ 2 w 6"/>
                  <a:gd name="T9" fmla="*/ 0 h 6"/>
                  <a:gd name="T10" fmla="*/ 4 w 6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4" y="4"/>
                    </a:moveTo>
                    <a:cubicBezTo>
                      <a:pt x="5" y="5"/>
                      <a:pt x="4" y="6"/>
                      <a:pt x="5" y="5"/>
                    </a:cubicBezTo>
                    <a:cubicBezTo>
                      <a:pt x="6" y="3"/>
                      <a:pt x="4" y="5"/>
                      <a:pt x="4" y="3"/>
                    </a:cubicBezTo>
                    <a:cubicBezTo>
                      <a:pt x="4" y="3"/>
                      <a:pt x="5" y="2"/>
                      <a:pt x="5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0" y="2"/>
                      <a:pt x="2" y="4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4" name="Freeform 773"/>
              <p:cNvSpPr>
                <a:spLocks/>
              </p:cNvSpPr>
              <p:nvPr userDrawn="1"/>
            </p:nvSpPr>
            <p:spPr bwMode="auto">
              <a:xfrm>
                <a:off x="1177" y="1340"/>
                <a:ext cx="11" cy="16"/>
              </a:xfrm>
              <a:custGeom>
                <a:avLst/>
                <a:gdLst>
                  <a:gd name="T0" fmla="*/ 7 w 10"/>
                  <a:gd name="T1" fmla="*/ 3 h 15"/>
                  <a:gd name="T2" fmla="*/ 2 w 10"/>
                  <a:gd name="T3" fmla="*/ 0 h 15"/>
                  <a:gd name="T4" fmla="*/ 0 w 10"/>
                  <a:gd name="T5" fmla="*/ 4 h 15"/>
                  <a:gd name="T6" fmla="*/ 2 w 10"/>
                  <a:gd name="T7" fmla="*/ 8 h 15"/>
                  <a:gd name="T8" fmla="*/ 10 w 10"/>
                  <a:gd name="T9" fmla="*/ 12 h 15"/>
                  <a:gd name="T10" fmla="*/ 6 w 10"/>
                  <a:gd name="T11" fmla="*/ 15 h 15"/>
                  <a:gd name="T12" fmla="*/ 10 w 10"/>
                  <a:gd name="T13" fmla="*/ 12 h 15"/>
                  <a:gd name="T14" fmla="*/ 6 w 10"/>
                  <a:gd name="T15" fmla="*/ 10 h 15"/>
                  <a:gd name="T16" fmla="*/ 7 w 10"/>
                  <a:gd name="T17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5">
                    <a:moveTo>
                      <a:pt x="7" y="3"/>
                    </a:moveTo>
                    <a:cubicBezTo>
                      <a:pt x="5" y="2"/>
                      <a:pt x="3" y="0"/>
                      <a:pt x="2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1" y="7"/>
                      <a:pt x="2" y="8"/>
                    </a:cubicBezTo>
                    <a:cubicBezTo>
                      <a:pt x="3" y="10"/>
                      <a:pt x="10" y="11"/>
                      <a:pt x="10" y="12"/>
                    </a:cubicBezTo>
                    <a:cubicBezTo>
                      <a:pt x="10" y="13"/>
                      <a:pt x="4" y="15"/>
                      <a:pt x="6" y="15"/>
                    </a:cubicBezTo>
                    <a:cubicBezTo>
                      <a:pt x="8" y="14"/>
                      <a:pt x="10" y="15"/>
                      <a:pt x="10" y="12"/>
                    </a:cubicBezTo>
                    <a:cubicBezTo>
                      <a:pt x="10" y="10"/>
                      <a:pt x="8" y="11"/>
                      <a:pt x="6" y="10"/>
                    </a:cubicBezTo>
                    <a:cubicBezTo>
                      <a:pt x="5" y="9"/>
                      <a:pt x="8" y="5"/>
                      <a:pt x="7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5" name="Freeform 774"/>
              <p:cNvSpPr>
                <a:spLocks/>
              </p:cNvSpPr>
              <p:nvPr userDrawn="1"/>
            </p:nvSpPr>
            <p:spPr bwMode="auto">
              <a:xfrm>
                <a:off x="1009" y="1075"/>
                <a:ext cx="5" cy="2"/>
              </a:xfrm>
              <a:custGeom>
                <a:avLst/>
                <a:gdLst>
                  <a:gd name="T0" fmla="*/ 3 w 4"/>
                  <a:gd name="T1" fmla="*/ 0 h 2"/>
                  <a:gd name="T2" fmla="*/ 0 w 4"/>
                  <a:gd name="T3" fmla="*/ 1 h 2"/>
                  <a:gd name="T4" fmla="*/ 1 w 4"/>
                  <a:gd name="T5" fmla="*/ 2 h 2"/>
                  <a:gd name="T6" fmla="*/ 3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3" y="0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1"/>
                      <a:pt x="4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6" name="Freeform 775"/>
              <p:cNvSpPr>
                <a:spLocks/>
              </p:cNvSpPr>
              <p:nvPr userDrawn="1"/>
            </p:nvSpPr>
            <p:spPr bwMode="auto">
              <a:xfrm>
                <a:off x="1000" y="1085"/>
                <a:ext cx="6" cy="3"/>
              </a:xfrm>
              <a:custGeom>
                <a:avLst/>
                <a:gdLst>
                  <a:gd name="T0" fmla="*/ 1 w 6"/>
                  <a:gd name="T1" fmla="*/ 2 h 3"/>
                  <a:gd name="T2" fmla="*/ 2 w 6"/>
                  <a:gd name="T3" fmla="*/ 2 h 3"/>
                  <a:gd name="T4" fmla="*/ 6 w 6"/>
                  <a:gd name="T5" fmla="*/ 0 h 3"/>
                  <a:gd name="T6" fmla="*/ 4 w 6"/>
                  <a:gd name="T7" fmla="*/ 0 h 3"/>
                  <a:gd name="T8" fmla="*/ 1 w 6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1" y="2"/>
                    </a:moveTo>
                    <a:cubicBezTo>
                      <a:pt x="0" y="2"/>
                      <a:pt x="2" y="3"/>
                      <a:pt x="2" y="2"/>
                    </a:cubicBezTo>
                    <a:cubicBezTo>
                      <a:pt x="3" y="1"/>
                      <a:pt x="4" y="1"/>
                      <a:pt x="6" y="0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2" y="2"/>
                      <a:pt x="3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7" name="Freeform 776"/>
              <p:cNvSpPr>
                <a:spLocks/>
              </p:cNvSpPr>
              <p:nvPr userDrawn="1"/>
            </p:nvSpPr>
            <p:spPr bwMode="auto">
              <a:xfrm>
                <a:off x="1008" y="1077"/>
                <a:ext cx="5" cy="5"/>
              </a:xfrm>
              <a:custGeom>
                <a:avLst/>
                <a:gdLst>
                  <a:gd name="T0" fmla="*/ 2 w 4"/>
                  <a:gd name="T1" fmla="*/ 0 h 5"/>
                  <a:gd name="T2" fmla="*/ 0 w 4"/>
                  <a:gd name="T3" fmla="*/ 2 h 5"/>
                  <a:gd name="T4" fmla="*/ 2 w 4"/>
                  <a:gd name="T5" fmla="*/ 5 h 5"/>
                  <a:gd name="T6" fmla="*/ 4 w 4"/>
                  <a:gd name="T7" fmla="*/ 1 h 5"/>
                  <a:gd name="T8" fmla="*/ 2 w 4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0" y="3"/>
                      <a:pt x="1" y="4"/>
                      <a:pt x="2" y="5"/>
                    </a:cubicBezTo>
                    <a:cubicBezTo>
                      <a:pt x="3" y="4"/>
                      <a:pt x="4" y="3"/>
                      <a:pt x="4" y="1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8" name="Freeform 777"/>
              <p:cNvSpPr>
                <a:spLocks/>
              </p:cNvSpPr>
              <p:nvPr userDrawn="1"/>
            </p:nvSpPr>
            <p:spPr bwMode="auto">
              <a:xfrm>
                <a:off x="1006" y="1082"/>
                <a:ext cx="8" cy="4"/>
              </a:xfrm>
              <a:custGeom>
                <a:avLst/>
                <a:gdLst>
                  <a:gd name="T0" fmla="*/ 0 w 7"/>
                  <a:gd name="T1" fmla="*/ 3 h 4"/>
                  <a:gd name="T2" fmla="*/ 6 w 7"/>
                  <a:gd name="T3" fmla="*/ 3 h 4"/>
                  <a:gd name="T4" fmla="*/ 4 w 7"/>
                  <a:gd name="T5" fmla="*/ 0 h 4"/>
                  <a:gd name="T6" fmla="*/ 1 w 7"/>
                  <a:gd name="T7" fmla="*/ 2 h 4"/>
                  <a:gd name="T8" fmla="*/ 0 w 7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0" y="3"/>
                    </a:moveTo>
                    <a:cubicBezTo>
                      <a:pt x="2" y="3"/>
                      <a:pt x="5" y="4"/>
                      <a:pt x="6" y="3"/>
                    </a:cubicBezTo>
                    <a:cubicBezTo>
                      <a:pt x="7" y="3"/>
                      <a:pt x="5" y="1"/>
                      <a:pt x="4" y="0"/>
                    </a:cubicBezTo>
                    <a:cubicBezTo>
                      <a:pt x="3" y="1"/>
                      <a:pt x="2" y="1"/>
                      <a:pt x="1" y="2"/>
                    </a:cubicBezTo>
                    <a:cubicBezTo>
                      <a:pt x="1" y="2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9" name="Freeform 778"/>
              <p:cNvSpPr>
                <a:spLocks/>
              </p:cNvSpPr>
              <p:nvPr userDrawn="1"/>
            </p:nvSpPr>
            <p:spPr bwMode="auto">
              <a:xfrm>
                <a:off x="1028" y="1075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0"/>
                      <a:pt x="0" y="1"/>
                      <a:pt x="1" y="3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0" name="Freeform 779"/>
              <p:cNvSpPr>
                <a:spLocks/>
              </p:cNvSpPr>
              <p:nvPr userDrawn="1"/>
            </p:nvSpPr>
            <p:spPr bwMode="auto">
              <a:xfrm>
                <a:off x="1028" y="1078"/>
                <a:ext cx="5" cy="11"/>
              </a:xfrm>
              <a:custGeom>
                <a:avLst/>
                <a:gdLst>
                  <a:gd name="T0" fmla="*/ 4 w 5"/>
                  <a:gd name="T1" fmla="*/ 10 h 11"/>
                  <a:gd name="T2" fmla="*/ 1 w 5"/>
                  <a:gd name="T3" fmla="*/ 7 h 11"/>
                  <a:gd name="T4" fmla="*/ 3 w 5"/>
                  <a:gd name="T5" fmla="*/ 5 h 11"/>
                  <a:gd name="T6" fmla="*/ 1 w 5"/>
                  <a:gd name="T7" fmla="*/ 0 h 11"/>
                  <a:gd name="T8" fmla="*/ 0 w 5"/>
                  <a:gd name="T9" fmla="*/ 6 h 11"/>
                  <a:gd name="T10" fmla="*/ 1 w 5"/>
                  <a:gd name="T11" fmla="*/ 7 h 11"/>
                  <a:gd name="T12" fmla="*/ 1 w 5"/>
                  <a:gd name="T13" fmla="*/ 7 h 11"/>
                  <a:gd name="T14" fmla="*/ 1 w 5"/>
                  <a:gd name="T15" fmla="*/ 7 h 11"/>
                  <a:gd name="T16" fmla="*/ 4 w 5"/>
                  <a:gd name="T17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11">
                    <a:moveTo>
                      <a:pt x="4" y="10"/>
                    </a:moveTo>
                    <a:cubicBezTo>
                      <a:pt x="5" y="11"/>
                      <a:pt x="2" y="6"/>
                      <a:pt x="1" y="7"/>
                    </a:cubicBezTo>
                    <a:cubicBezTo>
                      <a:pt x="2" y="6"/>
                      <a:pt x="3" y="5"/>
                      <a:pt x="3" y="5"/>
                    </a:cubicBezTo>
                    <a:cubicBezTo>
                      <a:pt x="3" y="4"/>
                      <a:pt x="2" y="2"/>
                      <a:pt x="1" y="0"/>
                    </a:cubicBezTo>
                    <a:cubicBezTo>
                      <a:pt x="1" y="2"/>
                      <a:pt x="0" y="5"/>
                      <a:pt x="0" y="6"/>
                    </a:cubicBezTo>
                    <a:cubicBezTo>
                      <a:pt x="0" y="6"/>
                      <a:pt x="1" y="6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8"/>
                      <a:pt x="3" y="10"/>
                      <a:pt x="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1" name="Freeform 780"/>
              <p:cNvSpPr>
                <a:spLocks/>
              </p:cNvSpPr>
              <p:nvPr userDrawn="1"/>
            </p:nvSpPr>
            <p:spPr bwMode="auto">
              <a:xfrm>
                <a:off x="1053" y="1114"/>
                <a:ext cx="1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2" name="Freeform 781"/>
              <p:cNvSpPr>
                <a:spLocks/>
              </p:cNvSpPr>
              <p:nvPr userDrawn="1"/>
            </p:nvSpPr>
            <p:spPr bwMode="auto">
              <a:xfrm>
                <a:off x="995" y="1084"/>
                <a:ext cx="34" cy="18"/>
              </a:xfrm>
              <a:custGeom>
                <a:avLst/>
                <a:gdLst>
                  <a:gd name="T0" fmla="*/ 1 w 33"/>
                  <a:gd name="T1" fmla="*/ 15 h 17"/>
                  <a:gd name="T2" fmla="*/ 1 w 33"/>
                  <a:gd name="T3" fmla="*/ 17 h 17"/>
                  <a:gd name="T4" fmla="*/ 2 w 33"/>
                  <a:gd name="T5" fmla="*/ 16 h 17"/>
                  <a:gd name="T6" fmla="*/ 10 w 33"/>
                  <a:gd name="T7" fmla="*/ 13 h 17"/>
                  <a:gd name="T8" fmla="*/ 14 w 33"/>
                  <a:gd name="T9" fmla="*/ 8 h 17"/>
                  <a:gd name="T10" fmla="*/ 24 w 33"/>
                  <a:gd name="T11" fmla="*/ 12 h 17"/>
                  <a:gd name="T12" fmla="*/ 28 w 33"/>
                  <a:gd name="T13" fmla="*/ 8 h 17"/>
                  <a:gd name="T14" fmla="*/ 28 w 33"/>
                  <a:gd name="T15" fmla="*/ 9 h 17"/>
                  <a:gd name="T16" fmla="*/ 33 w 33"/>
                  <a:gd name="T17" fmla="*/ 1 h 17"/>
                  <a:gd name="T18" fmla="*/ 30 w 33"/>
                  <a:gd name="T19" fmla="*/ 5 h 17"/>
                  <a:gd name="T20" fmla="*/ 30 w 33"/>
                  <a:gd name="T21" fmla="*/ 4 h 17"/>
                  <a:gd name="T22" fmla="*/ 19 w 33"/>
                  <a:gd name="T23" fmla="*/ 1 h 17"/>
                  <a:gd name="T24" fmla="*/ 13 w 33"/>
                  <a:gd name="T25" fmla="*/ 5 h 17"/>
                  <a:gd name="T26" fmla="*/ 7 w 33"/>
                  <a:gd name="T27" fmla="*/ 12 h 17"/>
                  <a:gd name="T28" fmla="*/ 3 w 33"/>
                  <a:gd name="T29" fmla="*/ 9 h 17"/>
                  <a:gd name="T30" fmla="*/ 0 w 33"/>
                  <a:gd name="T31" fmla="*/ 11 h 17"/>
                  <a:gd name="T32" fmla="*/ 0 w 33"/>
                  <a:gd name="T33" fmla="*/ 11 h 17"/>
                  <a:gd name="T34" fmla="*/ 6 w 33"/>
                  <a:gd name="T35" fmla="*/ 13 h 17"/>
                  <a:gd name="T36" fmla="*/ 1 w 33"/>
                  <a:gd name="T37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3" h="17">
                    <a:moveTo>
                      <a:pt x="1" y="15"/>
                    </a:moveTo>
                    <a:cubicBezTo>
                      <a:pt x="0" y="15"/>
                      <a:pt x="1" y="16"/>
                      <a:pt x="1" y="17"/>
                    </a:cubicBezTo>
                    <a:cubicBezTo>
                      <a:pt x="1" y="17"/>
                      <a:pt x="2" y="16"/>
                      <a:pt x="2" y="16"/>
                    </a:cubicBezTo>
                    <a:cubicBezTo>
                      <a:pt x="4" y="14"/>
                      <a:pt x="8" y="14"/>
                      <a:pt x="10" y="13"/>
                    </a:cubicBezTo>
                    <a:cubicBezTo>
                      <a:pt x="12" y="12"/>
                      <a:pt x="12" y="10"/>
                      <a:pt x="14" y="8"/>
                    </a:cubicBezTo>
                    <a:cubicBezTo>
                      <a:pt x="16" y="7"/>
                      <a:pt x="22" y="13"/>
                      <a:pt x="24" y="12"/>
                    </a:cubicBezTo>
                    <a:cubicBezTo>
                      <a:pt x="25" y="11"/>
                      <a:pt x="26" y="10"/>
                      <a:pt x="28" y="8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31" y="9"/>
                      <a:pt x="32" y="3"/>
                      <a:pt x="33" y="1"/>
                    </a:cubicBezTo>
                    <a:cubicBezTo>
                      <a:pt x="32" y="2"/>
                      <a:pt x="31" y="4"/>
                      <a:pt x="30" y="5"/>
                    </a:cubicBezTo>
                    <a:cubicBezTo>
                      <a:pt x="30" y="5"/>
                      <a:pt x="30" y="4"/>
                      <a:pt x="30" y="4"/>
                    </a:cubicBezTo>
                    <a:cubicBezTo>
                      <a:pt x="29" y="2"/>
                      <a:pt x="19" y="0"/>
                      <a:pt x="19" y="1"/>
                    </a:cubicBezTo>
                    <a:cubicBezTo>
                      <a:pt x="17" y="2"/>
                      <a:pt x="17" y="3"/>
                      <a:pt x="13" y="5"/>
                    </a:cubicBezTo>
                    <a:cubicBezTo>
                      <a:pt x="9" y="7"/>
                      <a:pt x="8" y="10"/>
                      <a:pt x="7" y="12"/>
                    </a:cubicBezTo>
                    <a:cubicBezTo>
                      <a:pt x="7" y="11"/>
                      <a:pt x="5" y="9"/>
                      <a:pt x="3" y="9"/>
                    </a:cubicBezTo>
                    <a:cubicBezTo>
                      <a:pt x="2" y="8"/>
                      <a:pt x="1" y="10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12"/>
                      <a:pt x="5" y="13"/>
                      <a:pt x="6" y="13"/>
                    </a:cubicBezTo>
                    <a:cubicBezTo>
                      <a:pt x="5" y="14"/>
                      <a:pt x="3" y="15"/>
                      <a:pt x="1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3" name="Freeform 782"/>
              <p:cNvSpPr>
                <a:spLocks/>
              </p:cNvSpPr>
              <p:nvPr userDrawn="1"/>
            </p:nvSpPr>
            <p:spPr bwMode="auto">
              <a:xfrm>
                <a:off x="991" y="1102"/>
                <a:ext cx="7" cy="6"/>
              </a:xfrm>
              <a:custGeom>
                <a:avLst/>
                <a:gdLst>
                  <a:gd name="T0" fmla="*/ 3 w 7"/>
                  <a:gd name="T1" fmla="*/ 1 h 6"/>
                  <a:gd name="T2" fmla="*/ 6 w 7"/>
                  <a:gd name="T3" fmla="*/ 5 h 6"/>
                  <a:gd name="T4" fmla="*/ 5 w 7"/>
                  <a:gd name="T5" fmla="*/ 0 h 6"/>
                  <a:gd name="T6" fmla="*/ 3 w 7"/>
                  <a:gd name="T7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3" y="1"/>
                    </a:moveTo>
                    <a:cubicBezTo>
                      <a:pt x="0" y="1"/>
                      <a:pt x="5" y="6"/>
                      <a:pt x="6" y="5"/>
                    </a:cubicBezTo>
                    <a:cubicBezTo>
                      <a:pt x="7" y="4"/>
                      <a:pt x="6" y="2"/>
                      <a:pt x="5" y="0"/>
                    </a:cubicBezTo>
                    <a:cubicBezTo>
                      <a:pt x="4" y="1"/>
                      <a:pt x="4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4" name="Freeform 783"/>
              <p:cNvSpPr>
                <a:spLocks/>
              </p:cNvSpPr>
              <p:nvPr userDrawn="1"/>
            </p:nvSpPr>
            <p:spPr bwMode="auto">
              <a:xfrm>
                <a:off x="1003" y="1056"/>
                <a:ext cx="9" cy="14"/>
              </a:xfrm>
              <a:custGeom>
                <a:avLst/>
                <a:gdLst>
                  <a:gd name="T0" fmla="*/ 1 w 8"/>
                  <a:gd name="T1" fmla="*/ 1 h 13"/>
                  <a:gd name="T2" fmla="*/ 2 w 8"/>
                  <a:gd name="T3" fmla="*/ 12 h 13"/>
                  <a:gd name="T4" fmla="*/ 7 w 8"/>
                  <a:gd name="T5" fmla="*/ 9 h 13"/>
                  <a:gd name="T6" fmla="*/ 8 w 8"/>
                  <a:gd name="T7" fmla="*/ 8 h 13"/>
                  <a:gd name="T8" fmla="*/ 1 w 8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3">
                    <a:moveTo>
                      <a:pt x="1" y="1"/>
                    </a:moveTo>
                    <a:cubicBezTo>
                      <a:pt x="0" y="2"/>
                      <a:pt x="0" y="10"/>
                      <a:pt x="2" y="12"/>
                    </a:cubicBezTo>
                    <a:cubicBezTo>
                      <a:pt x="4" y="13"/>
                      <a:pt x="7" y="11"/>
                      <a:pt x="7" y="9"/>
                    </a:cubicBezTo>
                    <a:cubicBezTo>
                      <a:pt x="7" y="9"/>
                      <a:pt x="7" y="8"/>
                      <a:pt x="8" y="8"/>
                    </a:cubicBezTo>
                    <a:cubicBezTo>
                      <a:pt x="5" y="6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5" name="Freeform 784"/>
              <p:cNvSpPr>
                <a:spLocks/>
              </p:cNvSpPr>
              <p:nvPr userDrawn="1"/>
            </p:nvSpPr>
            <p:spPr bwMode="auto">
              <a:xfrm>
                <a:off x="1016" y="1066"/>
                <a:ext cx="8" cy="9"/>
              </a:xfrm>
              <a:custGeom>
                <a:avLst/>
                <a:gdLst>
                  <a:gd name="T0" fmla="*/ 1 w 8"/>
                  <a:gd name="T1" fmla="*/ 2 h 8"/>
                  <a:gd name="T2" fmla="*/ 7 w 8"/>
                  <a:gd name="T3" fmla="*/ 8 h 8"/>
                  <a:gd name="T4" fmla="*/ 7 w 8"/>
                  <a:gd name="T5" fmla="*/ 6 h 8"/>
                  <a:gd name="T6" fmla="*/ 1 w 8"/>
                  <a:gd name="T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1" y="2"/>
                    </a:moveTo>
                    <a:cubicBezTo>
                      <a:pt x="0" y="3"/>
                      <a:pt x="5" y="8"/>
                      <a:pt x="7" y="8"/>
                    </a:cubicBezTo>
                    <a:cubicBezTo>
                      <a:pt x="8" y="8"/>
                      <a:pt x="8" y="8"/>
                      <a:pt x="7" y="6"/>
                    </a:cubicBezTo>
                    <a:cubicBezTo>
                      <a:pt x="6" y="4"/>
                      <a:pt x="2" y="0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6" name="Freeform 785"/>
              <p:cNvSpPr>
                <a:spLocks/>
              </p:cNvSpPr>
              <p:nvPr userDrawn="1"/>
            </p:nvSpPr>
            <p:spPr bwMode="auto">
              <a:xfrm>
                <a:off x="877" y="1123"/>
                <a:ext cx="15" cy="15"/>
              </a:xfrm>
              <a:custGeom>
                <a:avLst/>
                <a:gdLst>
                  <a:gd name="T0" fmla="*/ 12 w 14"/>
                  <a:gd name="T1" fmla="*/ 14 h 15"/>
                  <a:gd name="T2" fmla="*/ 11 w 14"/>
                  <a:gd name="T3" fmla="*/ 3 h 15"/>
                  <a:gd name="T4" fmla="*/ 6 w 14"/>
                  <a:gd name="T5" fmla="*/ 1 h 15"/>
                  <a:gd name="T6" fmla="*/ 0 w 14"/>
                  <a:gd name="T7" fmla="*/ 5 h 15"/>
                  <a:gd name="T8" fmla="*/ 12 w 14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5">
                    <a:moveTo>
                      <a:pt x="12" y="14"/>
                    </a:moveTo>
                    <a:cubicBezTo>
                      <a:pt x="14" y="12"/>
                      <a:pt x="12" y="5"/>
                      <a:pt x="11" y="3"/>
                    </a:cubicBezTo>
                    <a:cubicBezTo>
                      <a:pt x="9" y="1"/>
                      <a:pt x="7" y="0"/>
                      <a:pt x="6" y="1"/>
                    </a:cubicBezTo>
                    <a:cubicBezTo>
                      <a:pt x="5" y="2"/>
                      <a:pt x="0" y="3"/>
                      <a:pt x="0" y="5"/>
                    </a:cubicBezTo>
                    <a:cubicBezTo>
                      <a:pt x="0" y="7"/>
                      <a:pt x="10" y="15"/>
                      <a:pt x="1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7" name="Freeform 786"/>
              <p:cNvSpPr>
                <a:spLocks/>
              </p:cNvSpPr>
              <p:nvPr userDrawn="1"/>
            </p:nvSpPr>
            <p:spPr bwMode="auto">
              <a:xfrm>
                <a:off x="885" y="1146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2" y="0"/>
                    </a:cubicBezTo>
                    <a:cubicBezTo>
                      <a:pt x="1" y="1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8" name="Freeform 787"/>
              <p:cNvSpPr>
                <a:spLocks noEditPoints="1"/>
              </p:cNvSpPr>
              <p:nvPr userDrawn="1"/>
            </p:nvSpPr>
            <p:spPr bwMode="auto">
              <a:xfrm>
                <a:off x="813" y="1135"/>
                <a:ext cx="84" cy="62"/>
              </a:xfrm>
              <a:custGeom>
                <a:avLst/>
                <a:gdLst>
                  <a:gd name="T0" fmla="*/ 66 w 80"/>
                  <a:gd name="T1" fmla="*/ 1 h 59"/>
                  <a:gd name="T2" fmla="*/ 58 w 80"/>
                  <a:gd name="T3" fmla="*/ 8 h 59"/>
                  <a:gd name="T4" fmla="*/ 43 w 80"/>
                  <a:gd name="T5" fmla="*/ 11 h 59"/>
                  <a:gd name="T6" fmla="*/ 43 w 80"/>
                  <a:gd name="T7" fmla="*/ 14 h 59"/>
                  <a:gd name="T8" fmla="*/ 36 w 80"/>
                  <a:gd name="T9" fmla="*/ 17 h 59"/>
                  <a:gd name="T10" fmla="*/ 26 w 80"/>
                  <a:gd name="T11" fmla="*/ 23 h 59"/>
                  <a:gd name="T12" fmla="*/ 11 w 80"/>
                  <a:gd name="T13" fmla="*/ 34 h 59"/>
                  <a:gd name="T14" fmla="*/ 3 w 80"/>
                  <a:gd name="T15" fmla="*/ 45 h 59"/>
                  <a:gd name="T16" fmla="*/ 11 w 80"/>
                  <a:gd name="T17" fmla="*/ 59 h 59"/>
                  <a:gd name="T18" fmla="*/ 10 w 80"/>
                  <a:gd name="T19" fmla="*/ 54 h 59"/>
                  <a:gd name="T20" fmla="*/ 13 w 80"/>
                  <a:gd name="T21" fmla="*/ 58 h 59"/>
                  <a:gd name="T22" fmla="*/ 25 w 80"/>
                  <a:gd name="T23" fmla="*/ 51 h 59"/>
                  <a:gd name="T24" fmla="*/ 35 w 80"/>
                  <a:gd name="T25" fmla="*/ 49 h 59"/>
                  <a:gd name="T26" fmla="*/ 37 w 80"/>
                  <a:gd name="T27" fmla="*/ 39 h 59"/>
                  <a:gd name="T28" fmla="*/ 51 w 80"/>
                  <a:gd name="T29" fmla="*/ 40 h 59"/>
                  <a:gd name="T30" fmla="*/ 46 w 80"/>
                  <a:gd name="T31" fmla="*/ 38 h 59"/>
                  <a:gd name="T32" fmla="*/ 57 w 80"/>
                  <a:gd name="T33" fmla="*/ 37 h 59"/>
                  <a:gd name="T34" fmla="*/ 55 w 80"/>
                  <a:gd name="T35" fmla="*/ 28 h 59"/>
                  <a:gd name="T36" fmla="*/ 61 w 80"/>
                  <a:gd name="T37" fmla="*/ 19 h 59"/>
                  <a:gd name="T38" fmla="*/ 47 w 80"/>
                  <a:gd name="T39" fmla="*/ 28 h 59"/>
                  <a:gd name="T40" fmla="*/ 51 w 80"/>
                  <a:gd name="T41" fmla="*/ 17 h 59"/>
                  <a:gd name="T42" fmla="*/ 62 w 80"/>
                  <a:gd name="T43" fmla="*/ 12 h 59"/>
                  <a:gd name="T44" fmla="*/ 69 w 80"/>
                  <a:gd name="T45" fmla="*/ 13 h 59"/>
                  <a:gd name="T46" fmla="*/ 71 w 80"/>
                  <a:gd name="T47" fmla="*/ 10 h 59"/>
                  <a:gd name="T48" fmla="*/ 79 w 80"/>
                  <a:gd name="T49" fmla="*/ 6 h 59"/>
                  <a:gd name="T50" fmla="*/ 12 w 80"/>
                  <a:gd name="T51" fmla="*/ 52 h 59"/>
                  <a:gd name="T52" fmla="*/ 10 w 80"/>
                  <a:gd name="T53" fmla="*/ 52 h 59"/>
                  <a:gd name="T54" fmla="*/ 13 w 80"/>
                  <a:gd name="T55" fmla="*/ 48 h 59"/>
                  <a:gd name="T56" fmla="*/ 27 w 80"/>
                  <a:gd name="T57" fmla="*/ 31 h 59"/>
                  <a:gd name="T58" fmla="*/ 25 w 80"/>
                  <a:gd name="T59" fmla="*/ 28 h 59"/>
                  <a:gd name="T60" fmla="*/ 26 w 80"/>
                  <a:gd name="T61" fmla="*/ 26 h 59"/>
                  <a:gd name="T62" fmla="*/ 31 w 80"/>
                  <a:gd name="T63" fmla="*/ 25 h 59"/>
                  <a:gd name="T64" fmla="*/ 40 w 80"/>
                  <a:gd name="T65" fmla="*/ 31 h 59"/>
                  <a:gd name="T66" fmla="*/ 40 w 80"/>
                  <a:gd name="T67" fmla="*/ 31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0" h="59">
                    <a:moveTo>
                      <a:pt x="69" y="6"/>
                    </a:moveTo>
                    <a:cubicBezTo>
                      <a:pt x="67" y="6"/>
                      <a:pt x="66" y="2"/>
                      <a:pt x="66" y="1"/>
                    </a:cubicBezTo>
                    <a:cubicBezTo>
                      <a:pt x="65" y="0"/>
                      <a:pt x="66" y="5"/>
                      <a:pt x="65" y="7"/>
                    </a:cubicBezTo>
                    <a:cubicBezTo>
                      <a:pt x="63" y="9"/>
                      <a:pt x="59" y="6"/>
                      <a:pt x="58" y="8"/>
                    </a:cubicBezTo>
                    <a:cubicBezTo>
                      <a:pt x="57" y="9"/>
                      <a:pt x="55" y="6"/>
                      <a:pt x="51" y="6"/>
                    </a:cubicBezTo>
                    <a:cubicBezTo>
                      <a:pt x="50" y="6"/>
                      <a:pt x="43" y="10"/>
                      <a:pt x="43" y="11"/>
                    </a:cubicBezTo>
                    <a:cubicBezTo>
                      <a:pt x="43" y="12"/>
                      <a:pt x="44" y="12"/>
                      <a:pt x="45" y="13"/>
                    </a:cubicBezTo>
                    <a:cubicBezTo>
                      <a:pt x="44" y="13"/>
                      <a:pt x="43" y="13"/>
                      <a:pt x="43" y="14"/>
                    </a:cubicBezTo>
                    <a:cubicBezTo>
                      <a:pt x="41" y="15"/>
                      <a:pt x="41" y="17"/>
                      <a:pt x="41" y="19"/>
                    </a:cubicBezTo>
                    <a:cubicBezTo>
                      <a:pt x="40" y="17"/>
                      <a:pt x="38" y="16"/>
                      <a:pt x="36" y="17"/>
                    </a:cubicBezTo>
                    <a:cubicBezTo>
                      <a:pt x="33" y="18"/>
                      <a:pt x="24" y="19"/>
                      <a:pt x="25" y="22"/>
                    </a:cubicBezTo>
                    <a:cubicBezTo>
                      <a:pt x="25" y="23"/>
                      <a:pt x="25" y="23"/>
                      <a:pt x="26" y="23"/>
                    </a:cubicBezTo>
                    <a:cubicBezTo>
                      <a:pt x="23" y="24"/>
                      <a:pt x="20" y="27"/>
                      <a:pt x="18" y="29"/>
                    </a:cubicBezTo>
                    <a:cubicBezTo>
                      <a:pt x="15" y="30"/>
                      <a:pt x="13" y="32"/>
                      <a:pt x="11" y="34"/>
                    </a:cubicBezTo>
                    <a:cubicBezTo>
                      <a:pt x="9" y="37"/>
                      <a:pt x="3" y="37"/>
                      <a:pt x="2" y="40"/>
                    </a:cubicBezTo>
                    <a:cubicBezTo>
                      <a:pt x="2" y="42"/>
                      <a:pt x="4" y="43"/>
                      <a:pt x="3" y="45"/>
                    </a:cubicBezTo>
                    <a:cubicBezTo>
                      <a:pt x="2" y="47"/>
                      <a:pt x="0" y="52"/>
                      <a:pt x="1" y="54"/>
                    </a:cubicBezTo>
                    <a:cubicBezTo>
                      <a:pt x="2" y="55"/>
                      <a:pt x="8" y="59"/>
                      <a:pt x="11" y="59"/>
                    </a:cubicBezTo>
                    <a:cubicBezTo>
                      <a:pt x="10" y="58"/>
                      <a:pt x="10" y="56"/>
                      <a:pt x="11" y="57"/>
                    </a:cubicBezTo>
                    <a:cubicBezTo>
                      <a:pt x="11" y="56"/>
                      <a:pt x="11" y="55"/>
                      <a:pt x="10" y="54"/>
                    </a:cubicBezTo>
                    <a:cubicBezTo>
                      <a:pt x="12" y="54"/>
                      <a:pt x="16" y="52"/>
                      <a:pt x="14" y="54"/>
                    </a:cubicBezTo>
                    <a:cubicBezTo>
                      <a:pt x="13" y="55"/>
                      <a:pt x="13" y="57"/>
                      <a:pt x="13" y="58"/>
                    </a:cubicBezTo>
                    <a:cubicBezTo>
                      <a:pt x="15" y="58"/>
                      <a:pt x="17" y="58"/>
                      <a:pt x="18" y="56"/>
                    </a:cubicBezTo>
                    <a:cubicBezTo>
                      <a:pt x="19" y="52"/>
                      <a:pt x="23" y="53"/>
                      <a:pt x="25" y="51"/>
                    </a:cubicBezTo>
                    <a:cubicBezTo>
                      <a:pt x="27" y="49"/>
                      <a:pt x="25" y="53"/>
                      <a:pt x="28" y="53"/>
                    </a:cubicBezTo>
                    <a:cubicBezTo>
                      <a:pt x="32" y="53"/>
                      <a:pt x="33" y="49"/>
                      <a:pt x="35" y="49"/>
                    </a:cubicBezTo>
                    <a:cubicBezTo>
                      <a:pt x="38" y="48"/>
                      <a:pt x="38" y="44"/>
                      <a:pt x="37" y="43"/>
                    </a:cubicBezTo>
                    <a:cubicBezTo>
                      <a:pt x="35" y="41"/>
                      <a:pt x="35" y="39"/>
                      <a:pt x="37" y="39"/>
                    </a:cubicBezTo>
                    <a:cubicBezTo>
                      <a:pt x="39" y="38"/>
                      <a:pt x="46" y="40"/>
                      <a:pt x="46" y="41"/>
                    </a:cubicBezTo>
                    <a:cubicBezTo>
                      <a:pt x="49" y="41"/>
                      <a:pt x="51" y="41"/>
                      <a:pt x="51" y="40"/>
                    </a:cubicBezTo>
                    <a:cubicBezTo>
                      <a:pt x="51" y="37"/>
                      <a:pt x="43" y="39"/>
                      <a:pt x="43" y="39"/>
                    </a:cubicBezTo>
                    <a:cubicBezTo>
                      <a:pt x="42" y="38"/>
                      <a:pt x="44" y="39"/>
                      <a:pt x="46" y="38"/>
                    </a:cubicBezTo>
                    <a:cubicBezTo>
                      <a:pt x="49" y="38"/>
                      <a:pt x="50" y="36"/>
                      <a:pt x="51" y="37"/>
                    </a:cubicBezTo>
                    <a:cubicBezTo>
                      <a:pt x="52" y="37"/>
                      <a:pt x="55" y="39"/>
                      <a:pt x="57" y="37"/>
                    </a:cubicBezTo>
                    <a:cubicBezTo>
                      <a:pt x="58" y="36"/>
                      <a:pt x="59" y="31"/>
                      <a:pt x="58" y="30"/>
                    </a:cubicBezTo>
                    <a:cubicBezTo>
                      <a:pt x="57" y="29"/>
                      <a:pt x="53" y="29"/>
                      <a:pt x="55" y="28"/>
                    </a:cubicBezTo>
                    <a:cubicBezTo>
                      <a:pt x="57" y="26"/>
                      <a:pt x="59" y="31"/>
                      <a:pt x="60" y="31"/>
                    </a:cubicBezTo>
                    <a:cubicBezTo>
                      <a:pt x="61" y="31"/>
                      <a:pt x="63" y="20"/>
                      <a:pt x="61" y="19"/>
                    </a:cubicBezTo>
                    <a:cubicBezTo>
                      <a:pt x="59" y="19"/>
                      <a:pt x="57" y="21"/>
                      <a:pt x="56" y="22"/>
                    </a:cubicBezTo>
                    <a:cubicBezTo>
                      <a:pt x="54" y="23"/>
                      <a:pt x="48" y="30"/>
                      <a:pt x="47" y="28"/>
                    </a:cubicBezTo>
                    <a:cubicBezTo>
                      <a:pt x="45" y="27"/>
                      <a:pt x="52" y="20"/>
                      <a:pt x="51" y="18"/>
                    </a:cubicBezTo>
                    <a:cubicBezTo>
                      <a:pt x="51" y="18"/>
                      <a:pt x="51" y="18"/>
                      <a:pt x="51" y="17"/>
                    </a:cubicBezTo>
                    <a:cubicBezTo>
                      <a:pt x="53" y="17"/>
                      <a:pt x="56" y="16"/>
                      <a:pt x="58" y="16"/>
                    </a:cubicBezTo>
                    <a:cubicBezTo>
                      <a:pt x="60" y="15"/>
                      <a:pt x="61" y="12"/>
                      <a:pt x="62" y="12"/>
                    </a:cubicBezTo>
                    <a:cubicBezTo>
                      <a:pt x="63" y="12"/>
                      <a:pt x="63" y="14"/>
                      <a:pt x="64" y="13"/>
                    </a:cubicBezTo>
                    <a:cubicBezTo>
                      <a:pt x="65" y="12"/>
                      <a:pt x="68" y="12"/>
                      <a:pt x="69" y="13"/>
                    </a:cubicBezTo>
                    <a:cubicBezTo>
                      <a:pt x="70" y="13"/>
                      <a:pt x="69" y="10"/>
                      <a:pt x="70" y="9"/>
                    </a:cubicBezTo>
                    <a:cubicBezTo>
                      <a:pt x="70" y="8"/>
                      <a:pt x="71" y="9"/>
                      <a:pt x="71" y="10"/>
                    </a:cubicBezTo>
                    <a:cubicBezTo>
                      <a:pt x="71" y="10"/>
                      <a:pt x="72" y="10"/>
                      <a:pt x="72" y="9"/>
                    </a:cubicBezTo>
                    <a:cubicBezTo>
                      <a:pt x="73" y="9"/>
                      <a:pt x="78" y="9"/>
                      <a:pt x="79" y="6"/>
                    </a:cubicBezTo>
                    <a:cubicBezTo>
                      <a:pt x="80" y="4"/>
                      <a:pt x="71" y="6"/>
                      <a:pt x="69" y="6"/>
                    </a:cubicBezTo>
                    <a:close/>
                    <a:moveTo>
                      <a:pt x="12" y="52"/>
                    </a:moveTo>
                    <a:cubicBezTo>
                      <a:pt x="13" y="52"/>
                      <a:pt x="11" y="53"/>
                      <a:pt x="10" y="53"/>
                    </a:cubicBezTo>
                    <a:cubicBezTo>
                      <a:pt x="10" y="52"/>
                      <a:pt x="10" y="52"/>
                      <a:pt x="10" y="52"/>
                    </a:cubicBezTo>
                    <a:cubicBezTo>
                      <a:pt x="10" y="51"/>
                      <a:pt x="9" y="51"/>
                      <a:pt x="10" y="50"/>
                    </a:cubicBezTo>
                    <a:cubicBezTo>
                      <a:pt x="10" y="48"/>
                      <a:pt x="13" y="46"/>
                      <a:pt x="13" y="48"/>
                    </a:cubicBezTo>
                    <a:cubicBezTo>
                      <a:pt x="14" y="49"/>
                      <a:pt x="11" y="51"/>
                      <a:pt x="12" y="52"/>
                    </a:cubicBezTo>
                    <a:close/>
                    <a:moveTo>
                      <a:pt x="27" y="31"/>
                    </a:moveTo>
                    <a:cubicBezTo>
                      <a:pt x="26" y="32"/>
                      <a:pt x="24" y="38"/>
                      <a:pt x="23" y="34"/>
                    </a:cubicBezTo>
                    <a:cubicBezTo>
                      <a:pt x="23" y="33"/>
                      <a:pt x="24" y="30"/>
                      <a:pt x="25" y="28"/>
                    </a:cubicBezTo>
                    <a:cubicBezTo>
                      <a:pt x="26" y="29"/>
                      <a:pt x="28" y="30"/>
                      <a:pt x="27" y="31"/>
                    </a:cubicBezTo>
                    <a:close/>
                    <a:moveTo>
                      <a:pt x="26" y="26"/>
                    </a:moveTo>
                    <a:cubicBezTo>
                      <a:pt x="27" y="25"/>
                      <a:pt x="27" y="25"/>
                      <a:pt x="27" y="24"/>
                    </a:cubicBezTo>
                    <a:cubicBezTo>
                      <a:pt x="29" y="25"/>
                      <a:pt x="31" y="24"/>
                      <a:pt x="31" y="25"/>
                    </a:cubicBezTo>
                    <a:cubicBezTo>
                      <a:pt x="31" y="26"/>
                      <a:pt x="28" y="25"/>
                      <a:pt x="26" y="26"/>
                    </a:cubicBezTo>
                    <a:close/>
                    <a:moveTo>
                      <a:pt x="40" y="31"/>
                    </a:moveTo>
                    <a:cubicBezTo>
                      <a:pt x="40" y="31"/>
                      <a:pt x="40" y="30"/>
                      <a:pt x="41" y="29"/>
                    </a:cubicBezTo>
                    <a:cubicBezTo>
                      <a:pt x="41" y="30"/>
                      <a:pt x="41" y="31"/>
                      <a:pt x="40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9" name="Freeform 788"/>
              <p:cNvSpPr>
                <a:spLocks/>
              </p:cNvSpPr>
              <p:nvPr userDrawn="1"/>
            </p:nvSpPr>
            <p:spPr bwMode="auto">
              <a:xfrm>
                <a:off x="809" y="1206"/>
                <a:ext cx="1" cy="5"/>
              </a:xfrm>
              <a:custGeom>
                <a:avLst/>
                <a:gdLst>
                  <a:gd name="T0" fmla="*/ 1 w 1"/>
                  <a:gd name="T1" fmla="*/ 2 h 4"/>
                  <a:gd name="T2" fmla="*/ 0 w 1"/>
                  <a:gd name="T3" fmla="*/ 0 h 4"/>
                  <a:gd name="T4" fmla="*/ 0 w 1"/>
                  <a:gd name="T5" fmla="*/ 4 h 4"/>
                  <a:gd name="T6" fmla="*/ 1 w 1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2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0" y="1"/>
                      <a:pt x="1" y="3"/>
                      <a:pt x="0" y="4"/>
                    </a:cubicBezTo>
                    <a:cubicBezTo>
                      <a:pt x="1" y="4"/>
                      <a:pt x="1" y="3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0" name="Freeform 789"/>
              <p:cNvSpPr>
                <a:spLocks/>
              </p:cNvSpPr>
              <p:nvPr userDrawn="1"/>
            </p:nvSpPr>
            <p:spPr bwMode="auto">
              <a:xfrm>
                <a:off x="805" y="1199"/>
                <a:ext cx="4" cy="7"/>
              </a:xfrm>
              <a:custGeom>
                <a:avLst/>
                <a:gdLst>
                  <a:gd name="T0" fmla="*/ 3 w 4"/>
                  <a:gd name="T1" fmla="*/ 2 h 7"/>
                  <a:gd name="T2" fmla="*/ 1 w 4"/>
                  <a:gd name="T3" fmla="*/ 0 h 7"/>
                  <a:gd name="T4" fmla="*/ 4 w 4"/>
                  <a:gd name="T5" fmla="*/ 7 h 7"/>
                  <a:gd name="T6" fmla="*/ 4 w 4"/>
                  <a:gd name="T7" fmla="*/ 3 h 7"/>
                  <a:gd name="T8" fmla="*/ 4 w 4"/>
                  <a:gd name="T9" fmla="*/ 3 h 7"/>
                  <a:gd name="T10" fmla="*/ 3 w 4"/>
                  <a:gd name="T11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7">
                    <a:moveTo>
                      <a:pt x="3" y="2"/>
                    </a:moveTo>
                    <a:cubicBezTo>
                      <a:pt x="3" y="2"/>
                      <a:pt x="1" y="0"/>
                      <a:pt x="1" y="0"/>
                    </a:cubicBezTo>
                    <a:cubicBezTo>
                      <a:pt x="0" y="1"/>
                      <a:pt x="3" y="4"/>
                      <a:pt x="4" y="7"/>
                    </a:cubicBezTo>
                    <a:cubicBezTo>
                      <a:pt x="4" y="5"/>
                      <a:pt x="4" y="4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2"/>
                      <a:pt x="4" y="1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1" name="Freeform 790"/>
              <p:cNvSpPr>
                <a:spLocks/>
              </p:cNvSpPr>
              <p:nvPr userDrawn="1"/>
            </p:nvSpPr>
            <p:spPr bwMode="auto">
              <a:xfrm>
                <a:off x="808" y="1211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2"/>
                      <a:pt x="0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2" name="Freeform 791"/>
              <p:cNvSpPr>
                <a:spLocks/>
              </p:cNvSpPr>
              <p:nvPr userDrawn="1"/>
            </p:nvSpPr>
            <p:spPr bwMode="auto">
              <a:xfrm>
                <a:off x="809" y="1202"/>
                <a:ext cx="6" cy="5"/>
              </a:xfrm>
              <a:custGeom>
                <a:avLst/>
                <a:gdLst>
                  <a:gd name="T0" fmla="*/ 0 w 6"/>
                  <a:gd name="T1" fmla="*/ 0 h 5"/>
                  <a:gd name="T2" fmla="*/ 3 w 6"/>
                  <a:gd name="T3" fmla="*/ 4 h 5"/>
                  <a:gd name="T4" fmla="*/ 0 w 6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0" y="0"/>
                    </a:moveTo>
                    <a:cubicBezTo>
                      <a:pt x="1" y="2"/>
                      <a:pt x="1" y="4"/>
                      <a:pt x="3" y="4"/>
                    </a:cubicBezTo>
                    <a:cubicBezTo>
                      <a:pt x="6" y="5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3" name="Freeform 792"/>
              <p:cNvSpPr>
                <a:spLocks noEditPoints="1"/>
              </p:cNvSpPr>
              <p:nvPr userDrawn="1"/>
            </p:nvSpPr>
            <p:spPr bwMode="auto">
              <a:xfrm>
                <a:off x="825" y="1195"/>
                <a:ext cx="2" cy="5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0 h 5"/>
                  <a:gd name="T4" fmla="*/ 1 w 2"/>
                  <a:gd name="T5" fmla="*/ 2 h 5"/>
                  <a:gd name="T6" fmla="*/ 1 w 2"/>
                  <a:gd name="T7" fmla="*/ 2 h 5"/>
                  <a:gd name="T8" fmla="*/ 0 w 2"/>
                  <a:gd name="T9" fmla="*/ 3 h 5"/>
                  <a:gd name="T10" fmla="*/ 0 w 2"/>
                  <a:gd name="T11" fmla="*/ 2 h 5"/>
                  <a:gd name="T12" fmla="*/ 2 w 2"/>
                  <a:gd name="T13" fmla="*/ 4 h 5"/>
                  <a:gd name="T14" fmla="*/ 2 w 2"/>
                  <a:gd name="T15" fmla="*/ 1 h 5"/>
                  <a:gd name="T16" fmla="*/ 1 w 2"/>
                  <a:gd name="T17" fmla="*/ 1 h 5"/>
                  <a:gd name="T18" fmla="*/ 1 w 2"/>
                  <a:gd name="T19" fmla="*/ 0 h 5"/>
                  <a:gd name="T20" fmla="*/ 1 w 2"/>
                  <a:gd name="T21" fmla="*/ 3 h 5"/>
                  <a:gd name="T22" fmla="*/ 0 w 2"/>
                  <a:gd name="T23" fmla="*/ 3 h 5"/>
                  <a:gd name="T24" fmla="*/ 1 w 2"/>
                  <a:gd name="T25" fmla="*/ 2 h 5"/>
                  <a:gd name="T26" fmla="*/ 1 w 2"/>
                  <a:gd name="T2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4"/>
                      <a:pt x="1" y="5"/>
                      <a:pt x="2" y="4"/>
                    </a:cubicBezTo>
                    <a:cubicBezTo>
                      <a:pt x="2" y="4"/>
                      <a:pt x="2" y="2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  <a:moveTo>
                      <a:pt x="1" y="3"/>
                    </a:moveTo>
                    <a:cubicBezTo>
                      <a:pt x="1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4" name="Freeform 793"/>
              <p:cNvSpPr>
                <a:spLocks/>
              </p:cNvSpPr>
              <p:nvPr userDrawn="1"/>
            </p:nvSpPr>
            <p:spPr bwMode="auto">
              <a:xfrm>
                <a:off x="855" y="1178"/>
                <a:ext cx="6" cy="2"/>
              </a:xfrm>
              <a:custGeom>
                <a:avLst/>
                <a:gdLst>
                  <a:gd name="T0" fmla="*/ 6 w 6"/>
                  <a:gd name="T1" fmla="*/ 0 h 2"/>
                  <a:gd name="T2" fmla="*/ 6 w 6"/>
                  <a:gd name="T3" fmla="*/ 0 h 2"/>
                  <a:gd name="T4" fmla="*/ 2 w 6"/>
                  <a:gd name="T5" fmla="*/ 0 h 2"/>
                  <a:gd name="T6" fmla="*/ 6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3" y="0"/>
                      <a:pt x="2" y="0"/>
                    </a:cubicBezTo>
                    <a:cubicBezTo>
                      <a:pt x="0" y="1"/>
                      <a:pt x="6" y="2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5" name="Freeform 794"/>
              <p:cNvSpPr>
                <a:spLocks/>
              </p:cNvSpPr>
              <p:nvPr userDrawn="1"/>
            </p:nvSpPr>
            <p:spPr bwMode="auto">
              <a:xfrm>
                <a:off x="773" y="1228"/>
                <a:ext cx="4" cy="11"/>
              </a:xfrm>
              <a:custGeom>
                <a:avLst/>
                <a:gdLst>
                  <a:gd name="T0" fmla="*/ 1 w 4"/>
                  <a:gd name="T1" fmla="*/ 1 h 10"/>
                  <a:gd name="T2" fmla="*/ 3 w 4"/>
                  <a:gd name="T3" fmla="*/ 10 h 10"/>
                  <a:gd name="T4" fmla="*/ 4 w 4"/>
                  <a:gd name="T5" fmla="*/ 5 h 10"/>
                  <a:gd name="T6" fmla="*/ 1 w 4"/>
                  <a:gd name="T7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0">
                    <a:moveTo>
                      <a:pt x="1" y="1"/>
                    </a:moveTo>
                    <a:cubicBezTo>
                      <a:pt x="0" y="4"/>
                      <a:pt x="1" y="10"/>
                      <a:pt x="3" y="10"/>
                    </a:cubicBezTo>
                    <a:cubicBezTo>
                      <a:pt x="4" y="10"/>
                      <a:pt x="4" y="7"/>
                      <a:pt x="4" y="5"/>
                    </a:cubicBezTo>
                    <a:cubicBezTo>
                      <a:pt x="2" y="4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6" name="Freeform 795"/>
              <p:cNvSpPr>
                <a:spLocks/>
              </p:cNvSpPr>
              <p:nvPr userDrawn="1"/>
            </p:nvSpPr>
            <p:spPr bwMode="auto">
              <a:xfrm>
                <a:off x="777" y="1230"/>
                <a:ext cx="3" cy="4"/>
              </a:xfrm>
              <a:custGeom>
                <a:avLst/>
                <a:gdLst>
                  <a:gd name="T0" fmla="*/ 0 w 3"/>
                  <a:gd name="T1" fmla="*/ 2 h 3"/>
                  <a:gd name="T2" fmla="*/ 0 w 3"/>
                  <a:gd name="T3" fmla="*/ 3 h 3"/>
                  <a:gd name="T4" fmla="*/ 1 w 3"/>
                  <a:gd name="T5" fmla="*/ 3 h 3"/>
                  <a:gd name="T6" fmla="*/ 0 w 3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3" y="3"/>
                      <a:pt x="0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7" name="Freeform 796"/>
              <p:cNvSpPr>
                <a:spLocks/>
              </p:cNvSpPr>
              <p:nvPr userDrawn="1"/>
            </p:nvSpPr>
            <p:spPr bwMode="auto">
              <a:xfrm>
                <a:off x="669" y="1236"/>
                <a:ext cx="18" cy="22"/>
              </a:xfrm>
              <a:custGeom>
                <a:avLst/>
                <a:gdLst>
                  <a:gd name="T0" fmla="*/ 15 w 17"/>
                  <a:gd name="T1" fmla="*/ 6 h 21"/>
                  <a:gd name="T2" fmla="*/ 7 w 17"/>
                  <a:gd name="T3" fmla="*/ 3 h 21"/>
                  <a:gd name="T4" fmla="*/ 11 w 17"/>
                  <a:gd name="T5" fmla="*/ 5 h 21"/>
                  <a:gd name="T6" fmla="*/ 9 w 17"/>
                  <a:gd name="T7" fmla="*/ 11 h 21"/>
                  <a:gd name="T8" fmla="*/ 0 w 17"/>
                  <a:gd name="T9" fmla="*/ 14 h 21"/>
                  <a:gd name="T10" fmla="*/ 13 w 17"/>
                  <a:gd name="T11" fmla="*/ 19 h 21"/>
                  <a:gd name="T12" fmla="*/ 13 w 17"/>
                  <a:gd name="T13" fmla="*/ 16 h 21"/>
                  <a:gd name="T14" fmla="*/ 16 w 17"/>
                  <a:gd name="T15" fmla="*/ 8 h 21"/>
                  <a:gd name="T16" fmla="*/ 15 w 17"/>
                  <a:gd name="T17" fmla="*/ 6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21">
                    <a:moveTo>
                      <a:pt x="15" y="6"/>
                    </a:moveTo>
                    <a:cubicBezTo>
                      <a:pt x="14" y="5"/>
                      <a:pt x="9" y="0"/>
                      <a:pt x="7" y="3"/>
                    </a:cubicBezTo>
                    <a:cubicBezTo>
                      <a:pt x="7" y="3"/>
                      <a:pt x="11" y="5"/>
                      <a:pt x="11" y="5"/>
                    </a:cubicBezTo>
                    <a:cubicBezTo>
                      <a:pt x="10" y="7"/>
                      <a:pt x="11" y="10"/>
                      <a:pt x="9" y="11"/>
                    </a:cubicBezTo>
                    <a:cubicBezTo>
                      <a:pt x="7" y="12"/>
                      <a:pt x="0" y="12"/>
                      <a:pt x="0" y="14"/>
                    </a:cubicBezTo>
                    <a:cubicBezTo>
                      <a:pt x="1" y="15"/>
                      <a:pt x="11" y="21"/>
                      <a:pt x="13" y="19"/>
                    </a:cubicBezTo>
                    <a:cubicBezTo>
                      <a:pt x="14" y="17"/>
                      <a:pt x="11" y="17"/>
                      <a:pt x="13" y="16"/>
                    </a:cubicBezTo>
                    <a:cubicBezTo>
                      <a:pt x="14" y="16"/>
                      <a:pt x="16" y="10"/>
                      <a:pt x="16" y="8"/>
                    </a:cubicBezTo>
                    <a:cubicBezTo>
                      <a:pt x="17" y="6"/>
                      <a:pt x="15" y="7"/>
                      <a:pt x="1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8" name="Freeform 797"/>
              <p:cNvSpPr>
                <a:spLocks/>
              </p:cNvSpPr>
              <p:nvPr userDrawn="1"/>
            </p:nvSpPr>
            <p:spPr bwMode="auto">
              <a:xfrm>
                <a:off x="623" y="1236"/>
                <a:ext cx="5" cy="3"/>
              </a:xfrm>
              <a:custGeom>
                <a:avLst/>
                <a:gdLst>
                  <a:gd name="T0" fmla="*/ 3 w 4"/>
                  <a:gd name="T1" fmla="*/ 1 h 3"/>
                  <a:gd name="T2" fmla="*/ 0 w 4"/>
                  <a:gd name="T3" fmla="*/ 0 h 3"/>
                  <a:gd name="T4" fmla="*/ 3 w 4"/>
                  <a:gd name="T5" fmla="*/ 3 h 3"/>
                  <a:gd name="T6" fmla="*/ 4 w 4"/>
                  <a:gd name="T7" fmla="*/ 1 h 3"/>
                  <a:gd name="T8" fmla="*/ 3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cubicBezTo>
                      <a:pt x="1" y="2"/>
                      <a:pt x="2" y="3"/>
                      <a:pt x="3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9" name="Freeform 798"/>
              <p:cNvSpPr>
                <a:spLocks/>
              </p:cNvSpPr>
              <p:nvPr userDrawn="1"/>
            </p:nvSpPr>
            <p:spPr bwMode="auto">
              <a:xfrm>
                <a:off x="621" y="1237"/>
                <a:ext cx="3" cy="8"/>
              </a:xfrm>
              <a:custGeom>
                <a:avLst/>
                <a:gdLst>
                  <a:gd name="T0" fmla="*/ 1 w 3"/>
                  <a:gd name="T1" fmla="*/ 8 h 8"/>
                  <a:gd name="T2" fmla="*/ 3 w 3"/>
                  <a:gd name="T3" fmla="*/ 4 h 8"/>
                  <a:gd name="T4" fmla="*/ 0 w 3"/>
                  <a:gd name="T5" fmla="*/ 0 h 8"/>
                  <a:gd name="T6" fmla="*/ 0 w 3"/>
                  <a:gd name="T7" fmla="*/ 0 h 8"/>
                  <a:gd name="T8" fmla="*/ 1 w 3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8">
                    <a:moveTo>
                      <a:pt x="1" y="8"/>
                    </a:moveTo>
                    <a:cubicBezTo>
                      <a:pt x="2" y="6"/>
                      <a:pt x="3" y="4"/>
                      <a:pt x="3" y="4"/>
                    </a:cubicBezTo>
                    <a:cubicBezTo>
                      <a:pt x="3" y="3"/>
                      <a:pt x="2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5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0" name="Freeform 799"/>
              <p:cNvSpPr>
                <a:spLocks/>
              </p:cNvSpPr>
              <p:nvPr userDrawn="1"/>
            </p:nvSpPr>
            <p:spPr bwMode="auto">
              <a:xfrm>
                <a:off x="664" y="1224"/>
                <a:ext cx="6" cy="6"/>
              </a:xfrm>
              <a:custGeom>
                <a:avLst/>
                <a:gdLst>
                  <a:gd name="T0" fmla="*/ 3 w 6"/>
                  <a:gd name="T1" fmla="*/ 1 h 6"/>
                  <a:gd name="T2" fmla="*/ 3 w 6"/>
                  <a:gd name="T3" fmla="*/ 1 h 6"/>
                  <a:gd name="T4" fmla="*/ 3 w 6"/>
                  <a:gd name="T5" fmla="*/ 1 h 6"/>
                  <a:gd name="T6" fmla="*/ 1 w 6"/>
                  <a:gd name="T7" fmla="*/ 4 h 6"/>
                  <a:gd name="T8" fmla="*/ 6 w 6"/>
                  <a:gd name="T9" fmla="*/ 2 h 6"/>
                  <a:gd name="T10" fmla="*/ 3 w 6"/>
                  <a:gd name="T1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1"/>
                      <a:pt x="0" y="6"/>
                      <a:pt x="1" y="4"/>
                    </a:cubicBezTo>
                    <a:cubicBezTo>
                      <a:pt x="2" y="3"/>
                      <a:pt x="4" y="3"/>
                      <a:pt x="6" y="2"/>
                    </a:cubicBezTo>
                    <a:cubicBezTo>
                      <a:pt x="5" y="1"/>
                      <a:pt x="4" y="0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1" name="Freeform 800"/>
              <p:cNvSpPr>
                <a:spLocks/>
              </p:cNvSpPr>
              <p:nvPr userDrawn="1"/>
            </p:nvSpPr>
            <p:spPr bwMode="auto">
              <a:xfrm>
                <a:off x="621" y="1245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0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1" y="1"/>
                      <a:pt x="0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2" name="Freeform 801"/>
              <p:cNvSpPr>
                <a:spLocks/>
              </p:cNvSpPr>
              <p:nvPr userDrawn="1"/>
            </p:nvSpPr>
            <p:spPr bwMode="auto">
              <a:xfrm>
                <a:off x="630" y="1237"/>
                <a:ext cx="2" cy="0"/>
              </a:xfrm>
              <a:custGeom>
                <a:avLst/>
                <a:gdLst>
                  <a:gd name="T0" fmla="*/ 1 w 2"/>
                  <a:gd name="T1" fmla="*/ 0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1242" name="Group 1003"/>
            <p:cNvGrpSpPr>
              <a:grpSpLocks/>
            </p:cNvGrpSpPr>
            <p:nvPr userDrawn="1"/>
          </p:nvGrpSpPr>
          <p:grpSpPr bwMode="auto">
            <a:xfrm>
              <a:off x="549276" y="303213"/>
              <a:ext cx="10229850" cy="5300663"/>
              <a:chOff x="346" y="191"/>
              <a:chExt cx="6444" cy="3339"/>
            </a:xfrm>
            <a:grpFill/>
          </p:grpSpPr>
          <p:sp>
            <p:nvSpPr>
              <p:cNvPr id="1463" name="Freeform 803"/>
              <p:cNvSpPr>
                <a:spLocks/>
              </p:cNvSpPr>
              <p:nvPr userDrawn="1"/>
            </p:nvSpPr>
            <p:spPr bwMode="auto">
              <a:xfrm>
                <a:off x="616" y="1227"/>
                <a:ext cx="7" cy="10"/>
              </a:xfrm>
              <a:custGeom>
                <a:avLst/>
                <a:gdLst>
                  <a:gd name="T0" fmla="*/ 1 w 7"/>
                  <a:gd name="T1" fmla="*/ 1 h 9"/>
                  <a:gd name="T2" fmla="*/ 5 w 7"/>
                  <a:gd name="T3" fmla="*/ 9 h 9"/>
                  <a:gd name="T4" fmla="*/ 7 w 7"/>
                  <a:gd name="T5" fmla="*/ 8 h 9"/>
                  <a:gd name="T6" fmla="*/ 1 w 7"/>
                  <a:gd name="T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9">
                    <a:moveTo>
                      <a:pt x="1" y="1"/>
                    </a:moveTo>
                    <a:cubicBezTo>
                      <a:pt x="0" y="2"/>
                      <a:pt x="3" y="5"/>
                      <a:pt x="5" y="9"/>
                    </a:cubicBezTo>
                    <a:cubicBezTo>
                      <a:pt x="6" y="8"/>
                      <a:pt x="6" y="8"/>
                      <a:pt x="7" y="8"/>
                    </a:cubicBezTo>
                    <a:cubicBezTo>
                      <a:pt x="5" y="5"/>
                      <a:pt x="2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4" name="Freeform 804"/>
              <p:cNvSpPr>
                <a:spLocks/>
              </p:cNvSpPr>
              <p:nvPr userDrawn="1"/>
            </p:nvSpPr>
            <p:spPr bwMode="auto">
              <a:xfrm>
                <a:off x="574" y="1230"/>
                <a:ext cx="48" cy="29"/>
              </a:xfrm>
              <a:custGeom>
                <a:avLst/>
                <a:gdLst>
                  <a:gd name="T0" fmla="*/ 44 w 46"/>
                  <a:gd name="T1" fmla="*/ 12 h 27"/>
                  <a:gd name="T2" fmla="*/ 41 w 46"/>
                  <a:gd name="T3" fmla="*/ 3 h 27"/>
                  <a:gd name="T4" fmla="*/ 27 w 46"/>
                  <a:gd name="T5" fmla="*/ 1 h 27"/>
                  <a:gd name="T6" fmla="*/ 21 w 46"/>
                  <a:gd name="T7" fmla="*/ 8 h 27"/>
                  <a:gd name="T8" fmla="*/ 18 w 46"/>
                  <a:gd name="T9" fmla="*/ 6 h 27"/>
                  <a:gd name="T10" fmla="*/ 7 w 46"/>
                  <a:gd name="T11" fmla="*/ 11 h 27"/>
                  <a:gd name="T12" fmla="*/ 4 w 46"/>
                  <a:gd name="T13" fmla="*/ 25 h 27"/>
                  <a:gd name="T14" fmla="*/ 20 w 46"/>
                  <a:gd name="T15" fmla="*/ 24 h 27"/>
                  <a:gd name="T16" fmla="*/ 26 w 46"/>
                  <a:gd name="T17" fmla="*/ 13 h 27"/>
                  <a:gd name="T18" fmla="*/ 37 w 46"/>
                  <a:gd name="T19" fmla="*/ 22 h 27"/>
                  <a:gd name="T20" fmla="*/ 41 w 46"/>
                  <a:gd name="T21" fmla="*/ 14 h 27"/>
                  <a:gd name="T22" fmla="*/ 44 w 46"/>
                  <a:gd name="T23" fmla="*/ 1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" h="27">
                    <a:moveTo>
                      <a:pt x="44" y="12"/>
                    </a:moveTo>
                    <a:cubicBezTo>
                      <a:pt x="44" y="9"/>
                      <a:pt x="46" y="6"/>
                      <a:pt x="41" y="3"/>
                    </a:cubicBezTo>
                    <a:cubicBezTo>
                      <a:pt x="36" y="0"/>
                      <a:pt x="30" y="0"/>
                      <a:pt x="27" y="1"/>
                    </a:cubicBezTo>
                    <a:cubicBezTo>
                      <a:pt x="25" y="2"/>
                      <a:pt x="23" y="10"/>
                      <a:pt x="21" y="8"/>
                    </a:cubicBezTo>
                    <a:cubicBezTo>
                      <a:pt x="18" y="7"/>
                      <a:pt x="19" y="4"/>
                      <a:pt x="18" y="6"/>
                    </a:cubicBezTo>
                    <a:cubicBezTo>
                      <a:pt x="16" y="10"/>
                      <a:pt x="11" y="10"/>
                      <a:pt x="7" y="11"/>
                    </a:cubicBezTo>
                    <a:cubicBezTo>
                      <a:pt x="3" y="13"/>
                      <a:pt x="0" y="22"/>
                      <a:pt x="4" y="25"/>
                    </a:cubicBezTo>
                    <a:cubicBezTo>
                      <a:pt x="8" y="27"/>
                      <a:pt x="18" y="27"/>
                      <a:pt x="20" y="24"/>
                    </a:cubicBezTo>
                    <a:cubicBezTo>
                      <a:pt x="22" y="21"/>
                      <a:pt x="22" y="12"/>
                      <a:pt x="26" y="13"/>
                    </a:cubicBezTo>
                    <a:cubicBezTo>
                      <a:pt x="30" y="14"/>
                      <a:pt x="34" y="24"/>
                      <a:pt x="37" y="22"/>
                    </a:cubicBezTo>
                    <a:cubicBezTo>
                      <a:pt x="41" y="20"/>
                      <a:pt x="38" y="17"/>
                      <a:pt x="41" y="14"/>
                    </a:cubicBezTo>
                    <a:cubicBezTo>
                      <a:pt x="44" y="12"/>
                      <a:pt x="44" y="15"/>
                      <a:pt x="44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5" name="Freeform 805"/>
              <p:cNvSpPr>
                <a:spLocks/>
              </p:cNvSpPr>
              <p:nvPr userDrawn="1"/>
            </p:nvSpPr>
            <p:spPr bwMode="auto">
              <a:xfrm>
                <a:off x="614" y="1251"/>
                <a:ext cx="18" cy="8"/>
              </a:xfrm>
              <a:custGeom>
                <a:avLst/>
                <a:gdLst>
                  <a:gd name="T0" fmla="*/ 1 w 17"/>
                  <a:gd name="T1" fmla="*/ 2 h 7"/>
                  <a:gd name="T2" fmla="*/ 6 w 17"/>
                  <a:gd name="T3" fmla="*/ 6 h 7"/>
                  <a:gd name="T4" fmla="*/ 6 w 17"/>
                  <a:gd name="T5" fmla="*/ 7 h 7"/>
                  <a:gd name="T6" fmla="*/ 7 w 17"/>
                  <a:gd name="T7" fmla="*/ 7 h 7"/>
                  <a:gd name="T8" fmla="*/ 15 w 17"/>
                  <a:gd name="T9" fmla="*/ 4 h 7"/>
                  <a:gd name="T10" fmla="*/ 1 w 17"/>
                  <a:gd name="T11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7">
                    <a:moveTo>
                      <a:pt x="1" y="2"/>
                    </a:moveTo>
                    <a:cubicBezTo>
                      <a:pt x="0" y="3"/>
                      <a:pt x="6" y="5"/>
                      <a:pt x="6" y="6"/>
                    </a:cubicBezTo>
                    <a:cubicBezTo>
                      <a:pt x="6" y="6"/>
                      <a:pt x="6" y="7"/>
                      <a:pt x="6" y="7"/>
                    </a:cubicBezTo>
                    <a:cubicBezTo>
                      <a:pt x="6" y="7"/>
                      <a:pt x="7" y="7"/>
                      <a:pt x="7" y="7"/>
                    </a:cubicBezTo>
                    <a:cubicBezTo>
                      <a:pt x="10" y="7"/>
                      <a:pt x="17" y="6"/>
                      <a:pt x="15" y="4"/>
                    </a:cubicBezTo>
                    <a:cubicBezTo>
                      <a:pt x="13" y="2"/>
                      <a:pt x="2" y="0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6" name="Freeform 806"/>
              <p:cNvSpPr>
                <a:spLocks/>
              </p:cNvSpPr>
              <p:nvPr userDrawn="1"/>
            </p:nvSpPr>
            <p:spPr bwMode="auto">
              <a:xfrm>
                <a:off x="618" y="1259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7" name="Freeform 807"/>
              <p:cNvSpPr>
                <a:spLocks/>
              </p:cNvSpPr>
              <p:nvPr userDrawn="1"/>
            </p:nvSpPr>
            <p:spPr bwMode="auto">
              <a:xfrm>
                <a:off x="631" y="1240"/>
                <a:ext cx="9" cy="11"/>
              </a:xfrm>
              <a:custGeom>
                <a:avLst/>
                <a:gdLst>
                  <a:gd name="T0" fmla="*/ 1 w 9"/>
                  <a:gd name="T1" fmla="*/ 2 h 11"/>
                  <a:gd name="T2" fmla="*/ 3 w 9"/>
                  <a:gd name="T3" fmla="*/ 11 h 11"/>
                  <a:gd name="T4" fmla="*/ 8 w 9"/>
                  <a:gd name="T5" fmla="*/ 3 h 11"/>
                  <a:gd name="T6" fmla="*/ 1 w 9"/>
                  <a:gd name="T7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1">
                    <a:moveTo>
                      <a:pt x="1" y="2"/>
                    </a:moveTo>
                    <a:cubicBezTo>
                      <a:pt x="0" y="5"/>
                      <a:pt x="1" y="11"/>
                      <a:pt x="3" y="11"/>
                    </a:cubicBezTo>
                    <a:cubicBezTo>
                      <a:pt x="5" y="11"/>
                      <a:pt x="9" y="4"/>
                      <a:pt x="8" y="3"/>
                    </a:cubicBezTo>
                    <a:cubicBezTo>
                      <a:pt x="8" y="2"/>
                      <a:pt x="3" y="0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8" name="Freeform 808"/>
              <p:cNvSpPr>
                <a:spLocks/>
              </p:cNvSpPr>
              <p:nvPr userDrawn="1"/>
            </p:nvSpPr>
            <p:spPr bwMode="auto">
              <a:xfrm>
                <a:off x="660" y="1229"/>
                <a:ext cx="14" cy="14"/>
              </a:xfrm>
              <a:custGeom>
                <a:avLst/>
                <a:gdLst>
                  <a:gd name="T0" fmla="*/ 10 w 13"/>
                  <a:gd name="T1" fmla="*/ 12 h 13"/>
                  <a:gd name="T2" fmla="*/ 12 w 13"/>
                  <a:gd name="T3" fmla="*/ 5 h 13"/>
                  <a:gd name="T4" fmla="*/ 10 w 13"/>
                  <a:gd name="T5" fmla="*/ 2 h 13"/>
                  <a:gd name="T6" fmla="*/ 1 w 13"/>
                  <a:gd name="T7" fmla="*/ 4 h 13"/>
                  <a:gd name="T8" fmla="*/ 10 w 13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3">
                    <a:moveTo>
                      <a:pt x="10" y="12"/>
                    </a:moveTo>
                    <a:cubicBezTo>
                      <a:pt x="12" y="12"/>
                      <a:pt x="12" y="6"/>
                      <a:pt x="12" y="5"/>
                    </a:cubicBezTo>
                    <a:cubicBezTo>
                      <a:pt x="13" y="4"/>
                      <a:pt x="12" y="2"/>
                      <a:pt x="10" y="2"/>
                    </a:cubicBezTo>
                    <a:cubicBezTo>
                      <a:pt x="8" y="3"/>
                      <a:pt x="2" y="0"/>
                      <a:pt x="1" y="4"/>
                    </a:cubicBezTo>
                    <a:cubicBezTo>
                      <a:pt x="0" y="8"/>
                      <a:pt x="8" y="13"/>
                      <a:pt x="1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9" name="Freeform 809"/>
              <p:cNvSpPr>
                <a:spLocks/>
              </p:cNvSpPr>
              <p:nvPr userDrawn="1"/>
            </p:nvSpPr>
            <p:spPr bwMode="auto">
              <a:xfrm>
                <a:off x="552" y="1251"/>
                <a:ext cx="14" cy="15"/>
              </a:xfrm>
              <a:custGeom>
                <a:avLst/>
                <a:gdLst>
                  <a:gd name="T0" fmla="*/ 6 w 13"/>
                  <a:gd name="T1" fmla="*/ 4 h 14"/>
                  <a:gd name="T2" fmla="*/ 8 w 13"/>
                  <a:gd name="T3" fmla="*/ 10 h 14"/>
                  <a:gd name="T4" fmla="*/ 3 w 13"/>
                  <a:gd name="T5" fmla="*/ 13 h 14"/>
                  <a:gd name="T6" fmla="*/ 0 w 13"/>
                  <a:gd name="T7" fmla="*/ 9 h 14"/>
                  <a:gd name="T8" fmla="*/ 3 w 13"/>
                  <a:gd name="T9" fmla="*/ 14 h 14"/>
                  <a:gd name="T10" fmla="*/ 11 w 13"/>
                  <a:gd name="T11" fmla="*/ 13 h 14"/>
                  <a:gd name="T12" fmla="*/ 13 w 13"/>
                  <a:gd name="T13" fmla="*/ 10 h 14"/>
                  <a:gd name="T14" fmla="*/ 6 w 13"/>
                  <a:gd name="T15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4">
                    <a:moveTo>
                      <a:pt x="6" y="4"/>
                    </a:moveTo>
                    <a:cubicBezTo>
                      <a:pt x="5" y="6"/>
                      <a:pt x="7" y="8"/>
                      <a:pt x="8" y="10"/>
                    </a:cubicBezTo>
                    <a:cubicBezTo>
                      <a:pt x="6" y="11"/>
                      <a:pt x="5" y="13"/>
                      <a:pt x="3" y="13"/>
                    </a:cubicBezTo>
                    <a:cubicBezTo>
                      <a:pt x="1" y="12"/>
                      <a:pt x="0" y="7"/>
                      <a:pt x="0" y="9"/>
                    </a:cubicBezTo>
                    <a:cubicBezTo>
                      <a:pt x="0" y="12"/>
                      <a:pt x="0" y="14"/>
                      <a:pt x="3" y="14"/>
                    </a:cubicBezTo>
                    <a:cubicBezTo>
                      <a:pt x="5" y="14"/>
                      <a:pt x="10" y="14"/>
                      <a:pt x="11" y="13"/>
                    </a:cubicBezTo>
                    <a:cubicBezTo>
                      <a:pt x="13" y="13"/>
                      <a:pt x="13" y="12"/>
                      <a:pt x="13" y="10"/>
                    </a:cubicBezTo>
                    <a:cubicBezTo>
                      <a:pt x="13" y="7"/>
                      <a:pt x="6" y="0"/>
                      <a:pt x="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0" name="Freeform 810"/>
              <p:cNvSpPr>
                <a:spLocks/>
              </p:cNvSpPr>
              <p:nvPr userDrawn="1"/>
            </p:nvSpPr>
            <p:spPr bwMode="auto">
              <a:xfrm>
                <a:off x="498" y="1285"/>
                <a:ext cx="19" cy="6"/>
              </a:xfrm>
              <a:custGeom>
                <a:avLst/>
                <a:gdLst>
                  <a:gd name="T0" fmla="*/ 9 w 18"/>
                  <a:gd name="T1" fmla="*/ 6 h 6"/>
                  <a:gd name="T2" fmla="*/ 18 w 18"/>
                  <a:gd name="T3" fmla="*/ 0 h 6"/>
                  <a:gd name="T4" fmla="*/ 14 w 18"/>
                  <a:gd name="T5" fmla="*/ 2 h 6"/>
                  <a:gd name="T6" fmla="*/ 9 w 18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9" y="6"/>
                    </a:moveTo>
                    <a:cubicBezTo>
                      <a:pt x="13" y="5"/>
                      <a:pt x="16" y="3"/>
                      <a:pt x="18" y="0"/>
                    </a:cubicBezTo>
                    <a:cubicBezTo>
                      <a:pt x="17" y="1"/>
                      <a:pt x="16" y="1"/>
                      <a:pt x="14" y="2"/>
                    </a:cubicBezTo>
                    <a:cubicBezTo>
                      <a:pt x="8" y="4"/>
                      <a:pt x="0" y="6"/>
                      <a:pt x="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1" name="Freeform 811"/>
              <p:cNvSpPr>
                <a:spLocks/>
              </p:cNvSpPr>
              <p:nvPr userDrawn="1"/>
            </p:nvSpPr>
            <p:spPr bwMode="auto">
              <a:xfrm>
                <a:off x="517" y="1269"/>
                <a:ext cx="14" cy="24"/>
              </a:xfrm>
              <a:custGeom>
                <a:avLst/>
                <a:gdLst>
                  <a:gd name="T0" fmla="*/ 6 w 13"/>
                  <a:gd name="T1" fmla="*/ 0 h 23"/>
                  <a:gd name="T2" fmla="*/ 3 w 13"/>
                  <a:gd name="T3" fmla="*/ 9 h 23"/>
                  <a:gd name="T4" fmla="*/ 0 w 13"/>
                  <a:gd name="T5" fmla="*/ 15 h 23"/>
                  <a:gd name="T6" fmla="*/ 5 w 13"/>
                  <a:gd name="T7" fmla="*/ 12 h 23"/>
                  <a:gd name="T8" fmla="*/ 11 w 13"/>
                  <a:gd name="T9" fmla="*/ 23 h 23"/>
                  <a:gd name="T10" fmla="*/ 12 w 13"/>
                  <a:gd name="T11" fmla="*/ 7 h 23"/>
                  <a:gd name="T12" fmla="*/ 12 w 13"/>
                  <a:gd name="T13" fmla="*/ 7 h 23"/>
                  <a:gd name="T14" fmla="*/ 6 w 13"/>
                  <a:gd name="T1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23">
                    <a:moveTo>
                      <a:pt x="6" y="0"/>
                    </a:moveTo>
                    <a:cubicBezTo>
                      <a:pt x="4" y="1"/>
                      <a:pt x="4" y="8"/>
                      <a:pt x="3" y="9"/>
                    </a:cubicBezTo>
                    <a:cubicBezTo>
                      <a:pt x="3" y="9"/>
                      <a:pt x="2" y="12"/>
                      <a:pt x="0" y="15"/>
                    </a:cubicBezTo>
                    <a:cubicBezTo>
                      <a:pt x="3" y="14"/>
                      <a:pt x="4" y="12"/>
                      <a:pt x="5" y="12"/>
                    </a:cubicBezTo>
                    <a:cubicBezTo>
                      <a:pt x="6" y="11"/>
                      <a:pt x="9" y="23"/>
                      <a:pt x="11" y="23"/>
                    </a:cubicBezTo>
                    <a:cubicBezTo>
                      <a:pt x="13" y="23"/>
                      <a:pt x="9" y="7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0" y="4"/>
                      <a:pt x="7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2" name="Freeform 812"/>
              <p:cNvSpPr>
                <a:spLocks/>
              </p:cNvSpPr>
              <p:nvPr userDrawn="1"/>
            </p:nvSpPr>
            <p:spPr bwMode="auto">
              <a:xfrm>
                <a:off x="530" y="1276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3" name="Freeform 813"/>
              <p:cNvSpPr>
                <a:spLocks/>
              </p:cNvSpPr>
              <p:nvPr userDrawn="1"/>
            </p:nvSpPr>
            <p:spPr bwMode="auto">
              <a:xfrm>
                <a:off x="527" y="1261"/>
                <a:ext cx="22" cy="26"/>
              </a:xfrm>
              <a:custGeom>
                <a:avLst/>
                <a:gdLst>
                  <a:gd name="T0" fmla="*/ 17 w 21"/>
                  <a:gd name="T1" fmla="*/ 10 h 25"/>
                  <a:gd name="T2" fmla="*/ 13 w 21"/>
                  <a:gd name="T3" fmla="*/ 2 h 25"/>
                  <a:gd name="T4" fmla="*/ 6 w 21"/>
                  <a:gd name="T5" fmla="*/ 3 h 25"/>
                  <a:gd name="T6" fmla="*/ 1 w 21"/>
                  <a:gd name="T7" fmla="*/ 11 h 25"/>
                  <a:gd name="T8" fmla="*/ 5 w 21"/>
                  <a:gd name="T9" fmla="*/ 16 h 25"/>
                  <a:gd name="T10" fmla="*/ 3 w 21"/>
                  <a:gd name="T11" fmla="*/ 15 h 25"/>
                  <a:gd name="T12" fmla="*/ 7 w 21"/>
                  <a:gd name="T13" fmla="*/ 24 h 25"/>
                  <a:gd name="T14" fmla="*/ 17 w 21"/>
                  <a:gd name="T15" fmla="*/ 20 h 25"/>
                  <a:gd name="T16" fmla="*/ 17 w 21"/>
                  <a:gd name="T17" fmla="*/ 12 h 25"/>
                  <a:gd name="T18" fmla="*/ 17 w 21"/>
                  <a:gd name="T19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5">
                    <a:moveTo>
                      <a:pt x="17" y="10"/>
                    </a:moveTo>
                    <a:cubicBezTo>
                      <a:pt x="15" y="9"/>
                      <a:pt x="17" y="2"/>
                      <a:pt x="13" y="2"/>
                    </a:cubicBezTo>
                    <a:cubicBezTo>
                      <a:pt x="12" y="2"/>
                      <a:pt x="9" y="0"/>
                      <a:pt x="6" y="3"/>
                    </a:cubicBezTo>
                    <a:cubicBezTo>
                      <a:pt x="3" y="5"/>
                      <a:pt x="0" y="9"/>
                      <a:pt x="1" y="11"/>
                    </a:cubicBezTo>
                    <a:cubicBezTo>
                      <a:pt x="2" y="12"/>
                      <a:pt x="7" y="15"/>
                      <a:pt x="5" y="16"/>
                    </a:cubicBezTo>
                    <a:cubicBezTo>
                      <a:pt x="4" y="16"/>
                      <a:pt x="4" y="16"/>
                      <a:pt x="3" y="15"/>
                    </a:cubicBezTo>
                    <a:cubicBezTo>
                      <a:pt x="4" y="18"/>
                      <a:pt x="4" y="25"/>
                      <a:pt x="7" y="24"/>
                    </a:cubicBezTo>
                    <a:cubicBezTo>
                      <a:pt x="10" y="24"/>
                      <a:pt x="14" y="23"/>
                      <a:pt x="17" y="20"/>
                    </a:cubicBezTo>
                    <a:cubicBezTo>
                      <a:pt x="21" y="18"/>
                      <a:pt x="16" y="15"/>
                      <a:pt x="17" y="12"/>
                    </a:cubicBezTo>
                    <a:cubicBezTo>
                      <a:pt x="18" y="9"/>
                      <a:pt x="20" y="11"/>
                      <a:pt x="1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4" name="Freeform 814"/>
              <p:cNvSpPr>
                <a:spLocks/>
              </p:cNvSpPr>
              <p:nvPr userDrawn="1"/>
            </p:nvSpPr>
            <p:spPr bwMode="auto">
              <a:xfrm>
                <a:off x="472" y="1275"/>
                <a:ext cx="40" cy="35"/>
              </a:xfrm>
              <a:custGeom>
                <a:avLst/>
                <a:gdLst>
                  <a:gd name="T0" fmla="*/ 35 w 38"/>
                  <a:gd name="T1" fmla="*/ 5 h 33"/>
                  <a:gd name="T2" fmla="*/ 19 w 38"/>
                  <a:gd name="T3" fmla="*/ 3 h 33"/>
                  <a:gd name="T4" fmla="*/ 14 w 38"/>
                  <a:gd name="T5" fmla="*/ 11 h 33"/>
                  <a:gd name="T6" fmla="*/ 8 w 38"/>
                  <a:gd name="T7" fmla="*/ 20 h 33"/>
                  <a:gd name="T8" fmla="*/ 2 w 38"/>
                  <a:gd name="T9" fmla="*/ 24 h 33"/>
                  <a:gd name="T10" fmla="*/ 8 w 38"/>
                  <a:gd name="T11" fmla="*/ 32 h 33"/>
                  <a:gd name="T12" fmla="*/ 12 w 38"/>
                  <a:gd name="T13" fmla="*/ 19 h 33"/>
                  <a:gd name="T14" fmla="*/ 17 w 38"/>
                  <a:gd name="T15" fmla="*/ 13 h 33"/>
                  <a:gd name="T16" fmla="*/ 27 w 38"/>
                  <a:gd name="T17" fmla="*/ 10 h 33"/>
                  <a:gd name="T18" fmla="*/ 35 w 38"/>
                  <a:gd name="T19" fmla="*/ 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33">
                    <a:moveTo>
                      <a:pt x="35" y="5"/>
                    </a:moveTo>
                    <a:cubicBezTo>
                      <a:pt x="32" y="1"/>
                      <a:pt x="21" y="0"/>
                      <a:pt x="19" y="3"/>
                    </a:cubicBezTo>
                    <a:cubicBezTo>
                      <a:pt x="16" y="7"/>
                      <a:pt x="19" y="8"/>
                      <a:pt x="14" y="11"/>
                    </a:cubicBezTo>
                    <a:cubicBezTo>
                      <a:pt x="10" y="14"/>
                      <a:pt x="10" y="18"/>
                      <a:pt x="8" y="20"/>
                    </a:cubicBezTo>
                    <a:cubicBezTo>
                      <a:pt x="7" y="22"/>
                      <a:pt x="3" y="22"/>
                      <a:pt x="2" y="24"/>
                    </a:cubicBezTo>
                    <a:cubicBezTo>
                      <a:pt x="0" y="26"/>
                      <a:pt x="5" y="33"/>
                      <a:pt x="8" y="32"/>
                    </a:cubicBezTo>
                    <a:cubicBezTo>
                      <a:pt x="11" y="30"/>
                      <a:pt x="10" y="19"/>
                      <a:pt x="12" y="19"/>
                    </a:cubicBezTo>
                    <a:cubicBezTo>
                      <a:pt x="15" y="19"/>
                      <a:pt x="14" y="15"/>
                      <a:pt x="17" y="13"/>
                    </a:cubicBezTo>
                    <a:cubicBezTo>
                      <a:pt x="19" y="10"/>
                      <a:pt x="23" y="13"/>
                      <a:pt x="27" y="10"/>
                    </a:cubicBezTo>
                    <a:cubicBezTo>
                      <a:pt x="30" y="8"/>
                      <a:pt x="38" y="8"/>
                      <a:pt x="3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5" name="Freeform 815"/>
              <p:cNvSpPr>
                <a:spLocks/>
              </p:cNvSpPr>
              <p:nvPr userDrawn="1"/>
            </p:nvSpPr>
            <p:spPr bwMode="auto">
              <a:xfrm>
                <a:off x="455" y="1297"/>
                <a:ext cx="5" cy="4"/>
              </a:xfrm>
              <a:custGeom>
                <a:avLst/>
                <a:gdLst>
                  <a:gd name="T0" fmla="*/ 3 w 4"/>
                  <a:gd name="T1" fmla="*/ 4 h 4"/>
                  <a:gd name="T2" fmla="*/ 4 w 4"/>
                  <a:gd name="T3" fmla="*/ 4 h 4"/>
                  <a:gd name="T4" fmla="*/ 2 w 4"/>
                  <a:gd name="T5" fmla="*/ 1 h 4"/>
                  <a:gd name="T6" fmla="*/ 3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3" y="4"/>
                    </a:moveTo>
                    <a:cubicBezTo>
                      <a:pt x="3" y="4"/>
                      <a:pt x="3" y="4"/>
                      <a:pt x="4" y="4"/>
                    </a:cubicBezTo>
                    <a:cubicBezTo>
                      <a:pt x="3" y="2"/>
                      <a:pt x="3" y="0"/>
                      <a:pt x="2" y="1"/>
                    </a:cubicBezTo>
                    <a:cubicBezTo>
                      <a:pt x="1" y="3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6" name="Freeform 816"/>
              <p:cNvSpPr>
                <a:spLocks/>
              </p:cNvSpPr>
              <p:nvPr userDrawn="1"/>
            </p:nvSpPr>
            <p:spPr bwMode="auto">
              <a:xfrm>
                <a:off x="460" y="1301"/>
                <a:ext cx="2" cy="5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1 h 4"/>
                  <a:gd name="T4" fmla="*/ 0 w 2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4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7" name="Freeform 817"/>
              <p:cNvSpPr>
                <a:spLocks/>
              </p:cNvSpPr>
              <p:nvPr userDrawn="1"/>
            </p:nvSpPr>
            <p:spPr bwMode="auto">
              <a:xfrm>
                <a:off x="440" y="1296"/>
                <a:ext cx="9" cy="14"/>
              </a:xfrm>
              <a:custGeom>
                <a:avLst/>
                <a:gdLst>
                  <a:gd name="T0" fmla="*/ 5 w 9"/>
                  <a:gd name="T1" fmla="*/ 1 h 13"/>
                  <a:gd name="T2" fmla="*/ 1 w 9"/>
                  <a:gd name="T3" fmla="*/ 8 h 13"/>
                  <a:gd name="T4" fmla="*/ 0 w 9"/>
                  <a:gd name="T5" fmla="*/ 8 h 13"/>
                  <a:gd name="T6" fmla="*/ 6 w 9"/>
                  <a:gd name="T7" fmla="*/ 12 h 13"/>
                  <a:gd name="T8" fmla="*/ 5 w 9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3">
                    <a:moveTo>
                      <a:pt x="5" y="1"/>
                    </a:moveTo>
                    <a:cubicBezTo>
                      <a:pt x="1" y="0"/>
                      <a:pt x="3" y="5"/>
                      <a:pt x="1" y="8"/>
                    </a:cubicBezTo>
                    <a:cubicBezTo>
                      <a:pt x="1" y="8"/>
                      <a:pt x="1" y="8"/>
                      <a:pt x="0" y="8"/>
                    </a:cubicBezTo>
                    <a:cubicBezTo>
                      <a:pt x="3" y="10"/>
                      <a:pt x="5" y="13"/>
                      <a:pt x="6" y="12"/>
                    </a:cubicBezTo>
                    <a:cubicBezTo>
                      <a:pt x="7" y="11"/>
                      <a:pt x="9" y="2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8" name="Freeform 818"/>
              <p:cNvSpPr>
                <a:spLocks/>
              </p:cNvSpPr>
              <p:nvPr userDrawn="1"/>
            </p:nvSpPr>
            <p:spPr bwMode="auto">
              <a:xfrm>
                <a:off x="435" y="1302"/>
                <a:ext cx="5" cy="4"/>
              </a:xfrm>
              <a:custGeom>
                <a:avLst/>
                <a:gdLst>
                  <a:gd name="T0" fmla="*/ 5 w 5"/>
                  <a:gd name="T1" fmla="*/ 2 h 3"/>
                  <a:gd name="T2" fmla="*/ 2 w 5"/>
                  <a:gd name="T3" fmla="*/ 0 h 3"/>
                  <a:gd name="T4" fmla="*/ 5 w 5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5" y="2"/>
                    </a:moveTo>
                    <a:cubicBezTo>
                      <a:pt x="4" y="1"/>
                      <a:pt x="3" y="0"/>
                      <a:pt x="2" y="0"/>
                    </a:cubicBezTo>
                    <a:cubicBezTo>
                      <a:pt x="0" y="0"/>
                      <a:pt x="3" y="3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9" name="Freeform 819"/>
              <p:cNvSpPr>
                <a:spLocks/>
              </p:cNvSpPr>
              <p:nvPr userDrawn="1"/>
            </p:nvSpPr>
            <p:spPr bwMode="auto">
              <a:xfrm>
                <a:off x="394" y="1311"/>
                <a:ext cx="16" cy="8"/>
              </a:xfrm>
              <a:custGeom>
                <a:avLst/>
                <a:gdLst>
                  <a:gd name="T0" fmla="*/ 14 w 15"/>
                  <a:gd name="T1" fmla="*/ 4 h 8"/>
                  <a:gd name="T2" fmla="*/ 9 w 15"/>
                  <a:gd name="T3" fmla="*/ 1 h 8"/>
                  <a:gd name="T4" fmla="*/ 4 w 15"/>
                  <a:gd name="T5" fmla="*/ 1 h 8"/>
                  <a:gd name="T6" fmla="*/ 4 w 15"/>
                  <a:gd name="T7" fmla="*/ 7 h 8"/>
                  <a:gd name="T8" fmla="*/ 14 w 15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14" y="4"/>
                    </a:moveTo>
                    <a:cubicBezTo>
                      <a:pt x="15" y="3"/>
                      <a:pt x="11" y="2"/>
                      <a:pt x="9" y="1"/>
                    </a:cubicBezTo>
                    <a:cubicBezTo>
                      <a:pt x="6" y="1"/>
                      <a:pt x="6" y="0"/>
                      <a:pt x="4" y="1"/>
                    </a:cubicBezTo>
                    <a:cubicBezTo>
                      <a:pt x="1" y="3"/>
                      <a:pt x="0" y="7"/>
                      <a:pt x="4" y="7"/>
                    </a:cubicBezTo>
                    <a:cubicBezTo>
                      <a:pt x="8" y="8"/>
                      <a:pt x="14" y="6"/>
                      <a:pt x="1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0" name="Freeform 820"/>
              <p:cNvSpPr>
                <a:spLocks/>
              </p:cNvSpPr>
              <p:nvPr userDrawn="1"/>
            </p:nvSpPr>
            <p:spPr bwMode="auto">
              <a:xfrm>
                <a:off x="370" y="1311"/>
                <a:ext cx="20" cy="17"/>
              </a:xfrm>
              <a:custGeom>
                <a:avLst/>
                <a:gdLst>
                  <a:gd name="T0" fmla="*/ 14 w 19"/>
                  <a:gd name="T1" fmla="*/ 8 h 16"/>
                  <a:gd name="T2" fmla="*/ 4 w 19"/>
                  <a:gd name="T3" fmla="*/ 1 h 16"/>
                  <a:gd name="T4" fmla="*/ 1 w 19"/>
                  <a:gd name="T5" fmla="*/ 7 h 16"/>
                  <a:gd name="T6" fmla="*/ 3 w 19"/>
                  <a:gd name="T7" fmla="*/ 10 h 16"/>
                  <a:gd name="T8" fmla="*/ 8 w 19"/>
                  <a:gd name="T9" fmla="*/ 15 h 16"/>
                  <a:gd name="T10" fmla="*/ 17 w 19"/>
                  <a:gd name="T11" fmla="*/ 8 h 16"/>
                  <a:gd name="T12" fmla="*/ 14 w 19"/>
                  <a:gd name="T13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6">
                    <a:moveTo>
                      <a:pt x="14" y="8"/>
                    </a:moveTo>
                    <a:cubicBezTo>
                      <a:pt x="13" y="7"/>
                      <a:pt x="8" y="1"/>
                      <a:pt x="4" y="1"/>
                    </a:cubicBezTo>
                    <a:cubicBezTo>
                      <a:pt x="1" y="0"/>
                      <a:pt x="2" y="6"/>
                      <a:pt x="1" y="7"/>
                    </a:cubicBezTo>
                    <a:cubicBezTo>
                      <a:pt x="0" y="9"/>
                      <a:pt x="1" y="10"/>
                      <a:pt x="3" y="10"/>
                    </a:cubicBezTo>
                    <a:cubicBezTo>
                      <a:pt x="5" y="10"/>
                      <a:pt x="4" y="14"/>
                      <a:pt x="8" y="15"/>
                    </a:cubicBezTo>
                    <a:cubicBezTo>
                      <a:pt x="12" y="16"/>
                      <a:pt x="15" y="9"/>
                      <a:pt x="17" y="8"/>
                    </a:cubicBezTo>
                    <a:cubicBezTo>
                      <a:pt x="19" y="8"/>
                      <a:pt x="16" y="9"/>
                      <a:pt x="1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1" name="Freeform 821"/>
              <p:cNvSpPr>
                <a:spLocks/>
              </p:cNvSpPr>
              <p:nvPr userDrawn="1"/>
            </p:nvSpPr>
            <p:spPr bwMode="auto">
              <a:xfrm>
                <a:off x="346" y="1313"/>
                <a:ext cx="3" cy="2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2 h 2"/>
                  <a:gd name="T4" fmla="*/ 1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0" y="0"/>
                      <a:pt x="1" y="1"/>
                      <a:pt x="3" y="2"/>
                    </a:cubicBezTo>
                    <a:cubicBezTo>
                      <a:pt x="2" y="1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2" name="Freeform 822"/>
              <p:cNvSpPr>
                <a:spLocks/>
              </p:cNvSpPr>
              <p:nvPr userDrawn="1"/>
            </p:nvSpPr>
            <p:spPr bwMode="auto">
              <a:xfrm>
                <a:off x="349" y="1304"/>
                <a:ext cx="20" cy="19"/>
              </a:xfrm>
              <a:custGeom>
                <a:avLst/>
                <a:gdLst>
                  <a:gd name="T0" fmla="*/ 18 w 19"/>
                  <a:gd name="T1" fmla="*/ 3 h 19"/>
                  <a:gd name="T2" fmla="*/ 10 w 19"/>
                  <a:gd name="T3" fmla="*/ 5 h 19"/>
                  <a:gd name="T4" fmla="*/ 2 w 19"/>
                  <a:gd name="T5" fmla="*/ 12 h 19"/>
                  <a:gd name="T6" fmla="*/ 0 w 19"/>
                  <a:gd name="T7" fmla="*/ 11 h 19"/>
                  <a:gd name="T8" fmla="*/ 7 w 19"/>
                  <a:gd name="T9" fmla="*/ 19 h 19"/>
                  <a:gd name="T10" fmla="*/ 13 w 19"/>
                  <a:gd name="T11" fmla="*/ 8 h 19"/>
                  <a:gd name="T12" fmla="*/ 19 w 19"/>
                  <a:gd name="T13" fmla="*/ 4 h 19"/>
                  <a:gd name="T14" fmla="*/ 18 w 19"/>
                  <a:gd name="T15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19">
                    <a:moveTo>
                      <a:pt x="18" y="3"/>
                    </a:moveTo>
                    <a:cubicBezTo>
                      <a:pt x="17" y="6"/>
                      <a:pt x="14" y="4"/>
                      <a:pt x="10" y="5"/>
                    </a:cubicBezTo>
                    <a:cubicBezTo>
                      <a:pt x="6" y="6"/>
                      <a:pt x="6" y="12"/>
                      <a:pt x="2" y="12"/>
                    </a:cubicBezTo>
                    <a:cubicBezTo>
                      <a:pt x="1" y="12"/>
                      <a:pt x="1" y="12"/>
                      <a:pt x="0" y="11"/>
                    </a:cubicBezTo>
                    <a:cubicBezTo>
                      <a:pt x="2" y="14"/>
                      <a:pt x="4" y="19"/>
                      <a:pt x="7" y="19"/>
                    </a:cubicBezTo>
                    <a:cubicBezTo>
                      <a:pt x="10" y="19"/>
                      <a:pt x="10" y="10"/>
                      <a:pt x="13" y="8"/>
                    </a:cubicBezTo>
                    <a:cubicBezTo>
                      <a:pt x="16" y="6"/>
                      <a:pt x="19" y="5"/>
                      <a:pt x="19" y="4"/>
                    </a:cubicBezTo>
                    <a:cubicBezTo>
                      <a:pt x="18" y="3"/>
                      <a:pt x="19" y="0"/>
                      <a:pt x="1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3" name="Freeform 823"/>
              <p:cNvSpPr>
                <a:spLocks/>
              </p:cNvSpPr>
              <p:nvPr userDrawn="1"/>
            </p:nvSpPr>
            <p:spPr bwMode="auto">
              <a:xfrm>
                <a:off x="650" y="996"/>
                <a:ext cx="37" cy="31"/>
              </a:xfrm>
              <a:custGeom>
                <a:avLst/>
                <a:gdLst>
                  <a:gd name="T0" fmla="*/ 15 w 36"/>
                  <a:gd name="T1" fmla="*/ 23 h 29"/>
                  <a:gd name="T2" fmla="*/ 25 w 36"/>
                  <a:gd name="T3" fmla="*/ 24 h 29"/>
                  <a:gd name="T4" fmla="*/ 27 w 36"/>
                  <a:gd name="T5" fmla="*/ 20 h 29"/>
                  <a:gd name="T6" fmla="*/ 33 w 36"/>
                  <a:gd name="T7" fmla="*/ 10 h 29"/>
                  <a:gd name="T8" fmla="*/ 33 w 36"/>
                  <a:gd name="T9" fmla="*/ 2 h 29"/>
                  <a:gd name="T10" fmla="*/ 27 w 36"/>
                  <a:gd name="T11" fmla="*/ 8 h 29"/>
                  <a:gd name="T12" fmla="*/ 19 w 36"/>
                  <a:gd name="T13" fmla="*/ 11 h 29"/>
                  <a:gd name="T14" fmla="*/ 4 w 36"/>
                  <a:gd name="T15" fmla="*/ 4 h 29"/>
                  <a:gd name="T16" fmla="*/ 4 w 36"/>
                  <a:gd name="T17" fmla="*/ 19 h 29"/>
                  <a:gd name="T18" fmla="*/ 15 w 36"/>
                  <a:gd name="T19" fmla="*/ 2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29">
                    <a:moveTo>
                      <a:pt x="15" y="23"/>
                    </a:moveTo>
                    <a:cubicBezTo>
                      <a:pt x="18" y="23"/>
                      <a:pt x="21" y="23"/>
                      <a:pt x="25" y="24"/>
                    </a:cubicBezTo>
                    <a:cubicBezTo>
                      <a:pt x="28" y="25"/>
                      <a:pt x="27" y="21"/>
                      <a:pt x="27" y="20"/>
                    </a:cubicBezTo>
                    <a:cubicBezTo>
                      <a:pt x="27" y="18"/>
                      <a:pt x="31" y="14"/>
                      <a:pt x="33" y="10"/>
                    </a:cubicBezTo>
                    <a:cubicBezTo>
                      <a:pt x="35" y="6"/>
                      <a:pt x="36" y="3"/>
                      <a:pt x="33" y="2"/>
                    </a:cubicBezTo>
                    <a:cubicBezTo>
                      <a:pt x="31" y="0"/>
                      <a:pt x="31" y="7"/>
                      <a:pt x="27" y="8"/>
                    </a:cubicBezTo>
                    <a:cubicBezTo>
                      <a:pt x="23" y="9"/>
                      <a:pt x="22" y="10"/>
                      <a:pt x="19" y="11"/>
                    </a:cubicBezTo>
                    <a:cubicBezTo>
                      <a:pt x="15" y="11"/>
                      <a:pt x="14" y="7"/>
                      <a:pt x="4" y="4"/>
                    </a:cubicBezTo>
                    <a:cubicBezTo>
                      <a:pt x="0" y="3"/>
                      <a:pt x="0" y="10"/>
                      <a:pt x="4" y="19"/>
                    </a:cubicBezTo>
                    <a:cubicBezTo>
                      <a:pt x="8" y="29"/>
                      <a:pt x="13" y="23"/>
                      <a:pt x="15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4" name="Freeform 824"/>
              <p:cNvSpPr>
                <a:spLocks/>
              </p:cNvSpPr>
              <p:nvPr userDrawn="1"/>
            </p:nvSpPr>
            <p:spPr bwMode="auto">
              <a:xfrm>
                <a:off x="561" y="957"/>
                <a:ext cx="12" cy="21"/>
              </a:xfrm>
              <a:custGeom>
                <a:avLst/>
                <a:gdLst>
                  <a:gd name="T0" fmla="*/ 1 w 12"/>
                  <a:gd name="T1" fmla="*/ 5 h 20"/>
                  <a:gd name="T2" fmla="*/ 2 w 12"/>
                  <a:gd name="T3" fmla="*/ 0 h 20"/>
                  <a:gd name="T4" fmla="*/ 1 w 12"/>
                  <a:gd name="T5" fmla="*/ 5 h 20"/>
                  <a:gd name="T6" fmla="*/ 2 w 12"/>
                  <a:gd name="T7" fmla="*/ 16 h 20"/>
                  <a:gd name="T8" fmla="*/ 9 w 12"/>
                  <a:gd name="T9" fmla="*/ 19 h 20"/>
                  <a:gd name="T10" fmla="*/ 9 w 12"/>
                  <a:gd name="T11" fmla="*/ 11 h 20"/>
                  <a:gd name="T12" fmla="*/ 1 w 12"/>
                  <a:gd name="T13" fmla="*/ 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20">
                    <a:moveTo>
                      <a:pt x="1" y="5"/>
                    </a:moveTo>
                    <a:cubicBezTo>
                      <a:pt x="1" y="3"/>
                      <a:pt x="4" y="0"/>
                      <a:pt x="2" y="0"/>
                    </a:cubicBezTo>
                    <a:cubicBezTo>
                      <a:pt x="0" y="1"/>
                      <a:pt x="1" y="3"/>
                      <a:pt x="1" y="5"/>
                    </a:cubicBezTo>
                    <a:cubicBezTo>
                      <a:pt x="2" y="8"/>
                      <a:pt x="0" y="14"/>
                      <a:pt x="2" y="16"/>
                    </a:cubicBezTo>
                    <a:cubicBezTo>
                      <a:pt x="4" y="18"/>
                      <a:pt x="8" y="20"/>
                      <a:pt x="9" y="19"/>
                    </a:cubicBezTo>
                    <a:cubicBezTo>
                      <a:pt x="11" y="17"/>
                      <a:pt x="12" y="13"/>
                      <a:pt x="9" y="11"/>
                    </a:cubicBezTo>
                    <a:cubicBezTo>
                      <a:pt x="6" y="9"/>
                      <a:pt x="1" y="7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5" name="Freeform 825"/>
              <p:cNvSpPr>
                <a:spLocks/>
              </p:cNvSpPr>
              <p:nvPr userDrawn="1"/>
            </p:nvSpPr>
            <p:spPr bwMode="auto">
              <a:xfrm>
                <a:off x="656" y="817"/>
                <a:ext cx="54" cy="44"/>
              </a:xfrm>
              <a:custGeom>
                <a:avLst/>
                <a:gdLst>
                  <a:gd name="T0" fmla="*/ 13 w 52"/>
                  <a:gd name="T1" fmla="*/ 14 h 42"/>
                  <a:gd name="T2" fmla="*/ 18 w 52"/>
                  <a:gd name="T3" fmla="*/ 25 h 42"/>
                  <a:gd name="T4" fmla="*/ 21 w 52"/>
                  <a:gd name="T5" fmla="*/ 38 h 42"/>
                  <a:gd name="T6" fmla="*/ 27 w 52"/>
                  <a:gd name="T7" fmla="*/ 40 h 42"/>
                  <a:gd name="T8" fmla="*/ 26 w 52"/>
                  <a:gd name="T9" fmla="*/ 42 h 42"/>
                  <a:gd name="T10" fmla="*/ 35 w 52"/>
                  <a:gd name="T11" fmla="*/ 40 h 42"/>
                  <a:gd name="T12" fmla="*/ 45 w 52"/>
                  <a:gd name="T13" fmla="*/ 36 h 42"/>
                  <a:gd name="T14" fmla="*/ 51 w 52"/>
                  <a:gd name="T15" fmla="*/ 37 h 42"/>
                  <a:gd name="T16" fmla="*/ 41 w 52"/>
                  <a:gd name="T17" fmla="*/ 29 h 42"/>
                  <a:gd name="T18" fmla="*/ 36 w 52"/>
                  <a:gd name="T19" fmla="*/ 22 h 42"/>
                  <a:gd name="T20" fmla="*/ 38 w 52"/>
                  <a:gd name="T21" fmla="*/ 17 h 42"/>
                  <a:gd name="T22" fmla="*/ 31 w 52"/>
                  <a:gd name="T23" fmla="*/ 2 h 42"/>
                  <a:gd name="T24" fmla="*/ 18 w 52"/>
                  <a:gd name="T25" fmla="*/ 11 h 42"/>
                  <a:gd name="T26" fmla="*/ 19 w 52"/>
                  <a:gd name="T27" fmla="*/ 2 h 42"/>
                  <a:gd name="T28" fmla="*/ 15 w 52"/>
                  <a:gd name="T29" fmla="*/ 1 h 42"/>
                  <a:gd name="T30" fmla="*/ 15 w 52"/>
                  <a:gd name="T31" fmla="*/ 1 h 42"/>
                  <a:gd name="T32" fmla="*/ 4 w 52"/>
                  <a:gd name="T33" fmla="*/ 5 h 42"/>
                  <a:gd name="T34" fmla="*/ 3 w 52"/>
                  <a:gd name="T35" fmla="*/ 17 h 42"/>
                  <a:gd name="T36" fmla="*/ 13 w 52"/>
                  <a:gd name="T37" fmla="*/ 1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2" h="42">
                    <a:moveTo>
                      <a:pt x="13" y="14"/>
                    </a:moveTo>
                    <a:cubicBezTo>
                      <a:pt x="19" y="15"/>
                      <a:pt x="18" y="22"/>
                      <a:pt x="18" y="25"/>
                    </a:cubicBezTo>
                    <a:cubicBezTo>
                      <a:pt x="18" y="28"/>
                      <a:pt x="20" y="37"/>
                      <a:pt x="21" y="38"/>
                    </a:cubicBezTo>
                    <a:cubicBezTo>
                      <a:pt x="22" y="39"/>
                      <a:pt x="28" y="38"/>
                      <a:pt x="27" y="40"/>
                    </a:cubicBezTo>
                    <a:cubicBezTo>
                      <a:pt x="26" y="42"/>
                      <a:pt x="23" y="42"/>
                      <a:pt x="26" y="42"/>
                    </a:cubicBezTo>
                    <a:cubicBezTo>
                      <a:pt x="29" y="42"/>
                      <a:pt x="30" y="41"/>
                      <a:pt x="35" y="40"/>
                    </a:cubicBezTo>
                    <a:cubicBezTo>
                      <a:pt x="40" y="39"/>
                      <a:pt x="42" y="36"/>
                      <a:pt x="45" y="36"/>
                    </a:cubicBezTo>
                    <a:cubicBezTo>
                      <a:pt x="47" y="36"/>
                      <a:pt x="52" y="40"/>
                      <a:pt x="51" y="37"/>
                    </a:cubicBezTo>
                    <a:cubicBezTo>
                      <a:pt x="50" y="34"/>
                      <a:pt x="43" y="32"/>
                      <a:pt x="41" y="29"/>
                    </a:cubicBezTo>
                    <a:cubicBezTo>
                      <a:pt x="39" y="26"/>
                      <a:pt x="38" y="24"/>
                      <a:pt x="36" y="22"/>
                    </a:cubicBezTo>
                    <a:cubicBezTo>
                      <a:pt x="34" y="21"/>
                      <a:pt x="36" y="19"/>
                      <a:pt x="38" y="17"/>
                    </a:cubicBezTo>
                    <a:cubicBezTo>
                      <a:pt x="39" y="16"/>
                      <a:pt x="38" y="2"/>
                      <a:pt x="31" y="2"/>
                    </a:cubicBezTo>
                    <a:cubicBezTo>
                      <a:pt x="24" y="3"/>
                      <a:pt x="22" y="15"/>
                      <a:pt x="18" y="11"/>
                    </a:cubicBezTo>
                    <a:cubicBezTo>
                      <a:pt x="14" y="7"/>
                      <a:pt x="18" y="5"/>
                      <a:pt x="19" y="2"/>
                    </a:cubicBezTo>
                    <a:cubicBezTo>
                      <a:pt x="20" y="0"/>
                      <a:pt x="17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1" y="4"/>
                      <a:pt x="6" y="3"/>
                      <a:pt x="4" y="5"/>
                    </a:cubicBezTo>
                    <a:cubicBezTo>
                      <a:pt x="1" y="8"/>
                      <a:pt x="0" y="14"/>
                      <a:pt x="3" y="17"/>
                    </a:cubicBezTo>
                    <a:cubicBezTo>
                      <a:pt x="6" y="21"/>
                      <a:pt x="7" y="14"/>
                      <a:pt x="13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6" name="Freeform 826"/>
              <p:cNvSpPr>
                <a:spLocks/>
              </p:cNvSpPr>
              <p:nvPr userDrawn="1"/>
            </p:nvSpPr>
            <p:spPr bwMode="auto">
              <a:xfrm>
                <a:off x="671" y="815"/>
                <a:ext cx="4" cy="3"/>
              </a:xfrm>
              <a:custGeom>
                <a:avLst/>
                <a:gdLst>
                  <a:gd name="T0" fmla="*/ 2 w 3"/>
                  <a:gd name="T1" fmla="*/ 1 h 3"/>
                  <a:gd name="T2" fmla="*/ 0 w 3"/>
                  <a:gd name="T3" fmla="*/ 3 h 3"/>
                  <a:gd name="T4" fmla="*/ 2 w 3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1"/>
                    </a:moveTo>
                    <a:cubicBezTo>
                      <a:pt x="3" y="0"/>
                      <a:pt x="0" y="3"/>
                      <a:pt x="0" y="3"/>
                    </a:cubicBezTo>
                    <a:cubicBezTo>
                      <a:pt x="1" y="3"/>
                      <a:pt x="2" y="2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7" name="Freeform 827"/>
              <p:cNvSpPr>
                <a:spLocks/>
              </p:cNvSpPr>
              <p:nvPr userDrawn="1"/>
            </p:nvSpPr>
            <p:spPr bwMode="auto">
              <a:xfrm>
                <a:off x="815" y="862"/>
                <a:ext cx="19" cy="13"/>
              </a:xfrm>
              <a:custGeom>
                <a:avLst/>
                <a:gdLst>
                  <a:gd name="T0" fmla="*/ 15 w 18"/>
                  <a:gd name="T1" fmla="*/ 8 h 13"/>
                  <a:gd name="T2" fmla="*/ 6 w 18"/>
                  <a:gd name="T3" fmla="*/ 1 h 13"/>
                  <a:gd name="T4" fmla="*/ 1 w 18"/>
                  <a:gd name="T5" fmla="*/ 2 h 13"/>
                  <a:gd name="T6" fmla="*/ 7 w 18"/>
                  <a:gd name="T7" fmla="*/ 10 h 13"/>
                  <a:gd name="T8" fmla="*/ 15 w 18"/>
                  <a:gd name="T9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3">
                    <a:moveTo>
                      <a:pt x="15" y="8"/>
                    </a:moveTo>
                    <a:cubicBezTo>
                      <a:pt x="12" y="3"/>
                      <a:pt x="8" y="1"/>
                      <a:pt x="6" y="1"/>
                    </a:cubicBezTo>
                    <a:cubicBezTo>
                      <a:pt x="5" y="2"/>
                      <a:pt x="2" y="0"/>
                      <a:pt x="1" y="2"/>
                    </a:cubicBezTo>
                    <a:cubicBezTo>
                      <a:pt x="0" y="5"/>
                      <a:pt x="3" y="9"/>
                      <a:pt x="7" y="10"/>
                    </a:cubicBezTo>
                    <a:cubicBezTo>
                      <a:pt x="11" y="11"/>
                      <a:pt x="18" y="13"/>
                      <a:pt x="1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8" name="Freeform 828"/>
              <p:cNvSpPr>
                <a:spLocks/>
              </p:cNvSpPr>
              <p:nvPr userDrawn="1"/>
            </p:nvSpPr>
            <p:spPr bwMode="auto">
              <a:xfrm>
                <a:off x="759" y="771"/>
                <a:ext cx="5" cy="8"/>
              </a:xfrm>
              <a:custGeom>
                <a:avLst/>
                <a:gdLst>
                  <a:gd name="T0" fmla="*/ 4 w 5"/>
                  <a:gd name="T1" fmla="*/ 7 h 8"/>
                  <a:gd name="T2" fmla="*/ 5 w 5"/>
                  <a:gd name="T3" fmla="*/ 8 h 8"/>
                  <a:gd name="T4" fmla="*/ 2 w 5"/>
                  <a:gd name="T5" fmla="*/ 0 h 8"/>
                  <a:gd name="T6" fmla="*/ 4 w 5"/>
                  <a:gd name="T7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8">
                    <a:moveTo>
                      <a:pt x="4" y="7"/>
                    </a:moveTo>
                    <a:cubicBezTo>
                      <a:pt x="4" y="7"/>
                      <a:pt x="5" y="7"/>
                      <a:pt x="5" y="8"/>
                    </a:cubicBezTo>
                    <a:cubicBezTo>
                      <a:pt x="4" y="4"/>
                      <a:pt x="4" y="0"/>
                      <a:pt x="2" y="0"/>
                    </a:cubicBezTo>
                    <a:cubicBezTo>
                      <a:pt x="0" y="1"/>
                      <a:pt x="2" y="8"/>
                      <a:pt x="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9" name="Freeform 829"/>
              <p:cNvSpPr>
                <a:spLocks/>
              </p:cNvSpPr>
              <p:nvPr userDrawn="1"/>
            </p:nvSpPr>
            <p:spPr bwMode="auto">
              <a:xfrm>
                <a:off x="764" y="779"/>
                <a:ext cx="4" cy="4"/>
              </a:xfrm>
              <a:custGeom>
                <a:avLst/>
                <a:gdLst>
                  <a:gd name="T0" fmla="*/ 2 w 4"/>
                  <a:gd name="T1" fmla="*/ 2 h 4"/>
                  <a:gd name="T2" fmla="*/ 0 w 4"/>
                  <a:gd name="T3" fmla="*/ 0 h 4"/>
                  <a:gd name="T4" fmla="*/ 2 w 4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2" y="2"/>
                    </a:moveTo>
                    <a:cubicBezTo>
                      <a:pt x="4" y="4"/>
                      <a:pt x="2" y="1"/>
                      <a:pt x="0" y="0"/>
                    </a:cubicBezTo>
                    <a:cubicBezTo>
                      <a:pt x="1" y="1"/>
                      <a:pt x="1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0" name="Freeform 830"/>
              <p:cNvSpPr>
                <a:spLocks/>
              </p:cNvSpPr>
              <p:nvPr userDrawn="1"/>
            </p:nvSpPr>
            <p:spPr bwMode="auto">
              <a:xfrm>
                <a:off x="1986" y="639"/>
                <a:ext cx="26" cy="15"/>
              </a:xfrm>
              <a:custGeom>
                <a:avLst/>
                <a:gdLst>
                  <a:gd name="T0" fmla="*/ 23 w 25"/>
                  <a:gd name="T1" fmla="*/ 8 h 14"/>
                  <a:gd name="T2" fmla="*/ 10 w 25"/>
                  <a:gd name="T3" fmla="*/ 1 h 14"/>
                  <a:gd name="T4" fmla="*/ 1 w 25"/>
                  <a:gd name="T5" fmla="*/ 4 h 14"/>
                  <a:gd name="T6" fmla="*/ 10 w 25"/>
                  <a:gd name="T7" fmla="*/ 11 h 14"/>
                  <a:gd name="T8" fmla="*/ 23 w 25"/>
                  <a:gd name="T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4">
                    <a:moveTo>
                      <a:pt x="23" y="8"/>
                    </a:moveTo>
                    <a:cubicBezTo>
                      <a:pt x="21" y="2"/>
                      <a:pt x="13" y="0"/>
                      <a:pt x="10" y="1"/>
                    </a:cubicBezTo>
                    <a:cubicBezTo>
                      <a:pt x="7" y="2"/>
                      <a:pt x="2" y="1"/>
                      <a:pt x="1" y="4"/>
                    </a:cubicBezTo>
                    <a:cubicBezTo>
                      <a:pt x="0" y="8"/>
                      <a:pt x="7" y="10"/>
                      <a:pt x="10" y="11"/>
                    </a:cubicBezTo>
                    <a:cubicBezTo>
                      <a:pt x="14" y="11"/>
                      <a:pt x="25" y="14"/>
                      <a:pt x="2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1" name="Freeform 831"/>
              <p:cNvSpPr>
                <a:spLocks/>
              </p:cNvSpPr>
              <p:nvPr userDrawn="1"/>
            </p:nvSpPr>
            <p:spPr bwMode="auto">
              <a:xfrm>
                <a:off x="2005" y="641"/>
                <a:ext cx="53" cy="60"/>
              </a:xfrm>
              <a:custGeom>
                <a:avLst/>
                <a:gdLst>
                  <a:gd name="T0" fmla="*/ 12 w 51"/>
                  <a:gd name="T1" fmla="*/ 27 h 57"/>
                  <a:gd name="T2" fmla="*/ 16 w 51"/>
                  <a:gd name="T3" fmla="*/ 40 h 57"/>
                  <a:gd name="T4" fmla="*/ 20 w 51"/>
                  <a:gd name="T5" fmla="*/ 49 h 57"/>
                  <a:gd name="T6" fmla="*/ 24 w 51"/>
                  <a:gd name="T7" fmla="*/ 54 h 57"/>
                  <a:gd name="T8" fmla="*/ 30 w 51"/>
                  <a:gd name="T9" fmla="*/ 36 h 57"/>
                  <a:gd name="T10" fmla="*/ 48 w 51"/>
                  <a:gd name="T11" fmla="*/ 34 h 57"/>
                  <a:gd name="T12" fmla="*/ 46 w 51"/>
                  <a:gd name="T13" fmla="*/ 16 h 57"/>
                  <a:gd name="T14" fmla="*/ 38 w 51"/>
                  <a:gd name="T15" fmla="*/ 12 h 57"/>
                  <a:gd name="T16" fmla="*/ 24 w 51"/>
                  <a:gd name="T17" fmla="*/ 3 h 57"/>
                  <a:gd name="T18" fmla="*/ 15 w 51"/>
                  <a:gd name="T19" fmla="*/ 1 h 57"/>
                  <a:gd name="T20" fmla="*/ 16 w 51"/>
                  <a:gd name="T21" fmla="*/ 9 h 57"/>
                  <a:gd name="T22" fmla="*/ 8 w 51"/>
                  <a:gd name="T23" fmla="*/ 17 h 57"/>
                  <a:gd name="T24" fmla="*/ 2 w 51"/>
                  <a:gd name="T25" fmla="*/ 22 h 57"/>
                  <a:gd name="T26" fmla="*/ 12 w 51"/>
                  <a:gd name="T27" fmla="*/ 2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1" h="57">
                    <a:moveTo>
                      <a:pt x="12" y="27"/>
                    </a:moveTo>
                    <a:cubicBezTo>
                      <a:pt x="13" y="31"/>
                      <a:pt x="15" y="37"/>
                      <a:pt x="16" y="40"/>
                    </a:cubicBezTo>
                    <a:cubicBezTo>
                      <a:pt x="16" y="43"/>
                      <a:pt x="19" y="47"/>
                      <a:pt x="20" y="49"/>
                    </a:cubicBezTo>
                    <a:cubicBezTo>
                      <a:pt x="20" y="50"/>
                      <a:pt x="19" y="57"/>
                      <a:pt x="24" y="54"/>
                    </a:cubicBezTo>
                    <a:cubicBezTo>
                      <a:pt x="28" y="51"/>
                      <a:pt x="25" y="39"/>
                      <a:pt x="30" y="36"/>
                    </a:cubicBezTo>
                    <a:cubicBezTo>
                      <a:pt x="36" y="34"/>
                      <a:pt x="45" y="41"/>
                      <a:pt x="48" y="34"/>
                    </a:cubicBezTo>
                    <a:cubicBezTo>
                      <a:pt x="51" y="27"/>
                      <a:pt x="48" y="23"/>
                      <a:pt x="46" y="16"/>
                    </a:cubicBezTo>
                    <a:cubicBezTo>
                      <a:pt x="43" y="10"/>
                      <a:pt x="46" y="13"/>
                      <a:pt x="38" y="12"/>
                    </a:cubicBezTo>
                    <a:cubicBezTo>
                      <a:pt x="31" y="11"/>
                      <a:pt x="27" y="5"/>
                      <a:pt x="24" y="3"/>
                    </a:cubicBezTo>
                    <a:cubicBezTo>
                      <a:pt x="21" y="1"/>
                      <a:pt x="17" y="0"/>
                      <a:pt x="15" y="1"/>
                    </a:cubicBezTo>
                    <a:cubicBezTo>
                      <a:pt x="13" y="2"/>
                      <a:pt x="17" y="8"/>
                      <a:pt x="16" y="9"/>
                    </a:cubicBezTo>
                    <a:cubicBezTo>
                      <a:pt x="11" y="13"/>
                      <a:pt x="10" y="14"/>
                      <a:pt x="8" y="17"/>
                    </a:cubicBezTo>
                    <a:cubicBezTo>
                      <a:pt x="6" y="19"/>
                      <a:pt x="0" y="18"/>
                      <a:pt x="2" y="22"/>
                    </a:cubicBezTo>
                    <a:cubicBezTo>
                      <a:pt x="5" y="25"/>
                      <a:pt x="12" y="23"/>
                      <a:pt x="12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2" name="Freeform 832"/>
              <p:cNvSpPr>
                <a:spLocks noEditPoints="1"/>
              </p:cNvSpPr>
              <p:nvPr userDrawn="1"/>
            </p:nvSpPr>
            <p:spPr bwMode="auto">
              <a:xfrm>
                <a:off x="1911" y="456"/>
                <a:ext cx="200" cy="137"/>
              </a:xfrm>
              <a:custGeom>
                <a:avLst/>
                <a:gdLst>
                  <a:gd name="T0" fmla="*/ 151 w 192"/>
                  <a:gd name="T1" fmla="*/ 126 h 131"/>
                  <a:gd name="T2" fmla="*/ 164 w 192"/>
                  <a:gd name="T3" fmla="*/ 112 h 131"/>
                  <a:gd name="T4" fmla="*/ 168 w 192"/>
                  <a:gd name="T5" fmla="*/ 100 h 131"/>
                  <a:gd name="T6" fmla="*/ 179 w 192"/>
                  <a:gd name="T7" fmla="*/ 90 h 131"/>
                  <a:gd name="T8" fmla="*/ 186 w 192"/>
                  <a:gd name="T9" fmla="*/ 74 h 131"/>
                  <a:gd name="T10" fmla="*/ 171 w 192"/>
                  <a:gd name="T11" fmla="*/ 72 h 131"/>
                  <a:gd name="T12" fmla="*/ 169 w 192"/>
                  <a:gd name="T13" fmla="*/ 70 h 131"/>
                  <a:gd name="T14" fmla="*/ 160 w 192"/>
                  <a:gd name="T15" fmla="*/ 64 h 131"/>
                  <a:gd name="T16" fmla="*/ 159 w 192"/>
                  <a:gd name="T17" fmla="*/ 54 h 131"/>
                  <a:gd name="T18" fmla="*/ 160 w 192"/>
                  <a:gd name="T19" fmla="*/ 45 h 131"/>
                  <a:gd name="T20" fmla="*/ 164 w 192"/>
                  <a:gd name="T21" fmla="*/ 29 h 131"/>
                  <a:gd name="T22" fmla="*/ 176 w 192"/>
                  <a:gd name="T23" fmla="*/ 23 h 131"/>
                  <a:gd name="T24" fmla="*/ 164 w 192"/>
                  <a:gd name="T25" fmla="*/ 15 h 131"/>
                  <a:gd name="T26" fmla="*/ 150 w 192"/>
                  <a:gd name="T27" fmla="*/ 22 h 131"/>
                  <a:gd name="T28" fmla="*/ 140 w 192"/>
                  <a:gd name="T29" fmla="*/ 33 h 131"/>
                  <a:gd name="T30" fmla="*/ 140 w 192"/>
                  <a:gd name="T31" fmla="*/ 43 h 131"/>
                  <a:gd name="T32" fmla="*/ 129 w 192"/>
                  <a:gd name="T33" fmla="*/ 52 h 131"/>
                  <a:gd name="T34" fmla="*/ 131 w 192"/>
                  <a:gd name="T35" fmla="*/ 71 h 131"/>
                  <a:gd name="T36" fmla="*/ 122 w 192"/>
                  <a:gd name="T37" fmla="*/ 79 h 131"/>
                  <a:gd name="T38" fmla="*/ 101 w 192"/>
                  <a:gd name="T39" fmla="*/ 73 h 131"/>
                  <a:gd name="T40" fmla="*/ 97 w 192"/>
                  <a:gd name="T41" fmla="*/ 59 h 131"/>
                  <a:gd name="T42" fmla="*/ 103 w 192"/>
                  <a:gd name="T43" fmla="*/ 50 h 131"/>
                  <a:gd name="T44" fmla="*/ 99 w 192"/>
                  <a:gd name="T45" fmla="*/ 39 h 131"/>
                  <a:gd name="T46" fmla="*/ 92 w 192"/>
                  <a:gd name="T47" fmla="*/ 30 h 131"/>
                  <a:gd name="T48" fmla="*/ 86 w 192"/>
                  <a:gd name="T49" fmla="*/ 21 h 131"/>
                  <a:gd name="T50" fmla="*/ 84 w 192"/>
                  <a:gd name="T51" fmla="*/ 12 h 131"/>
                  <a:gd name="T52" fmla="*/ 83 w 192"/>
                  <a:gd name="T53" fmla="*/ 4 h 131"/>
                  <a:gd name="T54" fmla="*/ 65 w 192"/>
                  <a:gd name="T55" fmla="*/ 11 h 131"/>
                  <a:gd name="T56" fmla="*/ 57 w 192"/>
                  <a:gd name="T57" fmla="*/ 14 h 131"/>
                  <a:gd name="T58" fmla="*/ 55 w 192"/>
                  <a:gd name="T59" fmla="*/ 21 h 131"/>
                  <a:gd name="T60" fmla="*/ 48 w 192"/>
                  <a:gd name="T61" fmla="*/ 18 h 131"/>
                  <a:gd name="T62" fmla="*/ 37 w 192"/>
                  <a:gd name="T63" fmla="*/ 23 h 131"/>
                  <a:gd name="T64" fmla="*/ 37 w 192"/>
                  <a:gd name="T65" fmla="*/ 34 h 131"/>
                  <a:gd name="T66" fmla="*/ 27 w 192"/>
                  <a:gd name="T67" fmla="*/ 44 h 131"/>
                  <a:gd name="T68" fmla="*/ 21 w 192"/>
                  <a:gd name="T69" fmla="*/ 48 h 131"/>
                  <a:gd name="T70" fmla="*/ 10 w 192"/>
                  <a:gd name="T71" fmla="*/ 57 h 131"/>
                  <a:gd name="T72" fmla="*/ 5 w 192"/>
                  <a:gd name="T73" fmla="*/ 68 h 131"/>
                  <a:gd name="T74" fmla="*/ 6 w 192"/>
                  <a:gd name="T75" fmla="*/ 76 h 131"/>
                  <a:gd name="T76" fmla="*/ 8 w 192"/>
                  <a:gd name="T77" fmla="*/ 81 h 131"/>
                  <a:gd name="T78" fmla="*/ 15 w 192"/>
                  <a:gd name="T79" fmla="*/ 90 h 131"/>
                  <a:gd name="T80" fmla="*/ 22 w 192"/>
                  <a:gd name="T81" fmla="*/ 93 h 131"/>
                  <a:gd name="T82" fmla="*/ 33 w 192"/>
                  <a:gd name="T83" fmla="*/ 97 h 131"/>
                  <a:gd name="T84" fmla="*/ 23 w 192"/>
                  <a:gd name="T85" fmla="*/ 110 h 131"/>
                  <a:gd name="T86" fmla="*/ 26 w 192"/>
                  <a:gd name="T87" fmla="*/ 123 h 131"/>
                  <a:gd name="T88" fmla="*/ 44 w 192"/>
                  <a:gd name="T89" fmla="*/ 122 h 131"/>
                  <a:gd name="T90" fmla="*/ 59 w 192"/>
                  <a:gd name="T91" fmla="*/ 129 h 131"/>
                  <a:gd name="T92" fmla="*/ 71 w 192"/>
                  <a:gd name="T93" fmla="*/ 119 h 131"/>
                  <a:gd name="T94" fmla="*/ 83 w 192"/>
                  <a:gd name="T95" fmla="*/ 113 h 131"/>
                  <a:gd name="T96" fmla="*/ 94 w 192"/>
                  <a:gd name="T97" fmla="*/ 110 h 131"/>
                  <a:gd name="T98" fmla="*/ 107 w 192"/>
                  <a:gd name="T99" fmla="*/ 111 h 131"/>
                  <a:gd name="T100" fmla="*/ 122 w 192"/>
                  <a:gd name="T101" fmla="*/ 115 h 131"/>
                  <a:gd name="T102" fmla="*/ 134 w 192"/>
                  <a:gd name="T103" fmla="*/ 118 h 131"/>
                  <a:gd name="T104" fmla="*/ 151 w 192"/>
                  <a:gd name="T105" fmla="*/ 126 h 131"/>
                  <a:gd name="T106" fmla="*/ 48 w 192"/>
                  <a:gd name="T107" fmla="*/ 37 h 131"/>
                  <a:gd name="T108" fmla="*/ 42 w 192"/>
                  <a:gd name="T109" fmla="*/ 36 h 131"/>
                  <a:gd name="T110" fmla="*/ 48 w 192"/>
                  <a:gd name="T111" fmla="*/ 3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2" h="131">
                    <a:moveTo>
                      <a:pt x="151" y="126"/>
                    </a:moveTo>
                    <a:cubicBezTo>
                      <a:pt x="159" y="125"/>
                      <a:pt x="162" y="114"/>
                      <a:pt x="164" y="112"/>
                    </a:cubicBezTo>
                    <a:cubicBezTo>
                      <a:pt x="165" y="110"/>
                      <a:pt x="165" y="103"/>
                      <a:pt x="168" y="100"/>
                    </a:cubicBezTo>
                    <a:cubicBezTo>
                      <a:pt x="171" y="97"/>
                      <a:pt x="176" y="91"/>
                      <a:pt x="179" y="90"/>
                    </a:cubicBezTo>
                    <a:cubicBezTo>
                      <a:pt x="183" y="89"/>
                      <a:pt x="192" y="93"/>
                      <a:pt x="186" y="74"/>
                    </a:cubicBezTo>
                    <a:cubicBezTo>
                      <a:pt x="180" y="56"/>
                      <a:pt x="175" y="69"/>
                      <a:pt x="171" y="72"/>
                    </a:cubicBezTo>
                    <a:cubicBezTo>
                      <a:pt x="168" y="75"/>
                      <a:pt x="170" y="73"/>
                      <a:pt x="169" y="70"/>
                    </a:cubicBezTo>
                    <a:cubicBezTo>
                      <a:pt x="167" y="67"/>
                      <a:pt x="161" y="65"/>
                      <a:pt x="160" y="64"/>
                    </a:cubicBezTo>
                    <a:cubicBezTo>
                      <a:pt x="160" y="62"/>
                      <a:pt x="160" y="57"/>
                      <a:pt x="159" y="54"/>
                    </a:cubicBezTo>
                    <a:cubicBezTo>
                      <a:pt x="159" y="51"/>
                      <a:pt x="159" y="48"/>
                      <a:pt x="160" y="45"/>
                    </a:cubicBezTo>
                    <a:cubicBezTo>
                      <a:pt x="161" y="42"/>
                      <a:pt x="162" y="39"/>
                      <a:pt x="164" y="29"/>
                    </a:cubicBezTo>
                    <a:cubicBezTo>
                      <a:pt x="167" y="18"/>
                      <a:pt x="174" y="27"/>
                      <a:pt x="176" y="23"/>
                    </a:cubicBezTo>
                    <a:cubicBezTo>
                      <a:pt x="179" y="18"/>
                      <a:pt x="169" y="16"/>
                      <a:pt x="164" y="15"/>
                    </a:cubicBezTo>
                    <a:cubicBezTo>
                      <a:pt x="158" y="14"/>
                      <a:pt x="155" y="17"/>
                      <a:pt x="150" y="22"/>
                    </a:cubicBezTo>
                    <a:cubicBezTo>
                      <a:pt x="145" y="28"/>
                      <a:pt x="147" y="28"/>
                      <a:pt x="140" y="33"/>
                    </a:cubicBezTo>
                    <a:cubicBezTo>
                      <a:pt x="134" y="38"/>
                      <a:pt x="139" y="36"/>
                      <a:pt x="140" y="43"/>
                    </a:cubicBezTo>
                    <a:cubicBezTo>
                      <a:pt x="140" y="50"/>
                      <a:pt x="138" y="48"/>
                      <a:pt x="129" y="52"/>
                    </a:cubicBezTo>
                    <a:cubicBezTo>
                      <a:pt x="121" y="55"/>
                      <a:pt x="127" y="65"/>
                      <a:pt x="131" y="71"/>
                    </a:cubicBezTo>
                    <a:cubicBezTo>
                      <a:pt x="134" y="78"/>
                      <a:pt x="127" y="79"/>
                      <a:pt x="122" y="79"/>
                    </a:cubicBezTo>
                    <a:cubicBezTo>
                      <a:pt x="117" y="80"/>
                      <a:pt x="102" y="75"/>
                      <a:pt x="101" y="73"/>
                    </a:cubicBezTo>
                    <a:cubicBezTo>
                      <a:pt x="99" y="72"/>
                      <a:pt x="99" y="63"/>
                      <a:pt x="97" y="59"/>
                    </a:cubicBezTo>
                    <a:cubicBezTo>
                      <a:pt x="95" y="55"/>
                      <a:pt x="98" y="54"/>
                      <a:pt x="103" y="50"/>
                    </a:cubicBezTo>
                    <a:cubicBezTo>
                      <a:pt x="109" y="45"/>
                      <a:pt x="101" y="42"/>
                      <a:pt x="99" y="39"/>
                    </a:cubicBezTo>
                    <a:cubicBezTo>
                      <a:pt x="97" y="36"/>
                      <a:pt x="93" y="34"/>
                      <a:pt x="92" y="30"/>
                    </a:cubicBezTo>
                    <a:cubicBezTo>
                      <a:pt x="90" y="26"/>
                      <a:pt x="91" y="21"/>
                      <a:pt x="86" y="21"/>
                    </a:cubicBezTo>
                    <a:cubicBezTo>
                      <a:pt x="86" y="18"/>
                      <a:pt x="82" y="15"/>
                      <a:pt x="84" y="12"/>
                    </a:cubicBezTo>
                    <a:cubicBezTo>
                      <a:pt x="86" y="8"/>
                      <a:pt x="86" y="7"/>
                      <a:pt x="83" y="4"/>
                    </a:cubicBezTo>
                    <a:cubicBezTo>
                      <a:pt x="80" y="0"/>
                      <a:pt x="66" y="12"/>
                      <a:pt x="65" y="11"/>
                    </a:cubicBezTo>
                    <a:cubicBezTo>
                      <a:pt x="63" y="10"/>
                      <a:pt x="57" y="9"/>
                      <a:pt x="57" y="14"/>
                    </a:cubicBezTo>
                    <a:cubicBezTo>
                      <a:pt x="57" y="20"/>
                      <a:pt x="57" y="22"/>
                      <a:pt x="55" y="21"/>
                    </a:cubicBezTo>
                    <a:cubicBezTo>
                      <a:pt x="53" y="21"/>
                      <a:pt x="51" y="18"/>
                      <a:pt x="48" y="18"/>
                    </a:cubicBezTo>
                    <a:cubicBezTo>
                      <a:pt x="45" y="19"/>
                      <a:pt x="41" y="19"/>
                      <a:pt x="37" y="23"/>
                    </a:cubicBezTo>
                    <a:cubicBezTo>
                      <a:pt x="33" y="25"/>
                      <a:pt x="35" y="31"/>
                      <a:pt x="37" y="34"/>
                    </a:cubicBezTo>
                    <a:cubicBezTo>
                      <a:pt x="34" y="34"/>
                      <a:pt x="32" y="41"/>
                      <a:pt x="27" y="44"/>
                    </a:cubicBezTo>
                    <a:cubicBezTo>
                      <a:pt x="21" y="46"/>
                      <a:pt x="20" y="44"/>
                      <a:pt x="21" y="48"/>
                    </a:cubicBezTo>
                    <a:cubicBezTo>
                      <a:pt x="22" y="51"/>
                      <a:pt x="19" y="56"/>
                      <a:pt x="10" y="57"/>
                    </a:cubicBezTo>
                    <a:cubicBezTo>
                      <a:pt x="0" y="59"/>
                      <a:pt x="5" y="65"/>
                      <a:pt x="5" y="68"/>
                    </a:cubicBezTo>
                    <a:cubicBezTo>
                      <a:pt x="5" y="71"/>
                      <a:pt x="3" y="73"/>
                      <a:pt x="6" y="76"/>
                    </a:cubicBezTo>
                    <a:cubicBezTo>
                      <a:pt x="9" y="78"/>
                      <a:pt x="7" y="79"/>
                      <a:pt x="8" y="81"/>
                    </a:cubicBezTo>
                    <a:cubicBezTo>
                      <a:pt x="8" y="84"/>
                      <a:pt x="14" y="90"/>
                      <a:pt x="15" y="90"/>
                    </a:cubicBezTo>
                    <a:cubicBezTo>
                      <a:pt x="16" y="90"/>
                      <a:pt x="20" y="93"/>
                      <a:pt x="22" y="93"/>
                    </a:cubicBezTo>
                    <a:cubicBezTo>
                      <a:pt x="23" y="93"/>
                      <a:pt x="33" y="94"/>
                      <a:pt x="33" y="97"/>
                    </a:cubicBezTo>
                    <a:cubicBezTo>
                      <a:pt x="33" y="100"/>
                      <a:pt x="25" y="103"/>
                      <a:pt x="23" y="110"/>
                    </a:cubicBezTo>
                    <a:cubicBezTo>
                      <a:pt x="21" y="117"/>
                      <a:pt x="22" y="119"/>
                      <a:pt x="26" y="123"/>
                    </a:cubicBezTo>
                    <a:cubicBezTo>
                      <a:pt x="30" y="128"/>
                      <a:pt x="40" y="121"/>
                      <a:pt x="44" y="122"/>
                    </a:cubicBezTo>
                    <a:cubicBezTo>
                      <a:pt x="47" y="122"/>
                      <a:pt x="54" y="131"/>
                      <a:pt x="59" y="129"/>
                    </a:cubicBezTo>
                    <a:cubicBezTo>
                      <a:pt x="63" y="127"/>
                      <a:pt x="67" y="122"/>
                      <a:pt x="71" y="119"/>
                    </a:cubicBezTo>
                    <a:cubicBezTo>
                      <a:pt x="75" y="117"/>
                      <a:pt x="77" y="115"/>
                      <a:pt x="83" y="113"/>
                    </a:cubicBezTo>
                    <a:cubicBezTo>
                      <a:pt x="93" y="108"/>
                      <a:pt x="93" y="110"/>
                      <a:pt x="94" y="110"/>
                    </a:cubicBezTo>
                    <a:cubicBezTo>
                      <a:pt x="96" y="110"/>
                      <a:pt x="103" y="113"/>
                      <a:pt x="107" y="111"/>
                    </a:cubicBezTo>
                    <a:cubicBezTo>
                      <a:pt x="111" y="109"/>
                      <a:pt x="118" y="116"/>
                      <a:pt x="122" y="115"/>
                    </a:cubicBezTo>
                    <a:cubicBezTo>
                      <a:pt x="125" y="114"/>
                      <a:pt x="129" y="114"/>
                      <a:pt x="134" y="118"/>
                    </a:cubicBezTo>
                    <a:cubicBezTo>
                      <a:pt x="139" y="121"/>
                      <a:pt x="144" y="127"/>
                      <a:pt x="151" y="126"/>
                    </a:cubicBezTo>
                    <a:close/>
                    <a:moveTo>
                      <a:pt x="48" y="37"/>
                    </a:moveTo>
                    <a:cubicBezTo>
                      <a:pt x="46" y="38"/>
                      <a:pt x="44" y="37"/>
                      <a:pt x="42" y="36"/>
                    </a:cubicBezTo>
                    <a:cubicBezTo>
                      <a:pt x="45" y="36"/>
                      <a:pt x="50" y="35"/>
                      <a:pt x="48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3" name="Freeform 833"/>
              <p:cNvSpPr>
                <a:spLocks/>
              </p:cNvSpPr>
              <p:nvPr userDrawn="1"/>
            </p:nvSpPr>
            <p:spPr bwMode="auto">
              <a:xfrm>
                <a:off x="2095" y="565"/>
                <a:ext cx="20" cy="24"/>
              </a:xfrm>
              <a:custGeom>
                <a:avLst/>
                <a:gdLst>
                  <a:gd name="T0" fmla="*/ 4 w 20"/>
                  <a:gd name="T1" fmla="*/ 23 h 23"/>
                  <a:gd name="T2" fmla="*/ 18 w 20"/>
                  <a:gd name="T3" fmla="*/ 17 h 23"/>
                  <a:gd name="T4" fmla="*/ 13 w 20"/>
                  <a:gd name="T5" fmla="*/ 7 h 23"/>
                  <a:gd name="T6" fmla="*/ 7 w 20"/>
                  <a:gd name="T7" fmla="*/ 4 h 23"/>
                  <a:gd name="T8" fmla="*/ 4 w 20"/>
                  <a:gd name="T9" fmla="*/ 12 h 23"/>
                  <a:gd name="T10" fmla="*/ 4 w 20"/>
                  <a:gd name="T11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23">
                    <a:moveTo>
                      <a:pt x="4" y="23"/>
                    </a:moveTo>
                    <a:cubicBezTo>
                      <a:pt x="8" y="23"/>
                      <a:pt x="17" y="22"/>
                      <a:pt x="18" y="17"/>
                    </a:cubicBezTo>
                    <a:cubicBezTo>
                      <a:pt x="20" y="12"/>
                      <a:pt x="13" y="10"/>
                      <a:pt x="13" y="7"/>
                    </a:cubicBezTo>
                    <a:cubicBezTo>
                      <a:pt x="13" y="4"/>
                      <a:pt x="10" y="0"/>
                      <a:pt x="7" y="4"/>
                    </a:cubicBezTo>
                    <a:cubicBezTo>
                      <a:pt x="5" y="8"/>
                      <a:pt x="5" y="10"/>
                      <a:pt x="4" y="12"/>
                    </a:cubicBezTo>
                    <a:cubicBezTo>
                      <a:pt x="3" y="14"/>
                      <a:pt x="0" y="23"/>
                      <a:pt x="4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4" name="Freeform 834"/>
              <p:cNvSpPr>
                <a:spLocks/>
              </p:cNvSpPr>
              <p:nvPr userDrawn="1"/>
            </p:nvSpPr>
            <p:spPr bwMode="auto">
              <a:xfrm>
                <a:off x="1894" y="466"/>
                <a:ext cx="43" cy="36"/>
              </a:xfrm>
              <a:custGeom>
                <a:avLst/>
                <a:gdLst>
                  <a:gd name="T0" fmla="*/ 36 w 41"/>
                  <a:gd name="T1" fmla="*/ 15 h 35"/>
                  <a:gd name="T2" fmla="*/ 41 w 41"/>
                  <a:gd name="T3" fmla="*/ 9 h 35"/>
                  <a:gd name="T4" fmla="*/ 32 w 41"/>
                  <a:gd name="T5" fmla="*/ 4 h 35"/>
                  <a:gd name="T6" fmla="*/ 8 w 41"/>
                  <a:gd name="T7" fmla="*/ 25 h 35"/>
                  <a:gd name="T8" fmla="*/ 2 w 41"/>
                  <a:gd name="T9" fmla="*/ 33 h 35"/>
                  <a:gd name="T10" fmla="*/ 11 w 41"/>
                  <a:gd name="T11" fmla="*/ 33 h 35"/>
                  <a:gd name="T12" fmla="*/ 26 w 41"/>
                  <a:gd name="T13" fmla="*/ 29 h 35"/>
                  <a:gd name="T14" fmla="*/ 36 w 41"/>
                  <a:gd name="T15" fmla="*/ 1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35">
                    <a:moveTo>
                      <a:pt x="36" y="15"/>
                    </a:moveTo>
                    <a:cubicBezTo>
                      <a:pt x="40" y="13"/>
                      <a:pt x="40" y="10"/>
                      <a:pt x="41" y="9"/>
                    </a:cubicBezTo>
                    <a:cubicBezTo>
                      <a:pt x="41" y="7"/>
                      <a:pt x="41" y="0"/>
                      <a:pt x="32" y="4"/>
                    </a:cubicBezTo>
                    <a:cubicBezTo>
                      <a:pt x="25" y="7"/>
                      <a:pt x="12" y="20"/>
                      <a:pt x="8" y="25"/>
                    </a:cubicBezTo>
                    <a:cubicBezTo>
                      <a:pt x="5" y="29"/>
                      <a:pt x="0" y="31"/>
                      <a:pt x="2" y="33"/>
                    </a:cubicBezTo>
                    <a:cubicBezTo>
                      <a:pt x="4" y="35"/>
                      <a:pt x="8" y="35"/>
                      <a:pt x="11" y="33"/>
                    </a:cubicBezTo>
                    <a:cubicBezTo>
                      <a:pt x="14" y="32"/>
                      <a:pt x="20" y="34"/>
                      <a:pt x="26" y="29"/>
                    </a:cubicBezTo>
                    <a:cubicBezTo>
                      <a:pt x="31" y="24"/>
                      <a:pt x="32" y="17"/>
                      <a:pt x="36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5" name="Rectangle 835"/>
              <p:cNvSpPr>
                <a:spLocks noChangeArrowheads="1"/>
              </p:cNvSpPr>
              <p:nvPr userDrawn="1"/>
            </p:nvSpPr>
            <p:spPr bwMode="auto">
              <a:xfrm>
                <a:off x="1991" y="393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6" name="Freeform 836"/>
              <p:cNvSpPr>
                <a:spLocks/>
              </p:cNvSpPr>
              <p:nvPr userDrawn="1"/>
            </p:nvSpPr>
            <p:spPr bwMode="auto">
              <a:xfrm>
                <a:off x="1866" y="391"/>
                <a:ext cx="157" cy="84"/>
              </a:xfrm>
              <a:custGeom>
                <a:avLst/>
                <a:gdLst>
                  <a:gd name="T0" fmla="*/ 8 w 150"/>
                  <a:gd name="T1" fmla="*/ 62 h 81"/>
                  <a:gd name="T2" fmla="*/ 18 w 150"/>
                  <a:gd name="T3" fmla="*/ 66 h 81"/>
                  <a:gd name="T4" fmla="*/ 16 w 150"/>
                  <a:gd name="T5" fmla="*/ 74 h 81"/>
                  <a:gd name="T6" fmla="*/ 21 w 150"/>
                  <a:gd name="T7" fmla="*/ 74 h 81"/>
                  <a:gd name="T8" fmla="*/ 29 w 150"/>
                  <a:gd name="T9" fmla="*/ 79 h 81"/>
                  <a:gd name="T10" fmla="*/ 46 w 150"/>
                  <a:gd name="T11" fmla="*/ 77 h 81"/>
                  <a:gd name="T12" fmla="*/ 45 w 150"/>
                  <a:gd name="T13" fmla="*/ 62 h 81"/>
                  <a:gd name="T14" fmla="*/ 50 w 150"/>
                  <a:gd name="T15" fmla="*/ 66 h 81"/>
                  <a:gd name="T16" fmla="*/ 59 w 150"/>
                  <a:gd name="T17" fmla="*/ 60 h 81"/>
                  <a:gd name="T18" fmla="*/ 76 w 150"/>
                  <a:gd name="T19" fmla="*/ 69 h 81"/>
                  <a:gd name="T20" fmla="*/ 87 w 150"/>
                  <a:gd name="T21" fmla="*/ 73 h 81"/>
                  <a:gd name="T22" fmla="*/ 91 w 150"/>
                  <a:gd name="T23" fmla="*/ 61 h 81"/>
                  <a:gd name="T24" fmla="*/ 102 w 150"/>
                  <a:gd name="T25" fmla="*/ 60 h 81"/>
                  <a:gd name="T26" fmla="*/ 114 w 150"/>
                  <a:gd name="T27" fmla="*/ 49 h 81"/>
                  <a:gd name="T28" fmla="*/ 125 w 150"/>
                  <a:gd name="T29" fmla="*/ 45 h 81"/>
                  <a:gd name="T30" fmla="*/ 133 w 150"/>
                  <a:gd name="T31" fmla="*/ 33 h 81"/>
                  <a:gd name="T32" fmla="*/ 132 w 150"/>
                  <a:gd name="T33" fmla="*/ 19 h 81"/>
                  <a:gd name="T34" fmla="*/ 150 w 150"/>
                  <a:gd name="T35" fmla="*/ 20 h 81"/>
                  <a:gd name="T36" fmla="*/ 136 w 150"/>
                  <a:gd name="T37" fmla="*/ 6 h 81"/>
                  <a:gd name="T38" fmla="*/ 120 w 150"/>
                  <a:gd name="T39" fmla="*/ 4 h 81"/>
                  <a:gd name="T40" fmla="*/ 120 w 150"/>
                  <a:gd name="T41" fmla="*/ 3 h 81"/>
                  <a:gd name="T42" fmla="*/ 113 w 150"/>
                  <a:gd name="T43" fmla="*/ 4 h 81"/>
                  <a:gd name="T44" fmla="*/ 96 w 150"/>
                  <a:gd name="T45" fmla="*/ 4 h 81"/>
                  <a:gd name="T46" fmla="*/ 82 w 150"/>
                  <a:gd name="T47" fmla="*/ 6 h 81"/>
                  <a:gd name="T48" fmla="*/ 68 w 150"/>
                  <a:gd name="T49" fmla="*/ 17 h 81"/>
                  <a:gd name="T50" fmla="*/ 62 w 150"/>
                  <a:gd name="T51" fmla="*/ 22 h 81"/>
                  <a:gd name="T52" fmla="*/ 52 w 150"/>
                  <a:gd name="T53" fmla="*/ 23 h 81"/>
                  <a:gd name="T54" fmla="*/ 45 w 150"/>
                  <a:gd name="T55" fmla="*/ 34 h 81"/>
                  <a:gd name="T56" fmla="*/ 30 w 150"/>
                  <a:gd name="T57" fmla="*/ 31 h 81"/>
                  <a:gd name="T58" fmla="*/ 19 w 150"/>
                  <a:gd name="T59" fmla="*/ 38 h 81"/>
                  <a:gd name="T60" fmla="*/ 15 w 150"/>
                  <a:gd name="T61" fmla="*/ 40 h 81"/>
                  <a:gd name="T62" fmla="*/ 7 w 150"/>
                  <a:gd name="T63" fmla="*/ 43 h 81"/>
                  <a:gd name="T64" fmla="*/ 5 w 150"/>
                  <a:gd name="T65" fmla="*/ 49 h 81"/>
                  <a:gd name="T66" fmla="*/ 4 w 150"/>
                  <a:gd name="T67" fmla="*/ 56 h 81"/>
                  <a:gd name="T68" fmla="*/ 0 w 150"/>
                  <a:gd name="T69" fmla="*/ 61 h 81"/>
                  <a:gd name="T70" fmla="*/ 8 w 150"/>
                  <a:gd name="T71" fmla="*/ 6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0" h="81">
                    <a:moveTo>
                      <a:pt x="8" y="62"/>
                    </a:moveTo>
                    <a:cubicBezTo>
                      <a:pt x="13" y="63"/>
                      <a:pt x="18" y="64"/>
                      <a:pt x="18" y="66"/>
                    </a:cubicBezTo>
                    <a:cubicBezTo>
                      <a:pt x="18" y="67"/>
                      <a:pt x="14" y="73"/>
                      <a:pt x="16" y="74"/>
                    </a:cubicBezTo>
                    <a:cubicBezTo>
                      <a:pt x="18" y="74"/>
                      <a:pt x="21" y="72"/>
                      <a:pt x="21" y="74"/>
                    </a:cubicBezTo>
                    <a:cubicBezTo>
                      <a:pt x="21" y="75"/>
                      <a:pt x="25" y="78"/>
                      <a:pt x="29" y="79"/>
                    </a:cubicBezTo>
                    <a:cubicBezTo>
                      <a:pt x="32" y="79"/>
                      <a:pt x="45" y="81"/>
                      <a:pt x="46" y="77"/>
                    </a:cubicBezTo>
                    <a:cubicBezTo>
                      <a:pt x="48" y="74"/>
                      <a:pt x="42" y="63"/>
                      <a:pt x="45" y="62"/>
                    </a:cubicBezTo>
                    <a:cubicBezTo>
                      <a:pt x="48" y="60"/>
                      <a:pt x="50" y="62"/>
                      <a:pt x="50" y="66"/>
                    </a:cubicBezTo>
                    <a:cubicBezTo>
                      <a:pt x="50" y="69"/>
                      <a:pt x="52" y="72"/>
                      <a:pt x="59" y="60"/>
                    </a:cubicBezTo>
                    <a:cubicBezTo>
                      <a:pt x="66" y="49"/>
                      <a:pt x="76" y="66"/>
                      <a:pt x="76" y="69"/>
                    </a:cubicBezTo>
                    <a:cubicBezTo>
                      <a:pt x="77" y="73"/>
                      <a:pt x="84" y="76"/>
                      <a:pt x="87" y="73"/>
                    </a:cubicBezTo>
                    <a:cubicBezTo>
                      <a:pt x="91" y="69"/>
                      <a:pt x="88" y="63"/>
                      <a:pt x="91" y="61"/>
                    </a:cubicBezTo>
                    <a:cubicBezTo>
                      <a:pt x="94" y="59"/>
                      <a:pt x="96" y="61"/>
                      <a:pt x="102" y="60"/>
                    </a:cubicBezTo>
                    <a:cubicBezTo>
                      <a:pt x="108" y="58"/>
                      <a:pt x="113" y="53"/>
                      <a:pt x="114" y="49"/>
                    </a:cubicBezTo>
                    <a:cubicBezTo>
                      <a:pt x="116" y="44"/>
                      <a:pt x="121" y="46"/>
                      <a:pt x="125" y="45"/>
                    </a:cubicBezTo>
                    <a:cubicBezTo>
                      <a:pt x="130" y="45"/>
                      <a:pt x="134" y="38"/>
                      <a:pt x="133" y="33"/>
                    </a:cubicBezTo>
                    <a:cubicBezTo>
                      <a:pt x="133" y="28"/>
                      <a:pt x="128" y="20"/>
                      <a:pt x="132" y="19"/>
                    </a:cubicBezTo>
                    <a:cubicBezTo>
                      <a:pt x="137" y="18"/>
                      <a:pt x="149" y="23"/>
                      <a:pt x="150" y="20"/>
                    </a:cubicBezTo>
                    <a:cubicBezTo>
                      <a:pt x="150" y="17"/>
                      <a:pt x="146" y="8"/>
                      <a:pt x="136" y="6"/>
                    </a:cubicBezTo>
                    <a:cubicBezTo>
                      <a:pt x="126" y="5"/>
                      <a:pt x="121" y="7"/>
                      <a:pt x="120" y="4"/>
                    </a:cubicBezTo>
                    <a:cubicBezTo>
                      <a:pt x="120" y="3"/>
                      <a:pt x="120" y="3"/>
                      <a:pt x="120" y="3"/>
                    </a:cubicBezTo>
                    <a:cubicBezTo>
                      <a:pt x="119" y="3"/>
                      <a:pt x="118" y="4"/>
                      <a:pt x="113" y="4"/>
                    </a:cubicBezTo>
                    <a:cubicBezTo>
                      <a:pt x="104" y="4"/>
                      <a:pt x="100" y="0"/>
                      <a:pt x="96" y="4"/>
                    </a:cubicBezTo>
                    <a:cubicBezTo>
                      <a:pt x="93" y="7"/>
                      <a:pt x="90" y="5"/>
                      <a:pt x="82" y="6"/>
                    </a:cubicBezTo>
                    <a:cubicBezTo>
                      <a:pt x="74" y="7"/>
                      <a:pt x="71" y="15"/>
                      <a:pt x="68" y="17"/>
                    </a:cubicBezTo>
                    <a:cubicBezTo>
                      <a:pt x="65" y="19"/>
                      <a:pt x="64" y="19"/>
                      <a:pt x="62" y="22"/>
                    </a:cubicBezTo>
                    <a:cubicBezTo>
                      <a:pt x="60" y="25"/>
                      <a:pt x="57" y="23"/>
                      <a:pt x="52" y="23"/>
                    </a:cubicBezTo>
                    <a:cubicBezTo>
                      <a:pt x="48" y="23"/>
                      <a:pt x="47" y="33"/>
                      <a:pt x="45" y="34"/>
                    </a:cubicBezTo>
                    <a:cubicBezTo>
                      <a:pt x="44" y="35"/>
                      <a:pt x="34" y="31"/>
                      <a:pt x="30" y="31"/>
                    </a:cubicBezTo>
                    <a:cubicBezTo>
                      <a:pt x="26" y="32"/>
                      <a:pt x="20" y="38"/>
                      <a:pt x="19" y="38"/>
                    </a:cubicBezTo>
                    <a:cubicBezTo>
                      <a:pt x="18" y="38"/>
                      <a:pt x="17" y="38"/>
                      <a:pt x="15" y="40"/>
                    </a:cubicBezTo>
                    <a:cubicBezTo>
                      <a:pt x="12" y="42"/>
                      <a:pt x="9" y="42"/>
                      <a:pt x="7" y="43"/>
                    </a:cubicBezTo>
                    <a:cubicBezTo>
                      <a:pt x="4" y="43"/>
                      <a:pt x="6" y="47"/>
                      <a:pt x="5" y="49"/>
                    </a:cubicBezTo>
                    <a:cubicBezTo>
                      <a:pt x="4" y="52"/>
                      <a:pt x="5" y="55"/>
                      <a:pt x="4" y="56"/>
                    </a:cubicBezTo>
                    <a:cubicBezTo>
                      <a:pt x="4" y="58"/>
                      <a:pt x="0" y="58"/>
                      <a:pt x="0" y="61"/>
                    </a:cubicBezTo>
                    <a:cubicBezTo>
                      <a:pt x="1" y="63"/>
                      <a:pt x="4" y="62"/>
                      <a:pt x="8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7" name="Freeform 837"/>
              <p:cNvSpPr>
                <a:spLocks/>
              </p:cNvSpPr>
              <p:nvPr userDrawn="1"/>
            </p:nvSpPr>
            <p:spPr bwMode="auto">
              <a:xfrm>
                <a:off x="2006" y="440"/>
                <a:ext cx="5" cy="5"/>
              </a:xfrm>
              <a:custGeom>
                <a:avLst/>
                <a:gdLst>
                  <a:gd name="T0" fmla="*/ 1 w 5"/>
                  <a:gd name="T1" fmla="*/ 3 h 5"/>
                  <a:gd name="T2" fmla="*/ 5 w 5"/>
                  <a:gd name="T3" fmla="*/ 5 h 5"/>
                  <a:gd name="T4" fmla="*/ 1 w 5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1" y="3"/>
                    </a:moveTo>
                    <a:cubicBezTo>
                      <a:pt x="1" y="4"/>
                      <a:pt x="3" y="5"/>
                      <a:pt x="5" y="5"/>
                    </a:cubicBezTo>
                    <a:cubicBezTo>
                      <a:pt x="3" y="3"/>
                      <a:pt x="0" y="0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8" name="Freeform 838"/>
              <p:cNvSpPr>
                <a:spLocks/>
              </p:cNvSpPr>
              <p:nvPr userDrawn="1"/>
            </p:nvSpPr>
            <p:spPr bwMode="auto">
              <a:xfrm>
                <a:off x="2017" y="445"/>
                <a:ext cx="10" cy="8"/>
              </a:xfrm>
              <a:custGeom>
                <a:avLst/>
                <a:gdLst>
                  <a:gd name="T0" fmla="*/ 0 w 9"/>
                  <a:gd name="T1" fmla="*/ 1 h 8"/>
                  <a:gd name="T2" fmla="*/ 2 w 9"/>
                  <a:gd name="T3" fmla="*/ 3 h 8"/>
                  <a:gd name="T4" fmla="*/ 4 w 9"/>
                  <a:gd name="T5" fmla="*/ 5 h 8"/>
                  <a:gd name="T6" fmla="*/ 6 w 9"/>
                  <a:gd name="T7" fmla="*/ 5 h 8"/>
                  <a:gd name="T8" fmla="*/ 5 w 9"/>
                  <a:gd name="T9" fmla="*/ 1 h 8"/>
                  <a:gd name="T10" fmla="*/ 0 w 9"/>
                  <a:gd name="T11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0" y="1"/>
                    </a:moveTo>
                    <a:cubicBezTo>
                      <a:pt x="1" y="2"/>
                      <a:pt x="2" y="2"/>
                      <a:pt x="2" y="3"/>
                    </a:cubicBezTo>
                    <a:cubicBezTo>
                      <a:pt x="3" y="6"/>
                      <a:pt x="1" y="6"/>
                      <a:pt x="4" y="5"/>
                    </a:cubicBezTo>
                    <a:cubicBezTo>
                      <a:pt x="6" y="5"/>
                      <a:pt x="6" y="8"/>
                      <a:pt x="6" y="5"/>
                    </a:cubicBezTo>
                    <a:cubicBezTo>
                      <a:pt x="6" y="3"/>
                      <a:pt x="9" y="2"/>
                      <a:pt x="5" y="1"/>
                    </a:cubicBezTo>
                    <a:cubicBezTo>
                      <a:pt x="4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9" name="Freeform 839"/>
              <p:cNvSpPr>
                <a:spLocks/>
              </p:cNvSpPr>
              <p:nvPr userDrawn="1"/>
            </p:nvSpPr>
            <p:spPr bwMode="auto">
              <a:xfrm>
                <a:off x="2011" y="445"/>
                <a:ext cx="6" cy="2"/>
              </a:xfrm>
              <a:custGeom>
                <a:avLst/>
                <a:gdLst>
                  <a:gd name="T0" fmla="*/ 2 w 6"/>
                  <a:gd name="T1" fmla="*/ 1 h 2"/>
                  <a:gd name="T2" fmla="*/ 6 w 6"/>
                  <a:gd name="T3" fmla="*/ 1 h 2"/>
                  <a:gd name="T4" fmla="*/ 0 w 6"/>
                  <a:gd name="T5" fmla="*/ 0 h 2"/>
                  <a:gd name="T6" fmla="*/ 2 w 6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2" y="1"/>
                    </a:moveTo>
                    <a:cubicBezTo>
                      <a:pt x="3" y="2"/>
                      <a:pt x="4" y="2"/>
                      <a:pt x="6" y="1"/>
                    </a:cubicBezTo>
                    <a:cubicBezTo>
                      <a:pt x="4" y="1"/>
                      <a:pt x="2" y="1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0" name="Freeform 840"/>
              <p:cNvSpPr>
                <a:spLocks/>
              </p:cNvSpPr>
              <p:nvPr userDrawn="1"/>
            </p:nvSpPr>
            <p:spPr bwMode="auto">
              <a:xfrm>
                <a:off x="2032" y="306"/>
                <a:ext cx="128" cy="132"/>
              </a:xfrm>
              <a:custGeom>
                <a:avLst/>
                <a:gdLst>
                  <a:gd name="T0" fmla="*/ 5 w 123"/>
                  <a:gd name="T1" fmla="*/ 118 h 126"/>
                  <a:gd name="T2" fmla="*/ 20 w 123"/>
                  <a:gd name="T3" fmla="*/ 113 h 126"/>
                  <a:gd name="T4" fmla="*/ 28 w 123"/>
                  <a:gd name="T5" fmla="*/ 110 h 126"/>
                  <a:gd name="T6" fmla="*/ 44 w 123"/>
                  <a:gd name="T7" fmla="*/ 113 h 126"/>
                  <a:gd name="T8" fmla="*/ 51 w 123"/>
                  <a:gd name="T9" fmla="*/ 126 h 126"/>
                  <a:gd name="T10" fmla="*/ 67 w 123"/>
                  <a:gd name="T11" fmla="*/ 116 h 126"/>
                  <a:gd name="T12" fmla="*/ 70 w 123"/>
                  <a:gd name="T13" fmla="*/ 105 h 126"/>
                  <a:gd name="T14" fmla="*/ 73 w 123"/>
                  <a:gd name="T15" fmla="*/ 101 h 126"/>
                  <a:gd name="T16" fmla="*/ 87 w 123"/>
                  <a:gd name="T17" fmla="*/ 100 h 126"/>
                  <a:gd name="T18" fmla="*/ 88 w 123"/>
                  <a:gd name="T19" fmla="*/ 79 h 126"/>
                  <a:gd name="T20" fmla="*/ 106 w 123"/>
                  <a:gd name="T21" fmla="*/ 73 h 126"/>
                  <a:gd name="T22" fmla="*/ 119 w 123"/>
                  <a:gd name="T23" fmla="*/ 63 h 126"/>
                  <a:gd name="T24" fmla="*/ 115 w 123"/>
                  <a:gd name="T25" fmla="*/ 50 h 126"/>
                  <a:gd name="T26" fmla="*/ 95 w 123"/>
                  <a:gd name="T27" fmla="*/ 45 h 126"/>
                  <a:gd name="T28" fmla="*/ 80 w 123"/>
                  <a:gd name="T29" fmla="*/ 35 h 126"/>
                  <a:gd name="T30" fmla="*/ 84 w 123"/>
                  <a:gd name="T31" fmla="*/ 11 h 126"/>
                  <a:gd name="T32" fmla="*/ 74 w 123"/>
                  <a:gd name="T33" fmla="*/ 4 h 126"/>
                  <a:gd name="T34" fmla="*/ 53 w 123"/>
                  <a:gd name="T35" fmla="*/ 14 h 126"/>
                  <a:gd name="T36" fmla="*/ 57 w 123"/>
                  <a:gd name="T37" fmla="*/ 36 h 126"/>
                  <a:gd name="T38" fmla="*/ 64 w 123"/>
                  <a:gd name="T39" fmla="*/ 50 h 126"/>
                  <a:gd name="T40" fmla="*/ 54 w 123"/>
                  <a:gd name="T41" fmla="*/ 54 h 126"/>
                  <a:gd name="T42" fmla="*/ 33 w 123"/>
                  <a:gd name="T43" fmla="*/ 61 h 126"/>
                  <a:gd name="T44" fmla="*/ 15 w 123"/>
                  <a:gd name="T45" fmla="*/ 67 h 126"/>
                  <a:gd name="T46" fmla="*/ 14 w 123"/>
                  <a:gd name="T47" fmla="*/ 77 h 126"/>
                  <a:gd name="T48" fmla="*/ 2 w 123"/>
                  <a:gd name="T49" fmla="*/ 87 h 126"/>
                  <a:gd name="T50" fmla="*/ 3 w 123"/>
                  <a:gd name="T51" fmla="*/ 103 h 126"/>
                  <a:gd name="T52" fmla="*/ 5 w 123"/>
                  <a:gd name="T53" fmla="*/ 118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3" h="126">
                    <a:moveTo>
                      <a:pt x="5" y="118"/>
                    </a:moveTo>
                    <a:cubicBezTo>
                      <a:pt x="10" y="119"/>
                      <a:pt x="14" y="115"/>
                      <a:pt x="20" y="113"/>
                    </a:cubicBezTo>
                    <a:cubicBezTo>
                      <a:pt x="26" y="112"/>
                      <a:pt x="26" y="108"/>
                      <a:pt x="28" y="110"/>
                    </a:cubicBezTo>
                    <a:cubicBezTo>
                      <a:pt x="29" y="112"/>
                      <a:pt x="42" y="109"/>
                      <a:pt x="44" y="113"/>
                    </a:cubicBezTo>
                    <a:cubicBezTo>
                      <a:pt x="46" y="116"/>
                      <a:pt x="46" y="126"/>
                      <a:pt x="51" y="126"/>
                    </a:cubicBezTo>
                    <a:cubicBezTo>
                      <a:pt x="57" y="126"/>
                      <a:pt x="63" y="120"/>
                      <a:pt x="67" y="116"/>
                    </a:cubicBezTo>
                    <a:cubicBezTo>
                      <a:pt x="71" y="112"/>
                      <a:pt x="71" y="106"/>
                      <a:pt x="70" y="105"/>
                    </a:cubicBezTo>
                    <a:cubicBezTo>
                      <a:pt x="68" y="103"/>
                      <a:pt x="70" y="102"/>
                      <a:pt x="73" y="101"/>
                    </a:cubicBezTo>
                    <a:cubicBezTo>
                      <a:pt x="76" y="100"/>
                      <a:pt x="82" y="102"/>
                      <a:pt x="87" y="100"/>
                    </a:cubicBezTo>
                    <a:cubicBezTo>
                      <a:pt x="92" y="97"/>
                      <a:pt x="84" y="84"/>
                      <a:pt x="88" y="79"/>
                    </a:cubicBezTo>
                    <a:cubicBezTo>
                      <a:pt x="91" y="74"/>
                      <a:pt x="99" y="75"/>
                      <a:pt x="106" y="73"/>
                    </a:cubicBezTo>
                    <a:cubicBezTo>
                      <a:pt x="112" y="71"/>
                      <a:pt x="116" y="70"/>
                      <a:pt x="119" y="63"/>
                    </a:cubicBezTo>
                    <a:cubicBezTo>
                      <a:pt x="122" y="57"/>
                      <a:pt x="123" y="53"/>
                      <a:pt x="115" y="50"/>
                    </a:cubicBezTo>
                    <a:cubicBezTo>
                      <a:pt x="107" y="47"/>
                      <a:pt x="104" y="45"/>
                      <a:pt x="95" y="45"/>
                    </a:cubicBezTo>
                    <a:cubicBezTo>
                      <a:pt x="87" y="45"/>
                      <a:pt x="82" y="44"/>
                      <a:pt x="80" y="35"/>
                    </a:cubicBezTo>
                    <a:cubicBezTo>
                      <a:pt x="79" y="26"/>
                      <a:pt x="81" y="15"/>
                      <a:pt x="84" y="11"/>
                    </a:cubicBezTo>
                    <a:cubicBezTo>
                      <a:pt x="87" y="7"/>
                      <a:pt x="78" y="0"/>
                      <a:pt x="74" y="4"/>
                    </a:cubicBezTo>
                    <a:cubicBezTo>
                      <a:pt x="70" y="8"/>
                      <a:pt x="53" y="3"/>
                      <a:pt x="53" y="14"/>
                    </a:cubicBezTo>
                    <a:cubicBezTo>
                      <a:pt x="52" y="26"/>
                      <a:pt x="57" y="32"/>
                      <a:pt x="57" y="36"/>
                    </a:cubicBezTo>
                    <a:cubicBezTo>
                      <a:pt x="57" y="40"/>
                      <a:pt x="66" y="47"/>
                      <a:pt x="64" y="50"/>
                    </a:cubicBezTo>
                    <a:cubicBezTo>
                      <a:pt x="61" y="53"/>
                      <a:pt x="61" y="53"/>
                      <a:pt x="54" y="54"/>
                    </a:cubicBezTo>
                    <a:cubicBezTo>
                      <a:pt x="48" y="55"/>
                      <a:pt x="38" y="60"/>
                      <a:pt x="33" y="61"/>
                    </a:cubicBezTo>
                    <a:cubicBezTo>
                      <a:pt x="27" y="63"/>
                      <a:pt x="17" y="65"/>
                      <a:pt x="15" y="67"/>
                    </a:cubicBezTo>
                    <a:cubicBezTo>
                      <a:pt x="13" y="68"/>
                      <a:pt x="17" y="74"/>
                      <a:pt x="14" y="77"/>
                    </a:cubicBezTo>
                    <a:cubicBezTo>
                      <a:pt x="7" y="83"/>
                      <a:pt x="3" y="81"/>
                      <a:pt x="2" y="87"/>
                    </a:cubicBezTo>
                    <a:cubicBezTo>
                      <a:pt x="0" y="94"/>
                      <a:pt x="3" y="97"/>
                      <a:pt x="3" y="103"/>
                    </a:cubicBezTo>
                    <a:cubicBezTo>
                      <a:pt x="3" y="109"/>
                      <a:pt x="0" y="118"/>
                      <a:pt x="5" y="1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1" name="Freeform 841"/>
              <p:cNvSpPr>
                <a:spLocks/>
              </p:cNvSpPr>
              <p:nvPr userDrawn="1"/>
            </p:nvSpPr>
            <p:spPr bwMode="auto">
              <a:xfrm>
                <a:off x="2152" y="433"/>
                <a:ext cx="26" cy="44"/>
              </a:xfrm>
              <a:custGeom>
                <a:avLst/>
                <a:gdLst>
                  <a:gd name="T0" fmla="*/ 1 w 25"/>
                  <a:gd name="T1" fmla="*/ 29 h 42"/>
                  <a:gd name="T2" fmla="*/ 13 w 25"/>
                  <a:gd name="T3" fmla="*/ 41 h 42"/>
                  <a:gd name="T4" fmla="*/ 17 w 25"/>
                  <a:gd name="T5" fmla="*/ 33 h 42"/>
                  <a:gd name="T6" fmla="*/ 24 w 25"/>
                  <a:gd name="T7" fmla="*/ 19 h 42"/>
                  <a:gd name="T8" fmla="*/ 21 w 25"/>
                  <a:gd name="T9" fmla="*/ 6 h 42"/>
                  <a:gd name="T10" fmla="*/ 23 w 25"/>
                  <a:gd name="T11" fmla="*/ 1 h 42"/>
                  <a:gd name="T12" fmla="*/ 21 w 25"/>
                  <a:gd name="T13" fmla="*/ 3 h 42"/>
                  <a:gd name="T14" fmla="*/ 17 w 25"/>
                  <a:gd name="T15" fmla="*/ 17 h 42"/>
                  <a:gd name="T16" fmla="*/ 1 w 25"/>
                  <a:gd name="T17" fmla="*/ 2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42">
                    <a:moveTo>
                      <a:pt x="1" y="29"/>
                    </a:moveTo>
                    <a:cubicBezTo>
                      <a:pt x="2" y="34"/>
                      <a:pt x="8" y="42"/>
                      <a:pt x="13" y="41"/>
                    </a:cubicBezTo>
                    <a:cubicBezTo>
                      <a:pt x="18" y="40"/>
                      <a:pt x="18" y="39"/>
                      <a:pt x="17" y="33"/>
                    </a:cubicBezTo>
                    <a:cubicBezTo>
                      <a:pt x="17" y="28"/>
                      <a:pt x="23" y="22"/>
                      <a:pt x="24" y="19"/>
                    </a:cubicBezTo>
                    <a:cubicBezTo>
                      <a:pt x="25" y="16"/>
                      <a:pt x="21" y="10"/>
                      <a:pt x="21" y="6"/>
                    </a:cubicBezTo>
                    <a:cubicBezTo>
                      <a:pt x="21" y="2"/>
                      <a:pt x="24" y="0"/>
                      <a:pt x="23" y="1"/>
                    </a:cubicBezTo>
                    <a:cubicBezTo>
                      <a:pt x="23" y="1"/>
                      <a:pt x="22" y="0"/>
                      <a:pt x="21" y="3"/>
                    </a:cubicBezTo>
                    <a:cubicBezTo>
                      <a:pt x="20" y="5"/>
                      <a:pt x="19" y="14"/>
                      <a:pt x="17" y="17"/>
                    </a:cubicBezTo>
                    <a:cubicBezTo>
                      <a:pt x="15" y="21"/>
                      <a:pt x="0" y="25"/>
                      <a:pt x="1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2" name="Freeform 842"/>
              <p:cNvSpPr>
                <a:spLocks/>
              </p:cNvSpPr>
              <p:nvPr userDrawn="1"/>
            </p:nvSpPr>
            <p:spPr bwMode="auto">
              <a:xfrm>
                <a:off x="2217" y="435"/>
                <a:ext cx="25" cy="30"/>
              </a:xfrm>
              <a:custGeom>
                <a:avLst/>
                <a:gdLst>
                  <a:gd name="T0" fmla="*/ 5 w 24"/>
                  <a:gd name="T1" fmla="*/ 20 h 28"/>
                  <a:gd name="T2" fmla="*/ 13 w 24"/>
                  <a:gd name="T3" fmla="*/ 19 h 28"/>
                  <a:gd name="T4" fmla="*/ 22 w 24"/>
                  <a:gd name="T5" fmla="*/ 25 h 28"/>
                  <a:gd name="T6" fmla="*/ 17 w 24"/>
                  <a:gd name="T7" fmla="*/ 9 h 28"/>
                  <a:gd name="T8" fmla="*/ 11 w 24"/>
                  <a:gd name="T9" fmla="*/ 2 h 28"/>
                  <a:gd name="T10" fmla="*/ 1 w 24"/>
                  <a:gd name="T11" fmla="*/ 5 h 28"/>
                  <a:gd name="T12" fmla="*/ 3 w 24"/>
                  <a:gd name="T13" fmla="*/ 8 h 28"/>
                  <a:gd name="T14" fmla="*/ 5 w 24"/>
                  <a:gd name="T15" fmla="*/ 2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28">
                    <a:moveTo>
                      <a:pt x="5" y="20"/>
                    </a:moveTo>
                    <a:cubicBezTo>
                      <a:pt x="8" y="21"/>
                      <a:pt x="12" y="19"/>
                      <a:pt x="13" y="19"/>
                    </a:cubicBezTo>
                    <a:cubicBezTo>
                      <a:pt x="15" y="20"/>
                      <a:pt x="19" y="28"/>
                      <a:pt x="22" y="25"/>
                    </a:cubicBezTo>
                    <a:cubicBezTo>
                      <a:pt x="24" y="22"/>
                      <a:pt x="17" y="10"/>
                      <a:pt x="17" y="9"/>
                    </a:cubicBezTo>
                    <a:cubicBezTo>
                      <a:pt x="16" y="7"/>
                      <a:pt x="15" y="3"/>
                      <a:pt x="11" y="2"/>
                    </a:cubicBezTo>
                    <a:cubicBezTo>
                      <a:pt x="6" y="0"/>
                      <a:pt x="3" y="0"/>
                      <a:pt x="1" y="5"/>
                    </a:cubicBezTo>
                    <a:cubicBezTo>
                      <a:pt x="0" y="8"/>
                      <a:pt x="0" y="6"/>
                      <a:pt x="3" y="8"/>
                    </a:cubicBezTo>
                    <a:cubicBezTo>
                      <a:pt x="6" y="10"/>
                      <a:pt x="3" y="19"/>
                      <a:pt x="5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3" name="Freeform 843"/>
              <p:cNvSpPr>
                <a:spLocks/>
              </p:cNvSpPr>
              <p:nvPr userDrawn="1"/>
            </p:nvSpPr>
            <p:spPr bwMode="auto">
              <a:xfrm>
                <a:off x="2133" y="488"/>
                <a:ext cx="117" cy="129"/>
              </a:xfrm>
              <a:custGeom>
                <a:avLst/>
                <a:gdLst>
                  <a:gd name="T0" fmla="*/ 30 w 112"/>
                  <a:gd name="T1" fmla="*/ 36 h 124"/>
                  <a:gd name="T2" fmla="*/ 17 w 112"/>
                  <a:gd name="T3" fmla="*/ 15 h 124"/>
                  <a:gd name="T4" fmla="*/ 20 w 112"/>
                  <a:gd name="T5" fmla="*/ 1 h 124"/>
                  <a:gd name="T6" fmla="*/ 16 w 112"/>
                  <a:gd name="T7" fmla="*/ 11 h 124"/>
                  <a:gd name="T8" fmla="*/ 6 w 112"/>
                  <a:gd name="T9" fmla="*/ 18 h 124"/>
                  <a:gd name="T10" fmla="*/ 13 w 112"/>
                  <a:gd name="T11" fmla="*/ 24 h 124"/>
                  <a:gd name="T12" fmla="*/ 13 w 112"/>
                  <a:gd name="T13" fmla="*/ 30 h 124"/>
                  <a:gd name="T14" fmla="*/ 8 w 112"/>
                  <a:gd name="T15" fmla="*/ 39 h 124"/>
                  <a:gd name="T16" fmla="*/ 4 w 112"/>
                  <a:gd name="T17" fmla="*/ 38 h 124"/>
                  <a:gd name="T18" fmla="*/ 5 w 112"/>
                  <a:gd name="T19" fmla="*/ 40 h 124"/>
                  <a:gd name="T20" fmla="*/ 9 w 112"/>
                  <a:gd name="T21" fmla="*/ 50 h 124"/>
                  <a:gd name="T22" fmla="*/ 10 w 112"/>
                  <a:gd name="T23" fmla="*/ 54 h 124"/>
                  <a:gd name="T24" fmla="*/ 3 w 112"/>
                  <a:gd name="T25" fmla="*/ 50 h 124"/>
                  <a:gd name="T26" fmla="*/ 4 w 112"/>
                  <a:gd name="T27" fmla="*/ 57 h 124"/>
                  <a:gd name="T28" fmla="*/ 2 w 112"/>
                  <a:gd name="T29" fmla="*/ 61 h 124"/>
                  <a:gd name="T30" fmla="*/ 11 w 112"/>
                  <a:gd name="T31" fmla="*/ 66 h 124"/>
                  <a:gd name="T32" fmla="*/ 10 w 112"/>
                  <a:gd name="T33" fmla="*/ 68 h 124"/>
                  <a:gd name="T34" fmla="*/ 10 w 112"/>
                  <a:gd name="T35" fmla="*/ 68 h 124"/>
                  <a:gd name="T36" fmla="*/ 7 w 112"/>
                  <a:gd name="T37" fmla="*/ 75 h 124"/>
                  <a:gd name="T38" fmla="*/ 15 w 112"/>
                  <a:gd name="T39" fmla="*/ 83 h 124"/>
                  <a:gd name="T40" fmla="*/ 30 w 112"/>
                  <a:gd name="T41" fmla="*/ 85 h 124"/>
                  <a:gd name="T42" fmla="*/ 35 w 112"/>
                  <a:gd name="T43" fmla="*/ 92 h 124"/>
                  <a:gd name="T44" fmla="*/ 22 w 112"/>
                  <a:gd name="T45" fmla="*/ 108 h 124"/>
                  <a:gd name="T46" fmla="*/ 33 w 112"/>
                  <a:gd name="T47" fmla="*/ 117 h 124"/>
                  <a:gd name="T48" fmla="*/ 51 w 112"/>
                  <a:gd name="T49" fmla="*/ 122 h 124"/>
                  <a:gd name="T50" fmla="*/ 59 w 112"/>
                  <a:gd name="T51" fmla="*/ 111 h 124"/>
                  <a:gd name="T52" fmla="*/ 60 w 112"/>
                  <a:gd name="T53" fmla="*/ 105 h 124"/>
                  <a:gd name="T54" fmla="*/ 64 w 112"/>
                  <a:gd name="T55" fmla="*/ 99 h 124"/>
                  <a:gd name="T56" fmla="*/ 75 w 112"/>
                  <a:gd name="T57" fmla="*/ 97 h 124"/>
                  <a:gd name="T58" fmla="*/ 71 w 112"/>
                  <a:gd name="T59" fmla="*/ 86 h 124"/>
                  <a:gd name="T60" fmla="*/ 81 w 112"/>
                  <a:gd name="T61" fmla="*/ 81 h 124"/>
                  <a:gd name="T62" fmla="*/ 94 w 112"/>
                  <a:gd name="T63" fmla="*/ 72 h 124"/>
                  <a:gd name="T64" fmla="*/ 99 w 112"/>
                  <a:gd name="T65" fmla="*/ 58 h 124"/>
                  <a:gd name="T66" fmla="*/ 108 w 112"/>
                  <a:gd name="T67" fmla="*/ 53 h 124"/>
                  <a:gd name="T68" fmla="*/ 110 w 112"/>
                  <a:gd name="T69" fmla="*/ 45 h 124"/>
                  <a:gd name="T70" fmla="*/ 104 w 112"/>
                  <a:gd name="T71" fmla="*/ 51 h 124"/>
                  <a:gd name="T72" fmla="*/ 103 w 112"/>
                  <a:gd name="T73" fmla="*/ 38 h 124"/>
                  <a:gd name="T74" fmla="*/ 96 w 112"/>
                  <a:gd name="T75" fmla="*/ 32 h 124"/>
                  <a:gd name="T76" fmla="*/ 90 w 112"/>
                  <a:gd name="T77" fmla="*/ 36 h 124"/>
                  <a:gd name="T78" fmla="*/ 86 w 112"/>
                  <a:gd name="T79" fmla="*/ 40 h 124"/>
                  <a:gd name="T80" fmla="*/ 79 w 112"/>
                  <a:gd name="T81" fmla="*/ 27 h 124"/>
                  <a:gd name="T82" fmla="*/ 61 w 112"/>
                  <a:gd name="T83" fmla="*/ 22 h 124"/>
                  <a:gd name="T84" fmla="*/ 41 w 112"/>
                  <a:gd name="T85" fmla="*/ 31 h 124"/>
                  <a:gd name="T86" fmla="*/ 30 w 112"/>
                  <a:gd name="T87" fmla="*/ 36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2" h="124">
                    <a:moveTo>
                      <a:pt x="30" y="36"/>
                    </a:moveTo>
                    <a:cubicBezTo>
                      <a:pt x="29" y="29"/>
                      <a:pt x="17" y="20"/>
                      <a:pt x="17" y="15"/>
                    </a:cubicBezTo>
                    <a:cubicBezTo>
                      <a:pt x="17" y="10"/>
                      <a:pt x="23" y="1"/>
                      <a:pt x="20" y="1"/>
                    </a:cubicBezTo>
                    <a:cubicBezTo>
                      <a:pt x="16" y="0"/>
                      <a:pt x="18" y="5"/>
                      <a:pt x="16" y="11"/>
                    </a:cubicBezTo>
                    <a:cubicBezTo>
                      <a:pt x="15" y="14"/>
                      <a:pt x="6" y="16"/>
                      <a:pt x="6" y="18"/>
                    </a:cubicBezTo>
                    <a:cubicBezTo>
                      <a:pt x="6" y="20"/>
                      <a:pt x="12" y="21"/>
                      <a:pt x="13" y="24"/>
                    </a:cubicBezTo>
                    <a:cubicBezTo>
                      <a:pt x="13" y="28"/>
                      <a:pt x="12" y="29"/>
                      <a:pt x="13" y="30"/>
                    </a:cubicBezTo>
                    <a:cubicBezTo>
                      <a:pt x="14" y="30"/>
                      <a:pt x="13" y="39"/>
                      <a:pt x="8" y="39"/>
                    </a:cubicBezTo>
                    <a:cubicBezTo>
                      <a:pt x="6" y="39"/>
                      <a:pt x="5" y="38"/>
                      <a:pt x="4" y="38"/>
                    </a:cubicBezTo>
                    <a:cubicBezTo>
                      <a:pt x="5" y="38"/>
                      <a:pt x="5" y="39"/>
                      <a:pt x="5" y="40"/>
                    </a:cubicBezTo>
                    <a:cubicBezTo>
                      <a:pt x="6" y="44"/>
                      <a:pt x="8" y="50"/>
                      <a:pt x="9" y="50"/>
                    </a:cubicBezTo>
                    <a:cubicBezTo>
                      <a:pt x="10" y="50"/>
                      <a:pt x="14" y="55"/>
                      <a:pt x="10" y="54"/>
                    </a:cubicBezTo>
                    <a:cubicBezTo>
                      <a:pt x="5" y="54"/>
                      <a:pt x="3" y="47"/>
                      <a:pt x="3" y="50"/>
                    </a:cubicBezTo>
                    <a:cubicBezTo>
                      <a:pt x="3" y="52"/>
                      <a:pt x="3" y="55"/>
                      <a:pt x="4" y="57"/>
                    </a:cubicBezTo>
                    <a:cubicBezTo>
                      <a:pt x="1" y="58"/>
                      <a:pt x="0" y="59"/>
                      <a:pt x="2" y="61"/>
                    </a:cubicBezTo>
                    <a:cubicBezTo>
                      <a:pt x="5" y="62"/>
                      <a:pt x="9" y="66"/>
                      <a:pt x="11" y="66"/>
                    </a:cubicBezTo>
                    <a:cubicBezTo>
                      <a:pt x="13" y="65"/>
                      <a:pt x="10" y="66"/>
                      <a:pt x="10" y="68"/>
                    </a:cubicBezTo>
                    <a:cubicBezTo>
                      <a:pt x="10" y="68"/>
                      <a:pt x="10" y="68"/>
                      <a:pt x="10" y="68"/>
                    </a:cubicBezTo>
                    <a:cubicBezTo>
                      <a:pt x="6" y="69"/>
                      <a:pt x="6" y="73"/>
                      <a:pt x="7" y="75"/>
                    </a:cubicBezTo>
                    <a:cubicBezTo>
                      <a:pt x="9" y="79"/>
                      <a:pt x="12" y="83"/>
                      <a:pt x="15" y="83"/>
                    </a:cubicBezTo>
                    <a:cubicBezTo>
                      <a:pt x="19" y="82"/>
                      <a:pt x="24" y="84"/>
                      <a:pt x="30" y="85"/>
                    </a:cubicBezTo>
                    <a:cubicBezTo>
                      <a:pt x="37" y="86"/>
                      <a:pt x="51" y="84"/>
                      <a:pt x="35" y="92"/>
                    </a:cubicBezTo>
                    <a:cubicBezTo>
                      <a:pt x="19" y="100"/>
                      <a:pt x="19" y="103"/>
                      <a:pt x="22" y="108"/>
                    </a:cubicBezTo>
                    <a:cubicBezTo>
                      <a:pt x="25" y="114"/>
                      <a:pt x="26" y="115"/>
                      <a:pt x="33" y="117"/>
                    </a:cubicBezTo>
                    <a:cubicBezTo>
                      <a:pt x="40" y="118"/>
                      <a:pt x="47" y="124"/>
                      <a:pt x="51" y="122"/>
                    </a:cubicBezTo>
                    <a:cubicBezTo>
                      <a:pt x="56" y="120"/>
                      <a:pt x="56" y="112"/>
                      <a:pt x="59" y="111"/>
                    </a:cubicBezTo>
                    <a:cubicBezTo>
                      <a:pt x="62" y="110"/>
                      <a:pt x="59" y="108"/>
                      <a:pt x="60" y="105"/>
                    </a:cubicBezTo>
                    <a:cubicBezTo>
                      <a:pt x="61" y="103"/>
                      <a:pt x="62" y="101"/>
                      <a:pt x="64" y="99"/>
                    </a:cubicBezTo>
                    <a:cubicBezTo>
                      <a:pt x="67" y="96"/>
                      <a:pt x="71" y="98"/>
                      <a:pt x="75" y="97"/>
                    </a:cubicBezTo>
                    <a:cubicBezTo>
                      <a:pt x="78" y="95"/>
                      <a:pt x="69" y="90"/>
                      <a:pt x="71" y="86"/>
                    </a:cubicBezTo>
                    <a:cubicBezTo>
                      <a:pt x="72" y="83"/>
                      <a:pt x="79" y="84"/>
                      <a:pt x="81" y="81"/>
                    </a:cubicBezTo>
                    <a:cubicBezTo>
                      <a:pt x="82" y="78"/>
                      <a:pt x="91" y="76"/>
                      <a:pt x="94" y="72"/>
                    </a:cubicBezTo>
                    <a:cubicBezTo>
                      <a:pt x="97" y="68"/>
                      <a:pt x="96" y="62"/>
                      <a:pt x="99" y="58"/>
                    </a:cubicBezTo>
                    <a:cubicBezTo>
                      <a:pt x="102" y="54"/>
                      <a:pt x="103" y="55"/>
                      <a:pt x="108" y="53"/>
                    </a:cubicBezTo>
                    <a:cubicBezTo>
                      <a:pt x="112" y="52"/>
                      <a:pt x="110" y="48"/>
                      <a:pt x="110" y="45"/>
                    </a:cubicBezTo>
                    <a:cubicBezTo>
                      <a:pt x="108" y="48"/>
                      <a:pt x="106" y="52"/>
                      <a:pt x="104" y="51"/>
                    </a:cubicBezTo>
                    <a:cubicBezTo>
                      <a:pt x="102" y="50"/>
                      <a:pt x="105" y="42"/>
                      <a:pt x="103" y="38"/>
                    </a:cubicBezTo>
                    <a:cubicBezTo>
                      <a:pt x="102" y="34"/>
                      <a:pt x="101" y="33"/>
                      <a:pt x="96" y="32"/>
                    </a:cubicBezTo>
                    <a:cubicBezTo>
                      <a:pt x="92" y="30"/>
                      <a:pt x="91" y="34"/>
                      <a:pt x="90" y="36"/>
                    </a:cubicBezTo>
                    <a:cubicBezTo>
                      <a:pt x="89" y="37"/>
                      <a:pt x="89" y="40"/>
                      <a:pt x="86" y="40"/>
                    </a:cubicBezTo>
                    <a:cubicBezTo>
                      <a:pt x="82" y="40"/>
                      <a:pt x="88" y="29"/>
                      <a:pt x="79" y="27"/>
                    </a:cubicBezTo>
                    <a:cubicBezTo>
                      <a:pt x="70" y="25"/>
                      <a:pt x="70" y="22"/>
                      <a:pt x="61" y="22"/>
                    </a:cubicBezTo>
                    <a:cubicBezTo>
                      <a:pt x="53" y="21"/>
                      <a:pt x="46" y="24"/>
                      <a:pt x="41" y="31"/>
                    </a:cubicBezTo>
                    <a:cubicBezTo>
                      <a:pt x="36" y="37"/>
                      <a:pt x="31" y="44"/>
                      <a:pt x="30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4" name="Freeform 844"/>
              <p:cNvSpPr>
                <a:spLocks/>
              </p:cNvSpPr>
              <p:nvPr userDrawn="1"/>
            </p:nvSpPr>
            <p:spPr bwMode="auto">
              <a:xfrm>
                <a:off x="2338" y="682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5" name="Freeform 845"/>
              <p:cNvSpPr>
                <a:spLocks/>
              </p:cNvSpPr>
              <p:nvPr userDrawn="1"/>
            </p:nvSpPr>
            <p:spPr bwMode="auto">
              <a:xfrm>
                <a:off x="2584" y="241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6" name="Rectangle 846"/>
              <p:cNvSpPr>
                <a:spLocks noChangeArrowheads="1"/>
              </p:cNvSpPr>
              <p:nvPr userDrawn="1"/>
            </p:nvSpPr>
            <p:spPr bwMode="auto">
              <a:xfrm>
                <a:off x="2137" y="526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7" name="Freeform 847"/>
              <p:cNvSpPr>
                <a:spLocks/>
              </p:cNvSpPr>
              <p:nvPr userDrawn="1"/>
            </p:nvSpPr>
            <p:spPr bwMode="auto">
              <a:xfrm>
                <a:off x="2248" y="526"/>
                <a:ext cx="7" cy="9"/>
              </a:xfrm>
              <a:custGeom>
                <a:avLst/>
                <a:gdLst>
                  <a:gd name="T0" fmla="*/ 5 w 7"/>
                  <a:gd name="T1" fmla="*/ 3 h 8"/>
                  <a:gd name="T2" fmla="*/ 7 w 7"/>
                  <a:gd name="T3" fmla="*/ 0 h 8"/>
                  <a:gd name="T4" fmla="*/ 0 w 7"/>
                  <a:gd name="T5" fmla="*/ 6 h 8"/>
                  <a:gd name="T6" fmla="*/ 0 w 7"/>
                  <a:gd name="T7" fmla="*/ 8 h 8"/>
                  <a:gd name="T8" fmla="*/ 5 w 7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5" y="3"/>
                    </a:moveTo>
                    <a:cubicBezTo>
                      <a:pt x="6" y="2"/>
                      <a:pt x="7" y="1"/>
                      <a:pt x="7" y="0"/>
                    </a:cubicBezTo>
                    <a:cubicBezTo>
                      <a:pt x="5" y="1"/>
                      <a:pt x="1" y="4"/>
                      <a:pt x="0" y="6"/>
                    </a:cubicBezTo>
                    <a:cubicBezTo>
                      <a:pt x="0" y="6"/>
                      <a:pt x="0" y="7"/>
                      <a:pt x="0" y="8"/>
                    </a:cubicBezTo>
                    <a:cubicBezTo>
                      <a:pt x="2" y="6"/>
                      <a:pt x="3" y="4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8" name="Freeform 848"/>
              <p:cNvSpPr>
                <a:spLocks/>
              </p:cNvSpPr>
              <p:nvPr userDrawn="1"/>
            </p:nvSpPr>
            <p:spPr bwMode="auto">
              <a:xfrm>
                <a:off x="2255" y="191"/>
                <a:ext cx="665" cy="517"/>
              </a:xfrm>
              <a:custGeom>
                <a:avLst/>
                <a:gdLst>
                  <a:gd name="T0" fmla="*/ 28 w 637"/>
                  <a:gd name="T1" fmla="*/ 357 h 495"/>
                  <a:gd name="T2" fmla="*/ 27 w 637"/>
                  <a:gd name="T3" fmla="*/ 407 h 495"/>
                  <a:gd name="T4" fmla="*/ 23 w 637"/>
                  <a:gd name="T5" fmla="*/ 448 h 495"/>
                  <a:gd name="T6" fmla="*/ 56 w 637"/>
                  <a:gd name="T7" fmla="*/ 460 h 495"/>
                  <a:gd name="T8" fmla="*/ 94 w 637"/>
                  <a:gd name="T9" fmla="*/ 477 h 495"/>
                  <a:gd name="T10" fmla="*/ 139 w 637"/>
                  <a:gd name="T11" fmla="*/ 481 h 495"/>
                  <a:gd name="T12" fmla="*/ 179 w 637"/>
                  <a:gd name="T13" fmla="*/ 493 h 495"/>
                  <a:gd name="T14" fmla="*/ 201 w 637"/>
                  <a:gd name="T15" fmla="*/ 465 h 495"/>
                  <a:gd name="T16" fmla="*/ 190 w 637"/>
                  <a:gd name="T17" fmla="*/ 441 h 495"/>
                  <a:gd name="T18" fmla="*/ 135 w 637"/>
                  <a:gd name="T19" fmla="*/ 414 h 495"/>
                  <a:gd name="T20" fmla="*/ 101 w 637"/>
                  <a:gd name="T21" fmla="*/ 417 h 495"/>
                  <a:gd name="T22" fmla="*/ 77 w 637"/>
                  <a:gd name="T23" fmla="*/ 391 h 495"/>
                  <a:gd name="T24" fmla="*/ 93 w 637"/>
                  <a:gd name="T25" fmla="*/ 374 h 495"/>
                  <a:gd name="T26" fmla="*/ 143 w 637"/>
                  <a:gd name="T27" fmla="*/ 397 h 495"/>
                  <a:gd name="T28" fmla="*/ 203 w 637"/>
                  <a:gd name="T29" fmla="*/ 391 h 495"/>
                  <a:gd name="T30" fmla="*/ 236 w 637"/>
                  <a:gd name="T31" fmla="*/ 403 h 495"/>
                  <a:gd name="T32" fmla="*/ 264 w 637"/>
                  <a:gd name="T33" fmla="*/ 387 h 495"/>
                  <a:gd name="T34" fmla="*/ 253 w 637"/>
                  <a:gd name="T35" fmla="*/ 353 h 495"/>
                  <a:gd name="T36" fmla="*/ 296 w 637"/>
                  <a:gd name="T37" fmla="*/ 333 h 495"/>
                  <a:gd name="T38" fmla="*/ 329 w 637"/>
                  <a:gd name="T39" fmla="*/ 320 h 495"/>
                  <a:gd name="T40" fmla="*/ 354 w 637"/>
                  <a:gd name="T41" fmla="*/ 282 h 495"/>
                  <a:gd name="T42" fmla="*/ 387 w 637"/>
                  <a:gd name="T43" fmla="*/ 253 h 495"/>
                  <a:gd name="T44" fmla="*/ 437 w 637"/>
                  <a:gd name="T45" fmla="*/ 222 h 495"/>
                  <a:gd name="T46" fmla="*/ 463 w 637"/>
                  <a:gd name="T47" fmla="*/ 202 h 495"/>
                  <a:gd name="T48" fmla="*/ 521 w 637"/>
                  <a:gd name="T49" fmla="*/ 182 h 495"/>
                  <a:gd name="T50" fmla="*/ 569 w 637"/>
                  <a:gd name="T51" fmla="*/ 140 h 495"/>
                  <a:gd name="T52" fmla="*/ 610 w 637"/>
                  <a:gd name="T53" fmla="*/ 70 h 495"/>
                  <a:gd name="T54" fmla="*/ 583 w 637"/>
                  <a:gd name="T55" fmla="*/ 53 h 495"/>
                  <a:gd name="T56" fmla="*/ 550 w 637"/>
                  <a:gd name="T57" fmla="*/ 32 h 495"/>
                  <a:gd name="T58" fmla="*/ 500 w 637"/>
                  <a:gd name="T59" fmla="*/ 25 h 495"/>
                  <a:gd name="T60" fmla="*/ 463 w 637"/>
                  <a:gd name="T61" fmla="*/ 8 h 495"/>
                  <a:gd name="T62" fmla="*/ 452 w 637"/>
                  <a:gd name="T63" fmla="*/ 15 h 495"/>
                  <a:gd name="T64" fmla="*/ 420 w 637"/>
                  <a:gd name="T65" fmla="*/ 8 h 495"/>
                  <a:gd name="T66" fmla="*/ 405 w 637"/>
                  <a:gd name="T67" fmla="*/ 5 h 495"/>
                  <a:gd name="T68" fmla="*/ 371 w 637"/>
                  <a:gd name="T69" fmla="*/ 30 h 495"/>
                  <a:gd name="T70" fmla="*/ 355 w 637"/>
                  <a:gd name="T71" fmla="*/ 28 h 495"/>
                  <a:gd name="T72" fmla="*/ 321 w 637"/>
                  <a:gd name="T73" fmla="*/ 31 h 495"/>
                  <a:gd name="T74" fmla="*/ 315 w 637"/>
                  <a:gd name="T75" fmla="*/ 49 h 495"/>
                  <a:gd name="T76" fmla="*/ 289 w 637"/>
                  <a:gd name="T77" fmla="*/ 46 h 495"/>
                  <a:gd name="T78" fmla="*/ 245 w 637"/>
                  <a:gd name="T79" fmla="*/ 94 h 495"/>
                  <a:gd name="T80" fmla="*/ 267 w 637"/>
                  <a:gd name="T81" fmla="*/ 165 h 495"/>
                  <a:gd name="T82" fmla="*/ 215 w 637"/>
                  <a:gd name="T83" fmla="*/ 105 h 495"/>
                  <a:gd name="T84" fmla="*/ 205 w 637"/>
                  <a:gd name="T85" fmla="*/ 74 h 495"/>
                  <a:gd name="T86" fmla="*/ 173 w 637"/>
                  <a:gd name="T87" fmla="*/ 96 h 495"/>
                  <a:gd name="T88" fmla="*/ 144 w 637"/>
                  <a:gd name="T89" fmla="*/ 131 h 495"/>
                  <a:gd name="T90" fmla="*/ 132 w 637"/>
                  <a:gd name="T91" fmla="*/ 163 h 495"/>
                  <a:gd name="T92" fmla="*/ 118 w 637"/>
                  <a:gd name="T93" fmla="*/ 206 h 495"/>
                  <a:gd name="T94" fmla="*/ 112 w 637"/>
                  <a:gd name="T95" fmla="*/ 269 h 495"/>
                  <a:gd name="T96" fmla="*/ 147 w 637"/>
                  <a:gd name="T97" fmla="*/ 269 h 495"/>
                  <a:gd name="T98" fmla="*/ 161 w 637"/>
                  <a:gd name="T99" fmla="*/ 300 h 495"/>
                  <a:gd name="T100" fmla="*/ 91 w 637"/>
                  <a:gd name="T101" fmla="*/ 359 h 495"/>
                  <a:gd name="T102" fmla="*/ 64 w 637"/>
                  <a:gd name="T103" fmla="*/ 341 h 495"/>
                  <a:gd name="T104" fmla="*/ 21 w 637"/>
                  <a:gd name="T105" fmla="*/ 304 h 495"/>
                  <a:gd name="T106" fmla="*/ 2 w 637"/>
                  <a:gd name="T107" fmla="*/ 321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37" h="495">
                    <a:moveTo>
                      <a:pt x="16" y="325"/>
                    </a:moveTo>
                    <a:cubicBezTo>
                      <a:pt x="18" y="327"/>
                      <a:pt x="15" y="333"/>
                      <a:pt x="15" y="335"/>
                    </a:cubicBezTo>
                    <a:cubicBezTo>
                      <a:pt x="15" y="338"/>
                      <a:pt x="15" y="349"/>
                      <a:pt x="17" y="350"/>
                    </a:cubicBezTo>
                    <a:cubicBezTo>
                      <a:pt x="20" y="351"/>
                      <a:pt x="25" y="355"/>
                      <a:pt x="28" y="357"/>
                    </a:cubicBezTo>
                    <a:cubicBezTo>
                      <a:pt x="31" y="358"/>
                      <a:pt x="40" y="353"/>
                      <a:pt x="41" y="353"/>
                    </a:cubicBezTo>
                    <a:cubicBezTo>
                      <a:pt x="43" y="354"/>
                      <a:pt x="42" y="366"/>
                      <a:pt x="41" y="375"/>
                    </a:cubicBezTo>
                    <a:cubicBezTo>
                      <a:pt x="40" y="385"/>
                      <a:pt x="41" y="393"/>
                      <a:pt x="37" y="397"/>
                    </a:cubicBezTo>
                    <a:cubicBezTo>
                      <a:pt x="32" y="400"/>
                      <a:pt x="30" y="402"/>
                      <a:pt x="27" y="407"/>
                    </a:cubicBezTo>
                    <a:cubicBezTo>
                      <a:pt x="24" y="413"/>
                      <a:pt x="16" y="413"/>
                      <a:pt x="17" y="417"/>
                    </a:cubicBezTo>
                    <a:cubicBezTo>
                      <a:pt x="18" y="422"/>
                      <a:pt x="23" y="423"/>
                      <a:pt x="20" y="427"/>
                    </a:cubicBezTo>
                    <a:cubicBezTo>
                      <a:pt x="17" y="430"/>
                      <a:pt x="23" y="431"/>
                      <a:pt x="23" y="436"/>
                    </a:cubicBezTo>
                    <a:cubicBezTo>
                      <a:pt x="24" y="442"/>
                      <a:pt x="18" y="448"/>
                      <a:pt x="23" y="448"/>
                    </a:cubicBezTo>
                    <a:cubicBezTo>
                      <a:pt x="28" y="448"/>
                      <a:pt x="31" y="440"/>
                      <a:pt x="34" y="449"/>
                    </a:cubicBezTo>
                    <a:cubicBezTo>
                      <a:pt x="37" y="458"/>
                      <a:pt x="44" y="463"/>
                      <a:pt x="49" y="461"/>
                    </a:cubicBezTo>
                    <a:cubicBezTo>
                      <a:pt x="53" y="460"/>
                      <a:pt x="53" y="450"/>
                      <a:pt x="55" y="451"/>
                    </a:cubicBezTo>
                    <a:cubicBezTo>
                      <a:pt x="57" y="452"/>
                      <a:pt x="55" y="457"/>
                      <a:pt x="56" y="460"/>
                    </a:cubicBezTo>
                    <a:cubicBezTo>
                      <a:pt x="56" y="462"/>
                      <a:pt x="54" y="468"/>
                      <a:pt x="60" y="471"/>
                    </a:cubicBezTo>
                    <a:cubicBezTo>
                      <a:pt x="67" y="473"/>
                      <a:pt x="78" y="464"/>
                      <a:pt x="81" y="467"/>
                    </a:cubicBezTo>
                    <a:cubicBezTo>
                      <a:pt x="82" y="469"/>
                      <a:pt x="82" y="469"/>
                      <a:pt x="81" y="470"/>
                    </a:cubicBezTo>
                    <a:cubicBezTo>
                      <a:pt x="84" y="471"/>
                      <a:pt x="87" y="478"/>
                      <a:pt x="94" y="477"/>
                    </a:cubicBezTo>
                    <a:cubicBezTo>
                      <a:pt x="102" y="476"/>
                      <a:pt x="106" y="474"/>
                      <a:pt x="108" y="477"/>
                    </a:cubicBezTo>
                    <a:cubicBezTo>
                      <a:pt x="110" y="480"/>
                      <a:pt x="113" y="475"/>
                      <a:pt x="119" y="474"/>
                    </a:cubicBezTo>
                    <a:cubicBezTo>
                      <a:pt x="125" y="474"/>
                      <a:pt x="134" y="472"/>
                      <a:pt x="136" y="472"/>
                    </a:cubicBezTo>
                    <a:cubicBezTo>
                      <a:pt x="137" y="471"/>
                      <a:pt x="137" y="478"/>
                      <a:pt x="139" y="481"/>
                    </a:cubicBezTo>
                    <a:cubicBezTo>
                      <a:pt x="141" y="483"/>
                      <a:pt x="139" y="485"/>
                      <a:pt x="145" y="486"/>
                    </a:cubicBezTo>
                    <a:cubicBezTo>
                      <a:pt x="150" y="486"/>
                      <a:pt x="155" y="493"/>
                      <a:pt x="158" y="491"/>
                    </a:cubicBezTo>
                    <a:cubicBezTo>
                      <a:pt x="162" y="490"/>
                      <a:pt x="163" y="478"/>
                      <a:pt x="167" y="479"/>
                    </a:cubicBezTo>
                    <a:cubicBezTo>
                      <a:pt x="171" y="479"/>
                      <a:pt x="174" y="495"/>
                      <a:pt x="179" y="493"/>
                    </a:cubicBezTo>
                    <a:cubicBezTo>
                      <a:pt x="184" y="491"/>
                      <a:pt x="185" y="488"/>
                      <a:pt x="188" y="485"/>
                    </a:cubicBezTo>
                    <a:cubicBezTo>
                      <a:pt x="191" y="481"/>
                      <a:pt x="189" y="472"/>
                      <a:pt x="192" y="471"/>
                    </a:cubicBezTo>
                    <a:cubicBezTo>
                      <a:pt x="195" y="470"/>
                      <a:pt x="196" y="470"/>
                      <a:pt x="194" y="468"/>
                    </a:cubicBezTo>
                    <a:cubicBezTo>
                      <a:pt x="192" y="467"/>
                      <a:pt x="199" y="466"/>
                      <a:pt x="201" y="465"/>
                    </a:cubicBezTo>
                    <a:cubicBezTo>
                      <a:pt x="202" y="464"/>
                      <a:pt x="203" y="456"/>
                      <a:pt x="204" y="454"/>
                    </a:cubicBezTo>
                    <a:cubicBezTo>
                      <a:pt x="205" y="451"/>
                      <a:pt x="204" y="446"/>
                      <a:pt x="202" y="444"/>
                    </a:cubicBezTo>
                    <a:cubicBezTo>
                      <a:pt x="201" y="442"/>
                      <a:pt x="199" y="438"/>
                      <a:pt x="198" y="437"/>
                    </a:cubicBezTo>
                    <a:cubicBezTo>
                      <a:pt x="197" y="435"/>
                      <a:pt x="193" y="442"/>
                      <a:pt x="190" y="441"/>
                    </a:cubicBezTo>
                    <a:cubicBezTo>
                      <a:pt x="187" y="439"/>
                      <a:pt x="197" y="430"/>
                      <a:pt x="188" y="426"/>
                    </a:cubicBezTo>
                    <a:cubicBezTo>
                      <a:pt x="179" y="423"/>
                      <a:pt x="177" y="419"/>
                      <a:pt x="171" y="420"/>
                    </a:cubicBezTo>
                    <a:cubicBezTo>
                      <a:pt x="165" y="420"/>
                      <a:pt x="159" y="427"/>
                      <a:pt x="153" y="423"/>
                    </a:cubicBezTo>
                    <a:cubicBezTo>
                      <a:pt x="147" y="419"/>
                      <a:pt x="148" y="413"/>
                      <a:pt x="135" y="414"/>
                    </a:cubicBezTo>
                    <a:cubicBezTo>
                      <a:pt x="122" y="415"/>
                      <a:pt x="116" y="421"/>
                      <a:pt x="114" y="423"/>
                    </a:cubicBezTo>
                    <a:cubicBezTo>
                      <a:pt x="112" y="424"/>
                      <a:pt x="113" y="424"/>
                      <a:pt x="110" y="424"/>
                    </a:cubicBezTo>
                    <a:cubicBezTo>
                      <a:pt x="106" y="424"/>
                      <a:pt x="107" y="426"/>
                      <a:pt x="106" y="424"/>
                    </a:cubicBezTo>
                    <a:cubicBezTo>
                      <a:pt x="105" y="421"/>
                      <a:pt x="104" y="420"/>
                      <a:pt x="101" y="417"/>
                    </a:cubicBezTo>
                    <a:cubicBezTo>
                      <a:pt x="98" y="414"/>
                      <a:pt x="91" y="419"/>
                      <a:pt x="86" y="417"/>
                    </a:cubicBezTo>
                    <a:cubicBezTo>
                      <a:pt x="82" y="414"/>
                      <a:pt x="87" y="402"/>
                      <a:pt x="84" y="402"/>
                    </a:cubicBezTo>
                    <a:cubicBezTo>
                      <a:pt x="82" y="401"/>
                      <a:pt x="78" y="410"/>
                      <a:pt x="76" y="404"/>
                    </a:cubicBezTo>
                    <a:cubicBezTo>
                      <a:pt x="75" y="397"/>
                      <a:pt x="77" y="394"/>
                      <a:pt x="77" y="391"/>
                    </a:cubicBezTo>
                    <a:cubicBezTo>
                      <a:pt x="77" y="388"/>
                      <a:pt x="73" y="388"/>
                      <a:pt x="72" y="386"/>
                    </a:cubicBezTo>
                    <a:cubicBezTo>
                      <a:pt x="71" y="383"/>
                      <a:pt x="67" y="380"/>
                      <a:pt x="73" y="379"/>
                    </a:cubicBezTo>
                    <a:cubicBezTo>
                      <a:pt x="79" y="378"/>
                      <a:pt x="82" y="381"/>
                      <a:pt x="86" y="380"/>
                    </a:cubicBezTo>
                    <a:cubicBezTo>
                      <a:pt x="90" y="378"/>
                      <a:pt x="88" y="377"/>
                      <a:pt x="93" y="374"/>
                    </a:cubicBezTo>
                    <a:cubicBezTo>
                      <a:pt x="99" y="372"/>
                      <a:pt x="101" y="378"/>
                      <a:pt x="103" y="379"/>
                    </a:cubicBezTo>
                    <a:cubicBezTo>
                      <a:pt x="105" y="380"/>
                      <a:pt x="109" y="383"/>
                      <a:pt x="112" y="383"/>
                    </a:cubicBezTo>
                    <a:cubicBezTo>
                      <a:pt x="115" y="382"/>
                      <a:pt x="124" y="379"/>
                      <a:pt x="126" y="381"/>
                    </a:cubicBezTo>
                    <a:cubicBezTo>
                      <a:pt x="128" y="382"/>
                      <a:pt x="134" y="396"/>
                      <a:pt x="143" y="397"/>
                    </a:cubicBezTo>
                    <a:cubicBezTo>
                      <a:pt x="152" y="397"/>
                      <a:pt x="157" y="393"/>
                      <a:pt x="161" y="391"/>
                    </a:cubicBezTo>
                    <a:cubicBezTo>
                      <a:pt x="165" y="390"/>
                      <a:pt x="173" y="386"/>
                      <a:pt x="179" y="387"/>
                    </a:cubicBezTo>
                    <a:cubicBezTo>
                      <a:pt x="185" y="389"/>
                      <a:pt x="187" y="390"/>
                      <a:pt x="191" y="391"/>
                    </a:cubicBezTo>
                    <a:cubicBezTo>
                      <a:pt x="195" y="391"/>
                      <a:pt x="195" y="390"/>
                      <a:pt x="203" y="391"/>
                    </a:cubicBezTo>
                    <a:cubicBezTo>
                      <a:pt x="211" y="391"/>
                      <a:pt x="218" y="396"/>
                      <a:pt x="214" y="401"/>
                    </a:cubicBezTo>
                    <a:cubicBezTo>
                      <a:pt x="209" y="406"/>
                      <a:pt x="207" y="405"/>
                      <a:pt x="208" y="408"/>
                    </a:cubicBezTo>
                    <a:cubicBezTo>
                      <a:pt x="210" y="410"/>
                      <a:pt x="212" y="415"/>
                      <a:pt x="221" y="412"/>
                    </a:cubicBezTo>
                    <a:cubicBezTo>
                      <a:pt x="230" y="409"/>
                      <a:pt x="233" y="406"/>
                      <a:pt x="236" y="403"/>
                    </a:cubicBezTo>
                    <a:cubicBezTo>
                      <a:pt x="238" y="400"/>
                      <a:pt x="242" y="395"/>
                      <a:pt x="243" y="398"/>
                    </a:cubicBezTo>
                    <a:cubicBezTo>
                      <a:pt x="243" y="401"/>
                      <a:pt x="240" y="401"/>
                      <a:pt x="243" y="401"/>
                    </a:cubicBezTo>
                    <a:cubicBezTo>
                      <a:pt x="246" y="402"/>
                      <a:pt x="253" y="405"/>
                      <a:pt x="255" y="402"/>
                    </a:cubicBezTo>
                    <a:cubicBezTo>
                      <a:pt x="258" y="400"/>
                      <a:pt x="264" y="399"/>
                      <a:pt x="264" y="387"/>
                    </a:cubicBezTo>
                    <a:cubicBezTo>
                      <a:pt x="263" y="375"/>
                      <a:pt x="258" y="376"/>
                      <a:pt x="254" y="379"/>
                    </a:cubicBezTo>
                    <a:cubicBezTo>
                      <a:pt x="251" y="381"/>
                      <a:pt x="254" y="379"/>
                      <a:pt x="253" y="376"/>
                    </a:cubicBezTo>
                    <a:cubicBezTo>
                      <a:pt x="251" y="372"/>
                      <a:pt x="245" y="370"/>
                      <a:pt x="246" y="366"/>
                    </a:cubicBezTo>
                    <a:cubicBezTo>
                      <a:pt x="247" y="361"/>
                      <a:pt x="248" y="353"/>
                      <a:pt x="253" y="353"/>
                    </a:cubicBezTo>
                    <a:cubicBezTo>
                      <a:pt x="257" y="353"/>
                      <a:pt x="263" y="360"/>
                      <a:pt x="268" y="357"/>
                    </a:cubicBezTo>
                    <a:cubicBezTo>
                      <a:pt x="274" y="354"/>
                      <a:pt x="280" y="348"/>
                      <a:pt x="282" y="344"/>
                    </a:cubicBezTo>
                    <a:cubicBezTo>
                      <a:pt x="285" y="340"/>
                      <a:pt x="284" y="337"/>
                      <a:pt x="285" y="333"/>
                    </a:cubicBezTo>
                    <a:cubicBezTo>
                      <a:pt x="285" y="329"/>
                      <a:pt x="282" y="328"/>
                      <a:pt x="296" y="333"/>
                    </a:cubicBezTo>
                    <a:cubicBezTo>
                      <a:pt x="309" y="338"/>
                      <a:pt x="309" y="327"/>
                      <a:pt x="314" y="326"/>
                    </a:cubicBezTo>
                    <a:cubicBezTo>
                      <a:pt x="319" y="326"/>
                      <a:pt x="323" y="329"/>
                      <a:pt x="322" y="326"/>
                    </a:cubicBezTo>
                    <a:cubicBezTo>
                      <a:pt x="321" y="323"/>
                      <a:pt x="322" y="321"/>
                      <a:pt x="323" y="319"/>
                    </a:cubicBezTo>
                    <a:cubicBezTo>
                      <a:pt x="324" y="317"/>
                      <a:pt x="325" y="321"/>
                      <a:pt x="329" y="320"/>
                    </a:cubicBezTo>
                    <a:cubicBezTo>
                      <a:pt x="334" y="319"/>
                      <a:pt x="336" y="315"/>
                      <a:pt x="335" y="311"/>
                    </a:cubicBezTo>
                    <a:cubicBezTo>
                      <a:pt x="334" y="307"/>
                      <a:pt x="334" y="304"/>
                      <a:pt x="338" y="303"/>
                    </a:cubicBezTo>
                    <a:cubicBezTo>
                      <a:pt x="342" y="303"/>
                      <a:pt x="347" y="302"/>
                      <a:pt x="350" y="297"/>
                    </a:cubicBezTo>
                    <a:cubicBezTo>
                      <a:pt x="353" y="291"/>
                      <a:pt x="355" y="286"/>
                      <a:pt x="354" y="282"/>
                    </a:cubicBezTo>
                    <a:cubicBezTo>
                      <a:pt x="353" y="279"/>
                      <a:pt x="356" y="273"/>
                      <a:pt x="362" y="274"/>
                    </a:cubicBezTo>
                    <a:cubicBezTo>
                      <a:pt x="368" y="274"/>
                      <a:pt x="374" y="270"/>
                      <a:pt x="373" y="263"/>
                    </a:cubicBezTo>
                    <a:cubicBezTo>
                      <a:pt x="372" y="257"/>
                      <a:pt x="364" y="251"/>
                      <a:pt x="370" y="249"/>
                    </a:cubicBezTo>
                    <a:cubicBezTo>
                      <a:pt x="377" y="248"/>
                      <a:pt x="382" y="254"/>
                      <a:pt x="387" y="253"/>
                    </a:cubicBezTo>
                    <a:cubicBezTo>
                      <a:pt x="393" y="253"/>
                      <a:pt x="388" y="249"/>
                      <a:pt x="396" y="249"/>
                    </a:cubicBezTo>
                    <a:cubicBezTo>
                      <a:pt x="403" y="249"/>
                      <a:pt x="407" y="252"/>
                      <a:pt x="415" y="250"/>
                    </a:cubicBezTo>
                    <a:cubicBezTo>
                      <a:pt x="424" y="248"/>
                      <a:pt x="428" y="242"/>
                      <a:pt x="433" y="239"/>
                    </a:cubicBezTo>
                    <a:cubicBezTo>
                      <a:pt x="437" y="235"/>
                      <a:pt x="437" y="224"/>
                      <a:pt x="437" y="222"/>
                    </a:cubicBezTo>
                    <a:cubicBezTo>
                      <a:pt x="437" y="220"/>
                      <a:pt x="443" y="219"/>
                      <a:pt x="446" y="224"/>
                    </a:cubicBezTo>
                    <a:cubicBezTo>
                      <a:pt x="449" y="230"/>
                      <a:pt x="450" y="219"/>
                      <a:pt x="448" y="215"/>
                    </a:cubicBezTo>
                    <a:cubicBezTo>
                      <a:pt x="446" y="212"/>
                      <a:pt x="457" y="218"/>
                      <a:pt x="462" y="217"/>
                    </a:cubicBezTo>
                    <a:cubicBezTo>
                      <a:pt x="468" y="215"/>
                      <a:pt x="462" y="204"/>
                      <a:pt x="463" y="202"/>
                    </a:cubicBezTo>
                    <a:cubicBezTo>
                      <a:pt x="463" y="200"/>
                      <a:pt x="470" y="196"/>
                      <a:pt x="474" y="194"/>
                    </a:cubicBezTo>
                    <a:cubicBezTo>
                      <a:pt x="478" y="193"/>
                      <a:pt x="487" y="196"/>
                      <a:pt x="492" y="194"/>
                    </a:cubicBezTo>
                    <a:cubicBezTo>
                      <a:pt x="496" y="191"/>
                      <a:pt x="497" y="185"/>
                      <a:pt x="504" y="184"/>
                    </a:cubicBezTo>
                    <a:cubicBezTo>
                      <a:pt x="511" y="183"/>
                      <a:pt x="518" y="185"/>
                      <a:pt x="521" y="182"/>
                    </a:cubicBezTo>
                    <a:cubicBezTo>
                      <a:pt x="525" y="179"/>
                      <a:pt x="525" y="171"/>
                      <a:pt x="532" y="170"/>
                    </a:cubicBezTo>
                    <a:cubicBezTo>
                      <a:pt x="539" y="169"/>
                      <a:pt x="544" y="173"/>
                      <a:pt x="548" y="166"/>
                    </a:cubicBezTo>
                    <a:cubicBezTo>
                      <a:pt x="552" y="159"/>
                      <a:pt x="554" y="146"/>
                      <a:pt x="553" y="143"/>
                    </a:cubicBezTo>
                    <a:cubicBezTo>
                      <a:pt x="553" y="140"/>
                      <a:pt x="555" y="132"/>
                      <a:pt x="569" y="140"/>
                    </a:cubicBezTo>
                    <a:cubicBezTo>
                      <a:pt x="583" y="147"/>
                      <a:pt x="595" y="136"/>
                      <a:pt x="598" y="134"/>
                    </a:cubicBezTo>
                    <a:cubicBezTo>
                      <a:pt x="600" y="132"/>
                      <a:pt x="637" y="117"/>
                      <a:pt x="633" y="96"/>
                    </a:cubicBezTo>
                    <a:cubicBezTo>
                      <a:pt x="629" y="75"/>
                      <a:pt x="613" y="82"/>
                      <a:pt x="610" y="83"/>
                    </a:cubicBezTo>
                    <a:cubicBezTo>
                      <a:pt x="607" y="84"/>
                      <a:pt x="609" y="76"/>
                      <a:pt x="610" y="70"/>
                    </a:cubicBezTo>
                    <a:cubicBezTo>
                      <a:pt x="610" y="64"/>
                      <a:pt x="618" y="58"/>
                      <a:pt x="610" y="60"/>
                    </a:cubicBezTo>
                    <a:cubicBezTo>
                      <a:pt x="603" y="63"/>
                      <a:pt x="603" y="67"/>
                      <a:pt x="599" y="64"/>
                    </a:cubicBezTo>
                    <a:cubicBezTo>
                      <a:pt x="595" y="60"/>
                      <a:pt x="597" y="58"/>
                      <a:pt x="590" y="57"/>
                    </a:cubicBezTo>
                    <a:cubicBezTo>
                      <a:pt x="584" y="57"/>
                      <a:pt x="586" y="58"/>
                      <a:pt x="583" y="53"/>
                    </a:cubicBezTo>
                    <a:cubicBezTo>
                      <a:pt x="581" y="49"/>
                      <a:pt x="581" y="44"/>
                      <a:pt x="580" y="41"/>
                    </a:cubicBezTo>
                    <a:cubicBezTo>
                      <a:pt x="580" y="39"/>
                      <a:pt x="575" y="37"/>
                      <a:pt x="570" y="37"/>
                    </a:cubicBezTo>
                    <a:cubicBezTo>
                      <a:pt x="564" y="37"/>
                      <a:pt x="557" y="36"/>
                      <a:pt x="555" y="34"/>
                    </a:cubicBezTo>
                    <a:cubicBezTo>
                      <a:pt x="553" y="33"/>
                      <a:pt x="550" y="35"/>
                      <a:pt x="550" y="32"/>
                    </a:cubicBezTo>
                    <a:cubicBezTo>
                      <a:pt x="550" y="29"/>
                      <a:pt x="550" y="18"/>
                      <a:pt x="545" y="17"/>
                    </a:cubicBezTo>
                    <a:cubicBezTo>
                      <a:pt x="540" y="16"/>
                      <a:pt x="528" y="20"/>
                      <a:pt x="523" y="17"/>
                    </a:cubicBezTo>
                    <a:cubicBezTo>
                      <a:pt x="518" y="15"/>
                      <a:pt x="510" y="14"/>
                      <a:pt x="507" y="18"/>
                    </a:cubicBezTo>
                    <a:cubicBezTo>
                      <a:pt x="504" y="22"/>
                      <a:pt x="503" y="27"/>
                      <a:pt x="500" y="25"/>
                    </a:cubicBezTo>
                    <a:cubicBezTo>
                      <a:pt x="497" y="24"/>
                      <a:pt x="497" y="17"/>
                      <a:pt x="492" y="15"/>
                    </a:cubicBezTo>
                    <a:cubicBezTo>
                      <a:pt x="487" y="14"/>
                      <a:pt x="483" y="13"/>
                      <a:pt x="479" y="11"/>
                    </a:cubicBezTo>
                    <a:cubicBezTo>
                      <a:pt x="476" y="9"/>
                      <a:pt x="473" y="9"/>
                      <a:pt x="468" y="10"/>
                    </a:cubicBezTo>
                    <a:cubicBezTo>
                      <a:pt x="463" y="10"/>
                      <a:pt x="463" y="4"/>
                      <a:pt x="463" y="8"/>
                    </a:cubicBezTo>
                    <a:cubicBezTo>
                      <a:pt x="463" y="13"/>
                      <a:pt x="464" y="22"/>
                      <a:pt x="464" y="25"/>
                    </a:cubicBezTo>
                    <a:cubicBezTo>
                      <a:pt x="464" y="27"/>
                      <a:pt x="457" y="28"/>
                      <a:pt x="454" y="29"/>
                    </a:cubicBezTo>
                    <a:cubicBezTo>
                      <a:pt x="451" y="29"/>
                      <a:pt x="447" y="31"/>
                      <a:pt x="448" y="24"/>
                    </a:cubicBezTo>
                    <a:cubicBezTo>
                      <a:pt x="448" y="17"/>
                      <a:pt x="459" y="13"/>
                      <a:pt x="452" y="15"/>
                    </a:cubicBezTo>
                    <a:cubicBezTo>
                      <a:pt x="445" y="17"/>
                      <a:pt x="445" y="15"/>
                      <a:pt x="442" y="13"/>
                    </a:cubicBezTo>
                    <a:cubicBezTo>
                      <a:pt x="440" y="11"/>
                      <a:pt x="439" y="14"/>
                      <a:pt x="434" y="10"/>
                    </a:cubicBezTo>
                    <a:cubicBezTo>
                      <a:pt x="429" y="7"/>
                      <a:pt x="428" y="0"/>
                      <a:pt x="424" y="2"/>
                    </a:cubicBezTo>
                    <a:cubicBezTo>
                      <a:pt x="420" y="5"/>
                      <a:pt x="419" y="6"/>
                      <a:pt x="420" y="8"/>
                    </a:cubicBezTo>
                    <a:cubicBezTo>
                      <a:pt x="420" y="11"/>
                      <a:pt x="425" y="16"/>
                      <a:pt x="425" y="19"/>
                    </a:cubicBezTo>
                    <a:cubicBezTo>
                      <a:pt x="424" y="21"/>
                      <a:pt x="422" y="29"/>
                      <a:pt x="420" y="30"/>
                    </a:cubicBezTo>
                    <a:cubicBezTo>
                      <a:pt x="419" y="31"/>
                      <a:pt x="412" y="30"/>
                      <a:pt x="411" y="22"/>
                    </a:cubicBezTo>
                    <a:cubicBezTo>
                      <a:pt x="410" y="15"/>
                      <a:pt x="409" y="6"/>
                      <a:pt x="405" y="5"/>
                    </a:cubicBezTo>
                    <a:cubicBezTo>
                      <a:pt x="401" y="5"/>
                      <a:pt x="393" y="6"/>
                      <a:pt x="394" y="9"/>
                    </a:cubicBezTo>
                    <a:cubicBezTo>
                      <a:pt x="395" y="13"/>
                      <a:pt x="397" y="18"/>
                      <a:pt x="393" y="17"/>
                    </a:cubicBezTo>
                    <a:cubicBezTo>
                      <a:pt x="389" y="17"/>
                      <a:pt x="380" y="15"/>
                      <a:pt x="386" y="29"/>
                    </a:cubicBezTo>
                    <a:cubicBezTo>
                      <a:pt x="392" y="43"/>
                      <a:pt x="373" y="28"/>
                      <a:pt x="371" y="30"/>
                    </a:cubicBezTo>
                    <a:cubicBezTo>
                      <a:pt x="369" y="33"/>
                      <a:pt x="374" y="37"/>
                      <a:pt x="370" y="39"/>
                    </a:cubicBezTo>
                    <a:cubicBezTo>
                      <a:pt x="367" y="41"/>
                      <a:pt x="368" y="43"/>
                      <a:pt x="364" y="42"/>
                    </a:cubicBezTo>
                    <a:cubicBezTo>
                      <a:pt x="359" y="41"/>
                      <a:pt x="361" y="41"/>
                      <a:pt x="361" y="37"/>
                    </a:cubicBezTo>
                    <a:cubicBezTo>
                      <a:pt x="360" y="32"/>
                      <a:pt x="355" y="34"/>
                      <a:pt x="355" y="28"/>
                    </a:cubicBezTo>
                    <a:cubicBezTo>
                      <a:pt x="355" y="21"/>
                      <a:pt x="356" y="22"/>
                      <a:pt x="348" y="22"/>
                    </a:cubicBezTo>
                    <a:cubicBezTo>
                      <a:pt x="341" y="22"/>
                      <a:pt x="329" y="18"/>
                      <a:pt x="331" y="24"/>
                    </a:cubicBezTo>
                    <a:cubicBezTo>
                      <a:pt x="332" y="29"/>
                      <a:pt x="346" y="32"/>
                      <a:pt x="337" y="32"/>
                    </a:cubicBezTo>
                    <a:cubicBezTo>
                      <a:pt x="329" y="32"/>
                      <a:pt x="323" y="29"/>
                      <a:pt x="321" y="31"/>
                    </a:cubicBezTo>
                    <a:cubicBezTo>
                      <a:pt x="318" y="34"/>
                      <a:pt x="320" y="50"/>
                      <a:pt x="322" y="52"/>
                    </a:cubicBezTo>
                    <a:cubicBezTo>
                      <a:pt x="325" y="54"/>
                      <a:pt x="327" y="53"/>
                      <a:pt x="326" y="55"/>
                    </a:cubicBezTo>
                    <a:cubicBezTo>
                      <a:pt x="325" y="58"/>
                      <a:pt x="315" y="67"/>
                      <a:pt x="314" y="58"/>
                    </a:cubicBezTo>
                    <a:cubicBezTo>
                      <a:pt x="313" y="53"/>
                      <a:pt x="315" y="50"/>
                      <a:pt x="315" y="49"/>
                    </a:cubicBezTo>
                    <a:cubicBezTo>
                      <a:pt x="315" y="49"/>
                      <a:pt x="315" y="49"/>
                      <a:pt x="315" y="50"/>
                    </a:cubicBezTo>
                    <a:cubicBezTo>
                      <a:pt x="311" y="53"/>
                      <a:pt x="314" y="52"/>
                      <a:pt x="310" y="47"/>
                    </a:cubicBezTo>
                    <a:cubicBezTo>
                      <a:pt x="305" y="43"/>
                      <a:pt x="305" y="42"/>
                      <a:pt x="299" y="41"/>
                    </a:cubicBezTo>
                    <a:cubicBezTo>
                      <a:pt x="293" y="40"/>
                      <a:pt x="288" y="41"/>
                      <a:pt x="289" y="46"/>
                    </a:cubicBezTo>
                    <a:cubicBezTo>
                      <a:pt x="291" y="50"/>
                      <a:pt x="292" y="55"/>
                      <a:pt x="286" y="50"/>
                    </a:cubicBezTo>
                    <a:cubicBezTo>
                      <a:pt x="280" y="45"/>
                      <a:pt x="282" y="40"/>
                      <a:pt x="274" y="41"/>
                    </a:cubicBezTo>
                    <a:cubicBezTo>
                      <a:pt x="266" y="43"/>
                      <a:pt x="230" y="46"/>
                      <a:pt x="245" y="69"/>
                    </a:cubicBezTo>
                    <a:cubicBezTo>
                      <a:pt x="259" y="92"/>
                      <a:pt x="247" y="89"/>
                      <a:pt x="245" y="94"/>
                    </a:cubicBezTo>
                    <a:cubicBezTo>
                      <a:pt x="243" y="99"/>
                      <a:pt x="233" y="108"/>
                      <a:pt x="239" y="118"/>
                    </a:cubicBezTo>
                    <a:cubicBezTo>
                      <a:pt x="245" y="127"/>
                      <a:pt x="248" y="138"/>
                      <a:pt x="254" y="140"/>
                    </a:cubicBezTo>
                    <a:cubicBezTo>
                      <a:pt x="260" y="142"/>
                      <a:pt x="268" y="145"/>
                      <a:pt x="269" y="147"/>
                    </a:cubicBezTo>
                    <a:cubicBezTo>
                      <a:pt x="270" y="149"/>
                      <a:pt x="273" y="165"/>
                      <a:pt x="267" y="165"/>
                    </a:cubicBezTo>
                    <a:cubicBezTo>
                      <a:pt x="262" y="166"/>
                      <a:pt x="252" y="154"/>
                      <a:pt x="247" y="159"/>
                    </a:cubicBezTo>
                    <a:cubicBezTo>
                      <a:pt x="241" y="164"/>
                      <a:pt x="239" y="176"/>
                      <a:pt x="241" y="161"/>
                    </a:cubicBezTo>
                    <a:cubicBezTo>
                      <a:pt x="244" y="145"/>
                      <a:pt x="244" y="133"/>
                      <a:pt x="236" y="131"/>
                    </a:cubicBezTo>
                    <a:cubicBezTo>
                      <a:pt x="229" y="128"/>
                      <a:pt x="212" y="133"/>
                      <a:pt x="215" y="105"/>
                    </a:cubicBezTo>
                    <a:cubicBezTo>
                      <a:pt x="218" y="78"/>
                      <a:pt x="219" y="75"/>
                      <a:pt x="214" y="71"/>
                    </a:cubicBezTo>
                    <a:cubicBezTo>
                      <a:pt x="210" y="67"/>
                      <a:pt x="205" y="64"/>
                      <a:pt x="200" y="66"/>
                    </a:cubicBezTo>
                    <a:cubicBezTo>
                      <a:pt x="194" y="68"/>
                      <a:pt x="183" y="59"/>
                      <a:pt x="190" y="67"/>
                    </a:cubicBezTo>
                    <a:cubicBezTo>
                      <a:pt x="197" y="76"/>
                      <a:pt x="202" y="74"/>
                      <a:pt x="205" y="74"/>
                    </a:cubicBezTo>
                    <a:cubicBezTo>
                      <a:pt x="209" y="74"/>
                      <a:pt x="211" y="91"/>
                      <a:pt x="207" y="94"/>
                    </a:cubicBezTo>
                    <a:cubicBezTo>
                      <a:pt x="203" y="96"/>
                      <a:pt x="194" y="83"/>
                      <a:pt x="191" y="83"/>
                    </a:cubicBezTo>
                    <a:cubicBezTo>
                      <a:pt x="188" y="83"/>
                      <a:pt x="186" y="88"/>
                      <a:pt x="180" y="91"/>
                    </a:cubicBezTo>
                    <a:cubicBezTo>
                      <a:pt x="174" y="94"/>
                      <a:pt x="167" y="90"/>
                      <a:pt x="173" y="96"/>
                    </a:cubicBezTo>
                    <a:cubicBezTo>
                      <a:pt x="178" y="103"/>
                      <a:pt x="176" y="110"/>
                      <a:pt x="175" y="114"/>
                    </a:cubicBezTo>
                    <a:cubicBezTo>
                      <a:pt x="174" y="117"/>
                      <a:pt x="169" y="116"/>
                      <a:pt x="164" y="114"/>
                    </a:cubicBezTo>
                    <a:cubicBezTo>
                      <a:pt x="160" y="112"/>
                      <a:pt x="158" y="109"/>
                      <a:pt x="152" y="111"/>
                    </a:cubicBezTo>
                    <a:cubicBezTo>
                      <a:pt x="146" y="113"/>
                      <a:pt x="141" y="116"/>
                      <a:pt x="144" y="131"/>
                    </a:cubicBezTo>
                    <a:cubicBezTo>
                      <a:pt x="147" y="145"/>
                      <a:pt x="138" y="131"/>
                      <a:pt x="136" y="131"/>
                    </a:cubicBezTo>
                    <a:cubicBezTo>
                      <a:pt x="133" y="131"/>
                      <a:pt x="133" y="141"/>
                      <a:pt x="134" y="144"/>
                    </a:cubicBezTo>
                    <a:cubicBezTo>
                      <a:pt x="135" y="148"/>
                      <a:pt x="138" y="150"/>
                      <a:pt x="133" y="152"/>
                    </a:cubicBezTo>
                    <a:cubicBezTo>
                      <a:pt x="128" y="154"/>
                      <a:pt x="131" y="159"/>
                      <a:pt x="132" y="163"/>
                    </a:cubicBezTo>
                    <a:cubicBezTo>
                      <a:pt x="133" y="167"/>
                      <a:pt x="123" y="166"/>
                      <a:pt x="122" y="179"/>
                    </a:cubicBezTo>
                    <a:cubicBezTo>
                      <a:pt x="120" y="192"/>
                      <a:pt x="119" y="192"/>
                      <a:pt x="122" y="195"/>
                    </a:cubicBezTo>
                    <a:cubicBezTo>
                      <a:pt x="124" y="199"/>
                      <a:pt x="130" y="202"/>
                      <a:pt x="129" y="206"/>
                    </a:cubicBezTo>
                    <a:cubicBezTo>
                      <a:pt x="128" y="210"/>
                      <a:pt x="120" y="206"/>
                      <a:pt x="118" y="206"/>
                    </a:cubicBezTo>
                    <a:cubicBezTo>
                      <a:pt x="116" y="206"/>
                      <a:pt x="113" y="219"/>
                      <a:pt x="115" y="222"/>
                    </a:cubicBezTo>
                    <a:cubicBezTo>
                      <a:pt x="116" y="226"/>
                      <a:pt x="121" y="227"/>
                      <a:pt x="119" y="231"/>
                    </a:cubicBezTo>
                    <a:cubicBezTo>
                      <a:pt x="116" y="234"/>
                      <a:pt x="109" y="241"/>
                      <a:pt x="111" y="249"/>
                    </a:cubicBezTo>
                    <a:cubicBezTo>
                      <a:pt x="112" y="257"/>
                      <a:pt x="109" y="267"/>
                      <a:pt x="112" y="269"/>
                    </a:cubicBezTo>
                    <a:cubicBezTo>
                      <a:pt x="115" y="271"/>
                      <a:pt x="124" y="276"/>
                      <a:pt x="128" y="276"/>
                    </a:cubicBezTo>
                    <a:cubicBezTo>
                      <a:pt x="131" y="277"/>
                      <a:pt x="134" y="269"/>
                      <a:pt x="134" y="267"/>
                    </a:cubicBezTo>
                    <a:cubicBezTo>
                      <a:pt x="135" y="265"/>
                      <a:pt x="139" y="271"/>
                      <a:pt x="143" y="272"/>
                    </a:cubicBezTo>
                    <a:cubicBezTo>
                      <a:pt x="147" y="274"/>
                      <a:pt x="145" y="269"/>
                      <a:pt x="147" y="269"/>
                    </a:cubicBezTo>
                    <a:cubicBezTo>
                      <a:pt x="149" y="268"/>
                      <a:pt x="146" y="275"/>
                      <a:pt x="150" y="275"/>
                    </a:cubicBezTo>
                    <a:cubicBezTo>
                      <a:pt x="154" y="276"/>
                      <a:pt x="155" y="270"/>
                      <a:pt x="159" y="267"/>
                    </a:cubicBezTo>
                    <a:cubicBezTo>
                      <a:pt x="163" y="264"/>
                      <a:pt x="166" y="267"/>
                      <a:pt x="169" y="275"/>
                    </a:cubicBezTo>
                    <a:cubicBezTo>
                      <a:pt x="172" y="282"/>
                      <a:pt x="177" y="298"/>
                      <a:pt x="161" y="300"/>
                    </a:cubicBezTo>
                    <a:cubicBezTo>
                      <a:pt x="144" y="302"/>
                      <a:pt x="157" y="319"/>
                      <a:pt x="155" y="325"/>
                    </a:cubicBezTo>
                    <a:cubicBezTo>
                      <a:pt x="152" y="330"/>
                      <a:pt x="148" y="334"/>
                      <a:pt x="140" y="333"/>
                    </a:cubicBezTo>
                    <a:cubicBezTo>
                      <a:pt x="133" y="333"/>
                      <a:pt x="102" y="337"/>
                      <a:pt x="99" y="345"/>
                    </a:cubicBezTo>
                    <a:cubicBezTo>
                      <a:pt x="96" y="353"/>
                      <a:pt x="94" y="364"/>
                      <a:pt x="91" y="359"/>
                    </a:cubicBezTo>
                    <a:cubicBezTo>
                      <a:pt x="89" y="354"/>
                      <a:pt x="100" y="351"/>
                      <a:pt x="93" y="347"/>
                    </a:cubicBezTo>
                    <a:cubicBezTo>
                      <a:pt x="85" y="343"/>
                      <a:pt x="89" y="342"/>
                      <a:pt x="88" y="347"/>
                    </a:cubicBezTo>
                    <a:cubicBezTo>
                      <a:pt x="87" y="353"/>
                      <a:pt x="73" y="353"/>
                      <a:pt x="71" y="350"/>
                    </a:cubicBezTo>
                    <a:cubicBezTo>
                      <a:pt x="69" y="347"/>
                      <a:pt x="68" y="343"/>
                      <a:pt x="64" y="341"/>
                    </a:cubicBezTo>
                    <a:cubicBezTo>
                      <a:pt x="60" y="339"/>
                      <a:pt x="54" y="340"/>
                      <a:pt x="57" y="333"/>
                    </a:cubicBezTo>
                    <a:cubicBezTo>
                      <a:pt x="59" y="327"/>
                      <a:pt x="57" y="327"/>
                      <a:pt x="57" y="319"/>
                    </a:cubicBezTo>
                    <a:cubicBezTo>
                      <a:pt x="57" y="312"/>
                      <a:pt x="63" y="306"/>
                      <a:pt x="50" y="303"/>
                    </a:cubicBezTo>
                    <a:cubicBezTo>
                      <a:pt x="37" y="301"/>
                      <a:pt x="28" y="299"/>
                      <a:pt x="21" y="304"/>
                    </a:cubicBezTo>
                    <a:cubicBezTo>
                      <a:pt x="14" y="309"/>
                      <a:pt x="8" y="306"/>
                      <a:pt x="6" y="308"/>
                    </a:cubicBezTo>
                    <a:cubicBezTo>
                      <a:pt x="4" y="311"/>
                      <a:pt x="4" y="317"/>
                      <a:pt x="2" y="318"/>
                    </a:cubicBezTo>
                    <a:cubicBezTo>
                      <a:pt x="1" y="319"/>
                      <a:pt x="2" y="320"/>
                      <a:pt x="0" y="321"/>
                    </a:cubicBezTo>
                    <a:cubicBezTo>
                      <a:pt x="1" y="321"/>
                      <a:pt x="2" y="321"/>
                      <a:pt x="2" y="321"/>
                    </a:cubicBezTo>
                    <a:cubicBezTo>
                      <a:pt x="5" y="321"/>
                      <a:pt x="15" y="323"/>
                      <a:pt x="16" y="3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9" name="Freeform 849"/>
              <p:cNvSpPr>
                <a:spLocks/>
              </p:cNvSpPr>
              <p:nvPr userDrawn="1"/>
            </p:nvSpPr>
            <p:spPr bwMode="auto">
              <a:xfrm>
                <a:off x="2197" y="332"/>
                <a:ext cx="154" cy="183"/>
              </a:xfrm>
              <a:custGeom>
                <a:avLst/>
                <a:gdLst>
                  <a:gd name="T0" fmla="*/ 26 w 148"/>
                  <a:gd name="T1" fmla="*/ 79 h 175"/>
                  <a:gd name="T2" fmla="*/ 30 w 148"/>
                  <a:gd name="T3" fmla="*/ 92 h 175"/>
                  <a:gd name="T4" fmla="*/ 52 w 148"/>
                  <a:gd name="T5" fmla="*/ 94 h 175"/>
                  <a:gd name="T6" fmla="*/ 49 w 148"/>
                  <a:gd name="T7" fmla="*/ 107 h 175"/>
                  <a:gd name="T8" fmla="*/ 54 w 148"/>
                  <a:gd name="T9" fmla="*/ 119 h 175"/>
                  <a:gd name="T10" fmla="*/ 69 w 148"/>
                  <a:gd name="T11" fmla="*/ 125 h 175"/>
                  <a:gd name="T12" fmla="*/ 87 w 148"/>
                  <a:gd name="T13" fmla="*/ 121 h 175"/>
                  <a:gd name="T14" fmla="*/ 103 w 148"/>
                  <a:gd name="T15" fmla="*/ 134 h 175"/>
                  <a:gd name="T16" fmla="*/ 112 w 148"/>
                  <a:gd name="T17" fmla="*/ 135 h 175"/>
                  <a:gd name="T18" fmla="*/ 95 w 148"/>
                  <a:gd name="T19" fmla="*/ 138 h 175"/>
                  <a:gd name="T20" fmla="*/ 89 w 148"/>
                  <a:gd name="T21" fmla="*/ 155 h 175"/>
                  <a:gd name="T22" fmla="*/ 111 w 148"/>
                  <a:gd name="T23" fmla="*/ 159 h 175"/>
                  <a:gd name="T24" fmla="*/ 133 w 148"/>
                  <a:gd name="T25" fmla="*/ 172 h 175"/>
                  <a:gd name="T26" fmla="*/ 145 w 148"/>
                  <a:gd name="T27" fmla="*/ 162 h 175"/>
                  <a:gd name="T28" fmla="*/ 121 w 148"/>
                  <a:gd name="T29" fmla="*/ 137 h 175"/>
                  <a:gd name="T30" fmla="*/ 131 w 148"/>
                  <a:gd name="T31" fmla="*/ 136 h 175"/>
                  <a:gd name="T32" fmla="*/ 136 w 148"/>
                  <a:gd name="T33" fmla="*/ 117 h 175"/>
                  <a:gd name="T34" fmla="*/ 139 w 148"/>
                  <a:gd name="T35" fmla="*/ 102 h 175"/>
                  <a:gd name="T36" fmla="*/ 129 w 148"/>
                  <a:gd name="T37" fmla="*/ 66 h 175"/>
                  <a:gd name="T38" fmla="*/ 107 w 148"/>
                  <a:gd name="T39" fmla="*/ 78 h 175"/>
                  <a:gd name="T40" fmla="*/ 94 w 148"/>
                  <a:gd name="T41" fmla="*/ 57 h 175"/>
                  <a:gd name="T42" fmla="*/ 85 w 148"/>
                  <a:gd name="T43" fmla="*/ 33 h 175"/>
                  <a:gd name="T44" fmla="*/ 67 w 148"/>
                  <a:gd name="T45" fmla="*/ 24 h 175"/>
                  <a:gd name="T46" fmla="*/ 66 w 148"/>
                  <a:gd name="T47" fmla="*/ 13 h 175"/>
                  <a:gd name="T48" fmla="*/ 34 w 148"/>
                  <a:gd name="T49" fmla="*/ 5 h 175"/>
                  <a:gd name="T50" fmla="*/ 34 w 148"/>
                  <a:gd name="T51" fmla="*/ 19 h 175"/>
                  <a:gd name="T52" fmla="*/ 31 w 148"/>
                  <a:gd name="T53" fmla="*/ 27 h 175"/>
                  <a:gd name="T54" fmla="*/ 23 w 148"/>
                  <a:gd name="T55" fmla="*/ 44 h 175"/>
                  <a:gd name="T56" fmla="*/ 36 w 148"/>
                  <a:gd name="T57" fmla="*/ 38 h 175"/>
                  <a:gd name="T58" fmla="*/ 43 w 148"/>
                  <a:gd name="T59" fmla="*/ 53 h 175"/>
                  <a:gd name="T60" fmla="*/ 40 w 148"/>
                  <a:gd name="T61" fmla="*/ 59 h 175"/>
                  <a:gd name="T62" fmla="*/ 22 w 148"/>
                  <a:gd name="T63" fmla="*/ 55 h 175"/>
                  <a:gd name="T64" fmla="*/ 6 w 148"/>
                  <a:gd name="T65" fmla="*/ 72 h 175"/>
                  <a:gd name="T66" fmla="*/ 26 w 148"/>
                  <a:gd name="T67" fmla="*/ 79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48" h="175">
                    <a:moveTo>
                      <a:pt x="26" y="79"/>
                    </a:moveTo>
                    <a:cubicBezTo>
                      <a:pt x="28" y="80"/>
                      <a:pt x="25" y="88"/>
                      <a:pt x="30" y="92"/>
                    </a:cubicBezTo>
                    <a:cubicBezTo>
                      <a:pt x="36" y="96"/>
                      <a:pt x="51" y="89"/>
                      <a:pt x="52" y="94"/>
                    </a:cubicBezTo>
                    <a:cubicBezTo>
                      <a:pt x="53" y="99"/>
                      <a:pt x="49" y="103"/>
                      <a:pt x="49" y="107"/>
                    </a:cubicBezTo>
                    <a:cubicBezTo>
                      <a:pt x="49" y="111"/>
                      <a:pt x="54" y="118"/>
                      <a:pt x="54" y="119"/>
                    </a:cubicBezTo>
                    <a:cubicBezTo>
                      <a:pt x="54" y="120"/>
                      <a:pt x="64" y="128"/>
                      <a:pt x="69" y="125"/>
                    </a:cubicBezTo>
                    <a:cubicBezTo>
                      <a:pt x="75" y="122"/>
                      <a:pt x="80" y="116"/>
                      <a:pt x="87" y="121"/>
                    </a:cubicBezTo>
                    <a:cubicBezTo>
                      <a:pt x="94" y="126"/>
                      <a:pt x="91" y="134"/>
                      <a:pt x="103" y="134"/>
                    </a:cubicBezTo>
                    <a:cubicBezTo>
                      <a:pt x="106" y="135"/>
                      <a:pt x="109" y="135"/>
                      <a:pt x="112" y="135"/>
                    </a:cubicBezTo>
                    <a:cubicBezTo>
                      <a:pt x="107" y="135"/>
                      <a:pt x="100" y="136"/>
                      <a:pt x="95" y="138"/>
                    </a:cubicBezTo>
                    <a:cubicBezTo>
                      <a:pt x="91" y="140"/>
                      <a:pt x="83" y="151"/>
                      <a:pt x="89" y="155"/>
                    </a:cubicBezTo>
                    <a:cubicBezTo>
                      <a:pt x="95" y="159"/>
                      <a:pt x="105" y="156"/>
                      <a:pt x="111" y="159"/>
                    </a:cubicBezTo>
                    <a:cubicBezTo>
                      <a:pt x="118" y="161"/>
                      <a:pt x="128" y="175"/>
                      <a:pt x="133" y="172"/>
                    </a:cubicBezTo>
                    <a:cubicBezTo>
                      <a:pt x="139" y="169"/>
                      <a:pt x="147" y="172"/>
                      <a:pt x="145" y="162"/>
                    </a:cubicBezTo>
                    <a:cubicBezTo>
                      <a:pt x="144" y="154"/>
                      <a:pt x="130" y="140"/>
                      <a:pt x="121" y="137"/>
                    </a:cubicBezTo>
                    <a:cubicBezTo>
                      <a:pt x="126" y="137"/>
                      <a:pt x="129" y="137"/>
                      <a:pt x="131" y="136"/>
                    </a:cubicBezTo>
                    <a:cubicBezTo>
                      <a:pt x="136" y="134"/>
                      <a:pt x="131" y="119"/>
                      <a:pt x="136" y="117"/>
                    </a:cubicBezTo>
                    <a:cubicBezTo>
                      <a:pt x="140" y="116"/>
                      <a:pt x="146" y="116"/>
                      <a:pt x="139" y="102"/>
                    </a:cubicBezTo>
                    <a:cubicBezTo>
                      <a:pt x="132" y="88"/>
                      <a:pt x="148" y="72"/>
                      <a:pt x="129" y="66"/>
                    </a:cubicBezTo>
                    <a:cubicBezTo>
                      <a:pt x="111" y="61"/>
                      <a:pt x="112" y="74"/>
                      <a:pt x="107" y="78"/>
                    </a:cubicBezTo>
                    <a:cubicBezTo>
                      <a:pt x="101" y="82"/>
                      <a:pt x="96" y="68"/>
                      <a:pt x="94" y="57"/>
                    </a:cubicBezTo>
                    <a:cubicBezTo>
                      <a:pt x="92" y="46"/>
                      <a:pt x="91" y="38"/>
                      <a:pt x="85" y="33"/>
                    </a:cubicBezTo>
                    <a:cubicBezTo>
                      <a:pt x="80" y="28"/>
                      <a:pt x="68" y="35"/>
                      <a:pt x="67" y="24"/>
                    </a:cubicBezTo>
                    <a:cubicBezTo>
                      <a:pt x="66" y="14"/>
                      <a:pt x="78" y="15"/>
                      <a:pt x="66" y="13"/>
                    </a:cubicBezTo>
                    <a:cubicBezTo>
                      <a:pt x="54" y="11"/>
                      <a:pt x="40" y="0"/>
                      <a:pt x="34" y="5"/>
                    </a:cubicBezTo>
                    <a:cubicBezTo>
                      <a:pt x="31" y="8"/>
                      <a:pt x="32" y="12"/>
                      <a:pt x="34" y="19"/>
                    </a:cubicBezTo>
                    <a:cubicBezTo>
                      <a:pt x="35" y="26"/>
                      <a:pt x="32" y="23"/>
                      <a:pt x="31" y="27"/>
                    </a:cubicBezTo>
                    <a:cubicBezTo>
                      <a:pt x="30" y="32"/>
                      <a:pt x="20" y="40"/>
                      <a:pt x="23" y="44"/>
                    </a:cubicBezTo>
                    <a:cubicBezTo>
                      <a:pt x="27" y="48"/>
                      <a:pt x="36" y="33"/>
                      <a:pt x="36" y="38"/>
                    </a:cubicBezTo>
                    <a:cubicBezTo>
                      <a:pt x="36" y="44"/>
                      <a:pt x="42" y="52"/>
                      <a:pt x="43" y="53"/>
                    </a:cubicBezTo>
                    <a:cubicBezTo>
                      <a:pt x="44" y="53"/>
                      <a:pt x="42" y="56"/>
                      <a:pt x="40" y="59"/>
                    </a:cubicBezTo>
                    <a:cubicBezTo>
                      <a:pt x="38" y="61"/>
                      <a:pt x="30" y="52"/>
                      <a:pt x="22" y="55"/>
                    </a:cubicBezTo>
                    <a:cubicBezTo>
                      <a:pt x="15" y="59"/>
                      <a:pt x="0" y="64"/>
                      <a:pt x="6" y="72"/>
                    </a:cubicBezTo>
                    <a:cubicBezTo>
                      <a:pt x="12" y="79"/>
                      <a:pt x="24" y="77"/>
                      <a:pt x="26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0" name="Freeform 850"/>
              <p:cNvSpPr>
                <a:spLocks/>
              </p:cNvSpPr>
              <p:nvPr userDrawn="1"/>
            </p:nvSpPr>
            <p:spPr bwMode="auto">
              <a:xfrm>
                <a:off x="2356" y="503"/>
                <a:ext cx="22" cy="35"/>
              </a:xfrm>
              <a:custGeom>
                <a:avLst/>
                <a:gdLst>
                  <a:gd name="T0" fmla="*/ 17 w 21"/>
                  <a:gd name="T1" fmla="*/ 2 h 33"/>
                  <a:gd name="T2" fmla="*/ 10 w 21"/>
                  <a:gd name="T3" fmla="*/ 11 h 33"/>
                  <a:gd name="T4" fmla="*/ 1 w 21"/>
                  <a:gd name="T5" fmla="*/ 18 h 33"/>
                  <a:gd name="T6" fmla="*/ 13 w 21"/>
                  <a:gd name="T7" fmla="*/ 29 h 33"/>
                  <a:gd name="T8" fmla="*/ 15 w 21"/>
                  <a:gd name="T9" fmla="*/ 17 h 33"/>
                  <a:gd name="T10" fmla="*/ 17 w 21"/>
                  <a:gd name="T11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33">
                    <a:moveTo>
                      <a:pt x="17" y="2"/>
                    </a:moveTo>
                    <a:cubicBezTo>
                      <a:pt x="12" y="0"/>
                      <a:pt x="12" y="9"/>
                      <a:pt x="10" y="11"/>
                    </a:cubicBezTo>
                    <a:cubicBezTo>
                      <a:pt x="7" y="13"/>
                      <a:pt x="0" y="13"/>
                      <a:pt x="1" y="18"/>
                    </a:cubicBezTo>
                    <a:cubicBezTo>
                      <a:pt x="3" y="23"/>
                      <a:pt x="7" y="33"/>
                      <a:pt x="13" y="29"/>
                    </a:cubicBezTo>
                    <a:cubicBezTo>
                      <a:pt x="19" y="25"/>
                      <a:pt x="17" y="24"/>
                      <a:pt x="15" y="17"/>
                    </a:cubicBezTo>
                    <a:cubicBezTo>
                      <a:pt x="13" y="11"/>
                      <a:pt x="21" y="4"/>
                      <a:pt x="1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1" name="Freeform 851"/>
              <p:cNvSpPr>
                <a:spLocks/>
              </p:cNvSpPr>
              <p:nvPr userDrawn="1"/>
            </p:nvSpPr>
            <p:spPr bwMode="auto">
              <a:xfrm>
                <a:off x="2350" y="525"/>
                <a:ext cx="6" cy="8"/>
              </a:xfrm>
              <a:custGeom>
                <a:avLst/>
                <a:gdLst>
                  <a:gd name="T0" fmla="*/ 2 w 6"/>
                  <a:gd name="T1" fmla="*/ 2 h 7"/>
                  <a:gd name="T2" fmla="*/ 5 w 6"/>
                  <a:gd name="T3" fmla="*/ 6 h 7"/>
                  <a:gd name="T4" fmla="*/ 2 w 6"/>
                  <a:gd name="T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2" y="2"/>
                    </a:moveTo>
                    <a:cubicBezTo>
                      <a:pt x="0" y="4"/>
                      <a:pt x="4" y="7"/>
                      <a:pt x="5" y="6"/>
                    </a:cubicBezTo>
                    <a:cubicBezTo>
                      <a:pt x="6" y="5"/>
                      <a:pt x="5" y="0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2" name="Freeform 852"/>
              <p:cNvSpPr>
                <a:spLocks/>
              </p:cNvSpPr>
              <p:nvPr userDrawn="1"/>
            </p:nvSpPr>
            <p:spPr bwMode="auto">
              <a:xfrm>
                <a:off x="2340" y="321"/>
                <a:ext cx="29" cy="33"/>
              </a:xfrm>
              <a:custGeom>
                <a:avLst/>
                <a:gdLst>
                  <a:gd name="T0" fmla="*/ 5 w 28"/>
                  <a:gd name="T1" fmla="*/ 8 h 32"/>
                  <a:gd name="T2" fmla="*/ 6 w 28"/>
                  <a:gd name="T3" fmla="*/ 17 h 32"/>
                  <a:gd name="T4" fmla="*/ 12 w 28"/>
                  <a:gd name="T5" fmla="*/ 30 h 32"/>
                  <a:gd name="T6" fmla="*/ 19 w 28"/>
                  <a:gd name="T7" fmla="*/ 11 h 32"/>
                  <a:gd name="T8" fmla="*/ 26 w 28"/>
                  <a:gd name="T9" fmla="*/ 5 h 32"/>
                  <a:gd name="T10" fmla="*/ 19 w 28"/>
                  <a:gd name="T11" fmla="*/ 2 h 32"/>
                  <a:gd name="T12" fmla="*/ 13 w 28"/>
                  <a:gd name="T13" fmla="*/ 2 h 32"/>
                  <a:gd name="T14" fmla="*/ 11 w 28"/>
                  <a:gd name="T15" fmla="*/ 3 h 32"/>
                  <a:gd name="T16" fmla="*/ 0 w 28"/>
                  <a:gd name="T17" fmla="*/ 7 h 32"/>
                  <a:gd name="T18" fmla="*/ 5 w 28"/>
                  <a:gd name="T19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32">
                    <a:moveTo>
                      <a:pt x="5" y="8"/>
                    </a:moveTo>
                    <a:cubicBezTo>
                      <a:pt x="8" y="8"/>
                      <a:pt x="7" y="14"/>
                      <a:pt x="6" y="17"/>
                    </a:cubicBezTo>
                    <a:cubicBezTo>
                      <a:pt x="6" y="20"/>
                      <a:pt x="6" y="32"/>
                      <a:pt x="12" y="30"/>
                    </a:cubicBezTo>
                    <a:cubicBezTo>
                      <a:pt x="17" y="28"/>
                      <a:pt x="15" y="14"/>
                      <a:pt x="19" y="11"/>
                    </a:cubicBezTo>
                    <a:cubicBezTo>
                      <a:pt x="22" y="8"/>
                      <a:pt x="28" y="10"/>
                      <a:pt x="26" y="5"/>
                    </a:cubicBezTo>
                    <a:cubicBezTo>
                      <a:pt x="23" y="0"/>
                      <a:pt x="24" y="2"/>
                      <a:pt x="19" y="2"/>
                    </a:cubicBezTo>
                    <a:cubicBezTo>
                      <a:pt x="14" y="1"/>
                      <a:pt x="14" y="1"/>
                      <a:pt x="13" y="2"/>
                    </a:cubicBezTo>
                    <a:cubicBezTo>
                      <a:pt x="12" y="2"/>
                      <a:pt x="12" y="3"/>
                      <a:pt x="11" y="3"/>
                    </a:cubicBezTo>
                    <a:cubicBezTo>
                      <a:pt x="6" y="6"/>
                      <a:pt x="0" y="3"/>
                      <a:pt x="0" y="7"/>
                    </a:cubicBezTo>
                    <a:cubicBezTo>
                      <a:pt x="0" y="10"/>
                      <a:pt x="2" y="8"/>
                      <a:pt x="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3" name="Freeform 853"/>
              <p:cNvSpPr>
                <a:spLocks/>
              </p:cNvSpPr>
              <p:nvPr userDrawn="1"/>
            </p:nvSpPr>
            <p:spPr bwMode="auto">
              <a:xfrm>
                <a:off x="2210" y="586"/>
                <a:ext cx="46" cy="58"/>
              </a:xfrm>
              <a:custGeom>
                <a:avLst/>
                <a:gdLst>
                  <a:gd name="T0" fmla="*/ 19 w 44"/>
                  <a:gd name="T1" fmla="*/ 47 h 56"/>
                  <a:gd name="T2" fmla="*/ 29 w 44"/>
                  <a:gd name="T3" fmla="*/ 55 h 56"/>
                  <a:gd name="T4" fmla="*/ 39 w 44"/>
                  <a:gd name="T5" fmla="*/ 45 h 56"/>
                  <a:gd name="T6" fmla="*/ 42 w 44"/>
                  <a:gd name="T7" fmla="*/ 28 h 56"/>
                  <a:gd name="T8" fmla="*/ 39 w 44"/>
                  <a:gd name="T9" fmla="*/ 17 h 56"/>
                  <a:gd name="T10" fmla="*/ 16 w 44"/>
                  <a:gd name="T11" fmla="*/ 9 h 56"/>
                  <a:gd name="T12" fmla="*/ 10 w 44"/>
                  <a:gd name="T13" fmla="*/ 9 h 56"/>
                  <a:gd name="T14" fmla="*/ 10 w 44"/>
                  <a:gd name="T15" fmla="*/ 10 h 56"/>
                  <a:gd name="T16" fmla="*/ 6 w 44"/>
                  <a:gd name="T17" fmla="*/ 18 h 56"/>
                  <a:gd name="T18" fmla="*/ 16 w 44"/>
                  <a:gd name="T19" fmla="*/ 14 h 56"/>
                  <a:gd name="T20" fmla="*/ 18 w 44"/>
                  <a:gd name="T21" fmla="*/ 24 h 56"/>
                  <a:gd name="T22" fmla="*/ 3 w 44"/>
                  <a:gd name="T23" fmla="*/ 23 h 56"/>
                  <a:gd name="T24" fmla="*/ 6 w 44"/>
                  <a:gd name="T25" fmla="*/ 35 h 56"/>
                  <a:gd name="T26" fmla="*/ 19 w 44"/>
                  <a:gd name="T27" fmla="*/ 4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56">
                    <a:moveTo>
                      <a:pt x="19" y="47"/>
                    </a:moveTo>
                    <a:cubicBezTo>
                      <a:pt x="24" y="51"/>
                      <a:pt x="22" y="56"/>
                      <a:pt x="29" y="55"/>
                    </a:cubicBezTo>
                    <a:cubicBezTo>
                      <a:pt x="36" y="54"/>
                      <a:pt x="37" y="49"/>
                      <a:pt x="39" y="45"/>
                    </a:cubicBezTo>
                    <a:cubicBezTo>
                      <a:pt x="41" y="41"/>
                      <a:pt x="42" y="34"/>
                      <a:pt x="42" y="28"/>
                    </a:cubicBezTo>
                    <a:cubicBezTo>
                      <a:pt x="42" y="23"/>
                      <a:pt x="44" y="20"/>
                      <a:pt x="39" y="17"/>
                    </a:cubicBezTo>
                    <a:cubicBezTo>
                      <a:pt x="34" y="14"/>
                      <a:pt x="19" y="0"/>
                      <a:pt x="16" y="9"/>
                    </a:cubicBezTo>
                    <a:cubicBezTo>
                      <a:pt x="15" y="8"/>
                      <a:pt x="12" y="9"/>
                      <a:pt x="10" y="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9" y="12"/>
                      <a:pt x="2" y="19"/>
                      <a:pt x="6" y="18"/>
                    </a:cubicBezTo>
                    <a:cubicBezTo>
                      <a:pt x="8" y="18"/>
                      <a:pt x="14" y="16"/>
                      <a:pt x="16" y="14"/>
                    </a:cubicBezTo>
                    <a:cubicBezTo>
                      <a:pt x="17" y="18"/>
                      <a:pt x="21" y="23"/>
                      <a:pt x="18" y="24"/>
                    </a:cubicBezTo>
                    <a:cubicBezTo>
                      <a:pt x="14" y="27"/>
                      <a:pt x="7" y="21"/>
                      <a:pt x="3" y="23"/>
                    </a:cubicBezTo>
                    <a:cubicBezTo>
                      <a:pt x="0" y="26"/>
                      <a:pt x="2" y="28"/>
                      <a:pt x="6" y="35"/>
                    </a:cubicBezTo>
                    <a:cubicBezTo>
                      <a:pt x="11" y="41"/>
                      <a:pt x="14" y="44"/>
                      <a:pt x="19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4" name="Freeform 854"/>
              <p:cNvSpPr>
                <a:spLocks/>
              </p:cNvSpPr>
              <p:nvPr userDrawn="1"/>
            </p:nvSpPr>
            <p:spPr bwMode="auto">
              <a:xfrm>
                <a:off x="2247" y="571"/>
                <a:ext cx="13" cy="21"/>
              </a:xfrm>
              <a:custGeom>
                <a:avLst/>
                <a:gdLst>
                  <a:gd name="T0" fmla="*/ 12 w 13"/>
                  <a:gd name="T1" fmla="*/ 14 h 20"/>
                  <a:gd name="T2" fmla="*/ 3 w 13"/>
                  <a:gd name="T3" fmla="*/ 5 h 20"/>
                  <a:gd name="T4" fmla="*/ 6 w 13"/>
                  <a:gd name="T5" fmla="*/ 20 h 20"/>
                  <a:gd name="T6" fmla="*/ 12 w 13"/>
                  <a:gd name="T7" fmla="*/ 1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20">
                    <a:moveTo>
                      <a:pt x="12" y="14"/>
                    </a:moveTo>
                    <a:cubicBezTo>
                      <a:pt x="13" y="9"/>
                      <a:pt x="7" y="0"/>
                      <a:pt x="3" y="5"/>
                    </a:cubicBezTo>
                    <a:cubicBezTo>
                      <a:pt x="0" y="10"/>
                      <a:pt x="3" y="20"/>
                      <a:pt x="6" y="20"/>
                    </a:cubicBezTo>
                    <a:cubicBezTo>
                      <a:pt x="9" y="20"/>
                      <a:pt x="12" y="19"/>
                      <a:pt x="1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5" name="Freeform 855"/>
              <p:cNvSpPr>
                <a:spLocks/>
              </p:cNvSpPr>
              <p:nvPr userDrawn="1"/>
            </p:nvSpPr>
            <p:spPr bwMode="auto">
              <a:xfrm>
                <a:off x="2219" y="594"/>
                <a:ext cx="2" cy="2"/>
              </a:xfrm>
              <a:custGeom>
                <a:avLst/>
                <a:gdLst>
                  <a:gd name="T0" fmla="*/ 1 w 2"/>
                  <a:gd name="T1" fmla="*/ 1 h 2"/>
                  <a:gd name="T2" fmla="*/ 2 w 2"/>
                  <a:gd name="T3" fmla="*/ 1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2"/>
                      <a:pt x="2" y="2"/>
                      <a:pt x="2" y="1"/>
                    </a:cubicBezTo>
                    <a:cubicBezTo>
                      <a:pt x="2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6" name="Rectangle 856"/>
              <p:cNvSpPr>
                <a:spLocks noChangeArrowheads="1"/>
              </p:cNvSpPr>
              <p:nvPr userDrawn="1"/>
            </p:nvSpPr>
            <p:spPr bwMode="auto">
              <a:xfrm>
                <a:off x="2226" y="582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7" name="Freeform 857"/>
              <p:cNvSpPr>
                <a:spLocks/>
              </p:cNvSpPr>
              <p:nvPr userDrawn="1"/>
            </p:nvSpPr>
            <p:spPr bwMode="auto">
              <a:xfrm>
                <a:off x="2227" y="578"/>
                <a:ext cx="6" cy="3"/>
              </a:xfrm>
              <a:custGeom>
                <a:avLst/>
                <a:gdLst>
                  <a:gd name="T0" fmla="*/ 0 w 6"/>
                  <a:gd name="T1" fmla="*/ 3 h 3"/>
                  <a:gd name="T2" fmla="*/ 3 w 6"/>
                  <a:gd name="T3" fmla="*/ 2 h 3"/>
                  <a:gd name="T4" fmla="*/ 0 w 6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cubicBezTo>
                      <a:pt x="1" y="3"/>
                      <a:pt x="2" y="3"/>
                      <a:pt x="3" y="2"/>
                    </a:cubicBezTo>
                    <a:cubicBezTo>
                      <a:pt x="6" y="0"/>
                      <a:pt x="2" y="1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8" name="Freeform 858"/>
              <p:cNvSpPr>
                <a:spLocks/>
              </p:cNvSpPr>
              <p:nvPr userDrawn="1"/>
            </p:nvSpPr>
            <p:spPr bwMode="auto">
              <a:xfrm>
                <a:off x="2225" y="581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1 w 2"/>
                  <a:gd name="T5" fmla="*/ 1 h 1"/>
                  <a:gd name="T6" fmla="*/ 2 w 2"/>
                  <a:gd name="T7" fmla="*/ 0 h 1"/>
                  <a:gd name="T8" fmla="*/ 2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0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9" name="Freeform 859"/>
              <p:cNvSpPr>
                <a:spLocks/>
              </p:cNvSpPr>
              <p:nvPr userDrawn="1"/>
            </p:nvSpPr>
            <p:spPr bwMode="auto">
              <a:xfrm>
                <a:off x="2170" y="632"/>
                <a:ext cx="16" cy="11"/>
              </a:xfrm>
              <a:custGeom>
                <a:avLst/>
                <a:gdLst>
                  <a:gd name="T0" fmla="*/ 12 w 16"/>
                  <a:gd name="T1" fmla="*/ 6 h 11"/>
                  <a:gd name="T2" fmla="*/ 6 w 16"/>
                  <a:gd name="T3" fmla="*/ 1 h 11"/>
                  <a:gd name="T4" fmla="*/ 4 w 16"/>
                  <a:gd name="T5" fmla="*/ 9 h 11"/>
                  <a:gd name="T6" fmla="*/ 16 w 16"/>
                  <a:gd name="T7" fmla="*/ 7 h 11"/>
                  <a:gd name="T8" fmla="*/ 12 w 16"/>
                  <a:gd name="T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1">
                    <a:moveTo>
                      <a:pt x="12" y="6"/>
                    </a:moveTo>
                    <a:cubicBezTo>
                      <a:pt x="10" y="6"/>
                      <a:pt x="8" y="0"/>
                      <a:pt x="6" y="1"/>
                    </a:cubicBezTo>
                    <a:cubicBezTo>
                      <a:pt x="3" y="4"/>
                      <a:pt x="0" y="9"/>
                      <a:pt x="4" y="9"/>
                    </a:cubicBezTo>
                    <a:cubicBezTo>
                      <a:pt x="8" y="10"/>
                      <a:pt x="16" y="11"/>
                      <a:pt x="16" y="7"/>
                    </a:cubicBezTo>
                    <a:cubicBezTo>
                      <a:pt x="15" y="4"/>
                      <a:pt x="14" y="6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0" name="Freeform 860"/>
              <p:cNvSpPr>
                <a:spLocks/>
              </p:cNvSpPr>
              <p:nvPr userDrawn="1"/>
            </p:nvSpPr>
            <p:spPr bwMode="auto">
              <a:xfrm>
                <a:off x="2211" y="639"/>
                <a:ext cx="6" cy="9"/>
              </a:xfrm>
              <a:custGeom>
                <a:avLst/>
                <a:gdLst>
                  <a:gd name="T0" fmla="*/ 4 w 5"/>
                  <a:gd name="T1" fmla="*/ 3 h 8"/>
                  <a:gd name="T2" fmla="*/ 2 w 5"/>
                  <a:gd name="T3" fmla="*/ 8 h 8"/>
                  <a:gd name="T4" fmla="*/ 3 w 5"/>
                  <a:gd name="T5" fmla="*/ 8 h 8"/>
                  <a:gd name="T6" fmla="*/ 4 w 5"/>
                  <a:gd name="T7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8">
                    <a:moveTo>
                      <a:pt x="4" y="3"/>
                    </a:moveTo>
                    <a:cubicBezTo>
                      <a:pt x="3" y="0"/>
                      <a:pt x="0" y="7"/>
                      <a:pt x="2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7"/>
                      <a:pt x="5" y="5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1" name="Freeform 861"/>
              <p:cNvSpPr>
                <a:spLocks/>
              </p:cNvSpPr>
              <p:nvPr userDrawn="1"/>
            </p:nvSpPr>
            <p:spPr bwMode="auto">
              <a:xfrm>
                <a:off x="2213" y="648"/>
                <a:ext cx="3" cy="2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0 h 2"/>
                  <a:gd name="T4" fmla="*/ 0 w 2"/>
                  <a:gd name="T5" fmla="*/ 2 h 2"/>
                  <a:gd name="T6" fmla="*/ 1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2" name="Freeform 862"/>
              <p:cNvSpPr>
                <a:spLocks/>
              </p:cNvSpPr>
              <p:nvPr userDrawn="1"/>
            </p:nvSpPr>
            <p:spPr bwMode="auto">
              <a:xfrm>
                <a:off x="2475" y="620"/>
                <a:ext cx="25" cy="22"/>
              </a:xfrm>
              <a:custGeom>
                <a:avLst/>
                <a:gdLst>
                  <a:gd name="T0" fmla="*/ 19 w 24"/>
                  <a:gd name="T1" fmla="*/ 14 h 21"/>
                  <a:gd name="T2" fmla="*/ 23 w 24"/>
                  <a:gd name="T3" fmla="*/ 2 h 21"/>
                  <a:gd name="T4" fmla="*/ 14 w 24"/>
                  <a:gd name="T5" fmla="*/ 3 h 21"/>
                  <a:gd name="T6" fmla="*/ 8 w 24"/>
                  <a:gd name="T7" fmla="*/ 13 h 21"/>
                  <a:gd name="T8" fmla="*/ 4 w 24"/>
                  <a:gd name="T9" fmla="*/ 20 h 21"/>
                  <a:gd name="T10" fmla="*/ 14 w 24"/>
                  <a:gd name="T11" fmla="*/ 14 h 21"/>
                  <a:gd name="T12" fmla="*/ 15 w 24"/>
                  <a:gd name="T13" fmla="*/ 18 h 21"/>
                  <a:gd name="T14" fmla="*/ 19 w 24"/>
                  <a:gd name="T15" fmla="*/ 1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21">
                    <a:moveTo>
                      <a:pt x="19" y="14"/>
                    </a:moveTo>
                    <a:cubicBezTo>
                      <a:pt x="22" y="11"/>
                      <a:pt x="24" y="2"/>
                      <a:pt x="23" y="2"/>
                    </a:cubicBezTo>
                    <a:cubicBezTo>
                      <a:pt x="22" y="1"/>
                      <a:pt x="17" y="0"/>
                      <a:pt x="14" y="3"/>
                    </a:cubicBezTo>
                    <a:cubicBezTo>
                      <a:pt x="11" y="6"/>
                      <a:pt x="11" y="10"/>
                      <a:pt x="8" y="13"/>
                    </a:cubicBezTo>
                    <a:cubicBezTo>
                      <a:pt x="5" y="17"/>
                      <a:pt x="0" y="20"/>
                      <a:pt x="4" y="20"/>
                    </a:cubicBezTo>
                    <a:cubicBezTo>
                      <a:pt x="9" y="21"/>
                      <a:pt x="12" y="15"/>
                      <a:pt x="14" y="14"/>
                    </a:cubicBezTo>
                    <a:cubicBezTo>
                      <a:pt x="15" y="14"/>
                      <a:pt x="15" y="16"/>
                      <a:pt x="15" y="18"/>
                    </a:cubicBezTo>
                    <a:cubicBezTo>
                      <a:pt x="16" y="17"/>
                      <a:pt x="18" y="15"/>
                      <a:pt x="19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3" name="Freeform 863"/>
              <p:cNvSpPr>
                <a:spLocks/>
              </p:cNvSpPr>
              <p:nvPr userDrawn="1"/>
            </p:nvSpPr>
            <p:spPr bwMode="auto">
              <a:xfrm>
                <a:off x="2489" y="639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0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2" y="1"/>
                      <a:pt x="2" y="0"/>
                    </a:cubicBezTo>
                    <a:cubicBezTo>
                      <a:pt x="1" y="1"/>
                      <a:pt x="0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4" name="Freeform 864"/>
              <p:cNvSpPr>
                <a:spLocks/>
              </p:cNvSpPr>
              <p:nvPr userDrawn="1"/>
            </p:nvSpPr>
            <p:spPr bwMode="auto">
              <a:xfrm>
                <a:off x="2356" y="988"/>
                <a:ext cx="62" cy="60"/>
              </a:xfrm>
              <a:custGeom>
                <a:avLst/>
                <a:gdLst>
                  <a:gd name="T0" fmla="*/ 53 w 59"/>
                  <a:gd name="T1" fmla="*/ 19 h 57"/>
                  <a:gd name="T2" fmla="*/ 40 w 59"/>
                  <a:gd name="T3" fmla="*/ 1 h 57"/>
                  <a:gd name="T4" fmla="*/ 25 w 59"/>
                  <a:gd name="T5" fmla="*/ 10 h 57"/>
                  <a:gd name="T6" fmla="*/ 10 w 59"/>
                  <a:gd name="T7" fmla="*/ 20 h 57"/>
                  <a:gd name="T8" fmla="*/ 3 w 59"/>
                  <a:gd name="T9" fmla="*/ 39 h 57"/>
                  <a:gd name="T10" fmla="*/ 21 w 59"/>
                  <a:gd name="T11" fmla="*/ 44 h 57"/>
                  <a:gd name="T12" fmla="*/ 34 w 59"/>
                  <a:gd name="T13" fmla="*/ 54 h 57"/>
                  <a:gd name="T14" fmla="*/ 47 w 59"/>
                  <a:gd name="T15" fmla="*/ 39 h 57"/>
                  <a:gd name="T16" fmla="*/ 51 w 59"/>
                  <a:gd name="T17" fmla="*/ 23 h 57"/>
                  <a:gd name="T18" fmla="*/ 53 w 59"/>
                  <a:gd name="T19" fmla="*/ 1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9" h="57">
                    <a:moveTo>
                      <a:pt x="53" y="19"/>
                    </a:moveTo>
                    <a:cubicBezTo>
                      <a:pt x="47" y="16"/>
                      <a:pt x="51" y="0"/>
                      <a:pt x="40" y="1"/>
                    </a:cubicBezTo>
                    <a:cubicBezTo>
                      <a:pt x="28" y="3"/>
                      <a:pt x="31" y="6"/>
                      <a:pt x="25" y="10"/>
                    </a:cubicBezTo>
                    <a:cubicBezTo>
                      <a:pt x="21" y="14"/>
                      <a:pt x="15" y="14"/>
                      <a:pt x="10" y="20"/>
                    </a:cubicBezTo>
                    <a:cubicBezTo>
                      <a:pt x="5" y="26"/>
                      <a:pt x="0" y="33"/>
                      <a:pt x="3" y="39"/>
                    </a:cubicBezTo>
                    <a:cubicBezTo>
                      <a:pt x="5" y="46"/>
                      <a:pt x="16" y="42"/>
                      <a:pt x="21" y="44"/>
                    </a:cubicBezTo>
                    <a:cubicBezTo>
                      <a:pt x="25" y="46"/>
                      <a:pt x="28" y="57"/>
                      <a:pt x="34" y="54"/>
                    </a:cubicBezTo>
                    <a:cubicBezTo>
                      <a:pt x="39" y="51"/>
                      <a:pt x="40" y="47"/>
                      <a:pt x="47" y="39"/>
                    </a:cubicBezTo>
                    <a:cubicBezTo>
                      <a:pt x="54" y="31"/>
                      <a:pt x="49" y="27"/>
                      <a:pt x="51" y="23"/>
                    </a:cubicBezTo>
                    <a:cubicBezTo>
                      <a:pt x="53" y="20"/>
                      <a:pt x="59" y="23"/>
                      <a:pt x="5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5" name="Freeform 865"/>
              <p:cNvSpPr>
                <a:spLocks/>
              </p:cNvSpPr>
              <p:nvPr userDrawn="1"/>
            </p:nvSpPr>
            <p:spPr bwMode="auto">
              <a:xfrm>
                <a:off x="2341" y="942"/>
                <a:ext cx="37" cy="35"/>
              </a:xfrm>
              <a:custGeom>
                <a:avLst/>
                <a:gdLst>
                  <a:gd name="T0" fmla="*/ 32 w 36"/>
                  <a:gd name="T1" fmla="*/ 0 h 33"/>
                  <a:gd name="T2" fmla="*/ 22 w 36"/>
                  <a:gd name="T3" fmla="*/ 8 h 33"/>
                  <a:gd name="T4" fmla="*/ 8 w 36"/>
                  <a:gd name="T5" fmla="*/ 11 h 33"/>
                  <a:gd name="T6" fmla="*/ 1 w 36"/>
                  <a:gd name="T7" fmla="*/ 25 h 33"/>
                  <a:gd name="T8" fmla="*/ 21 w 36"/>
                  <a:gd name="T9" fmla="*/ 29 h 33"/>
                  <a:gd name="T10" fmla="*/ 28 w 36"/>
                  <a:gd name="T11" fmla="*/ 13 h 33"/>
                  <a:gd name="T12" fmla="*/ 32 w 36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33">
                    <a:moveTo>
                      <a:pt x="32" y="0"/>
                    </a:moveTo>
                    <a:cubicBezTo>
                      <a:pt x="27" y="0"/>
                      <a:pt x="28" y="1"/>
                      <a:pt x="22" y="8"/>
                    </a:cubicBezTo>
                    <a:cubicBezTo>
                      <a:pt x="16" y="13"/>
                      <a:pt x="13" y="8"/>
                      <a:pt x="8" y="11"/>
                    </a:cubicBezTo>
                    <a:cubicBezTo>
                      <a:pt x="3" y="13"/>
                      <a:pt x="0" y="22"/>
                      <a:pt x="1" y="25"/>
                    </a:cubicBezTo>
                    <a:cubicBezTo>
                      <a:pt x="2" y="28"/>
                      <a:pt x="16" y="33"/>
                      <a:pt x="21" y="29"/>
                    </a:cubicBezTo>
                    <a:cubicBezTo>
                      <a:pt x="27" y="25"/>
                      <a:pt x="24" y="17"/>
                      <a:pt x="28" y="13"/>
                    </a:cubicBezTo>
                    <a:cubicBezTo>
                      <a:pt x="32" y="9"/>
                      <a:pt x="36" y="0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6" name="Freeform 866"/>
              <p:cNvSpPr>
                <a:spLocks/>
              </p:cNvSpPr>
              <p:nvPr userDrawn="1"/>
            </p:nvSpPr>
            <p:spPr bwMode="auto">
              <a:xfrm>
                <a:off x="2171" y="1190"/>
                <a:ext cx="56" cy="30"/>
              </a:xfrm>
              <a:custGeom>
                <a:avLst/>
                <a:gdLst>
                  <a:gd name="T0" fmla="*/ 50 w 54"/>
                  <a:gd name="T1" fmla="*/ 4 h 29"/>
                  <a:gd name="T2" fmla="*/ 20 w 54"/>
                  <a:gd name="T3" fmla="*/ 3 h 29"/>
                  <a:gd name="T4" fmla="*/ 7 w 54"/>
                  <a:gd name="T5" fmla="*/ 6 h 29"/>
                  <a:gd name="T6" fmla="*/ 2 w 54"/>
                  <a:gd name="T7" fmla="*/ 25 h 29"/>
                  <a:gd name="T8" fmla="*/ 18 w 54"/>
                  <a:gd name="T9" fmla="*/ 18 h 29"/>
                  <a:gd name="T10" fmla="*/ 38 w 54"/>
                  <a:gd name="T11" fmla="*/ 17 h 29"/>
                  <a:gd name="T12" fmla="*/ 50 w 54"/>
                  <a:gd name="T13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29">
                    <a:moveTo>
                      <a:pt x="50" y="4"/>
                    </a:moveTo>
                    <a:cubicBezTo>
                      <a:pt x="46" y="0"/>
                      <a:pt x="28" y="4"/>
                      <a:pt x="20" y="3"/>
                    </a:cubicBezTo>
                    <a:cubicBezTo>
                      <a:pt x="14" y="3"/>
                      <a:pt x="12" y="4"/>
                      <a:pt x="7" y="6"/>
                    </a:cubicBezTo>
                    <a:cubicBezTo>
                      <a:pt x="2" y="9"/>
                      <a:pt x="0" y="22"/>
                      <a:pt x="2" y="25"/>
                    </a:cubicBezTo>
                    <a:cubicBezTo>
                      <a:pt x="4" y="29"/>
                      <a:pt x="8" y="17"/>
                      <a:pt x="18" y="18"/>
                    </a:cubicBezTo>
                    <a:cubicBezTo>
                      <a:pt x="27" y="19"/>
                      <a:pt x="33" y="20"/>
                      <a:pt x="38" y="17"/>
                    </a:cubicBezTo>
                    <a:cubicBezTo>
                      <a:pt x="43" y="14"/>
                      <a:pt x="54" y="8"/>
                      <a:pt x="5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7" name="Freeform 867"/>
              <p:cNvSpPr>
                <a:spLocks/>
              </p:cNvSpPr>
              <p:nvPr userDrawn="1"/>
            </p:nvSpPr>
            <p:spPr bwMode="auto">
              <a:xfrm>
                <a:off x="2231" y="1205"/>
                <a:ext cx="31" cy="42"/>
              </a:xfrm>
              <a:custGeom>
                <a:avLst/>
                <a:gdLst>
                  <a:gd name="T0" fmla="*/ 13 w 30"/>
                  <a:gd name="T1" fmla="*/ 9 h 40"/>
                  <a:gd name="T2" fmla="*/ 2 w 30"/>
                  <a:gd name="T3" fmla="*/ 24 h 40"/>
                  <a:gd name="T4" fmla="*/ 9 w 30"/>
                  <a:gd name="T5" fmla="*/ 40 h 40"/>
                  <a:gd name="T6" fmla="*/ 18 w 30"/>
                  <a:gd name="T7" fmla="*/ 29 h 40"/>
                  <a:gd name="T8" fmla="*/ 22 w 30"/>
                  <a:gd name="T9" fmla="*/ 14 h 40"/>
                  <a:gd name="T10" fmla="*/ 26 w 30"/>
                  <a:gd name="T11" fmla="*/ 2 h 40"/>
                  <a:gd name="T12" fmla="*/ 13 w 30"/>
                  <a:gd name="T13" fmla="*/ 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0">
                    <a:moveTo>
                      <a:pt x="13" y="9"/>
                    </a:moveTo>
                    <a:cubicBezTo>
                      <a:pt x="8" y="15"/>
                      <a:pt x="0" y="18"/>
                      <a:pt x="2" y="24"/>
                    </a:cubicBezTo>
                    <a:cubicBezTo>
                      <a:pt x="5" y="30"/>
                      <a:pt x="6" y="40"/>
                      <a:pt x="9" y="40"/>
                    </a:cubicBezTo>
                    <a:cubicBezTo>
                      <a:pt x="13" y="40"/>
                      <a:pt x="14" y="33"/>
                      <a:pt x="18" y="29"/>
                    </a:cubicBezTo>
                    <a:cubicBezTo>
                      <a:pt x="22" y="25"/>
                      <a:pt x="21" y="17"/>
                      <a:pt x="22" y="14"/>
                    </a:cubicBezTo>
                    <a:cubicBezTo>
                      <a:pt x="23" y="11"/>
                      <a:pt x="30" y="4"/>
                      <a:pt x="26" y="2"/>
                    </a:cubicBezTo>
                    <a:cubicBezTo>
                      <a:pt x="22" y="0"/>
                      <a:pt x="16" y="6"/>
                      <a:pt x="1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8" name="Freeform 868"/>
              <p:cNvSpPr>
                <a:spLocks/>
              </p:cNvSpPr>
              <p:nvPr userDrawn="1"/>
            </p:nvSpPr>
            <p:spPr bwMode="auto">
              <a:xfrm>
                <a:off x="2498" y="1270"/>
                <a:ext cx="16" cy="14"/>
              </a:xfrm>
              <a:custGeom>
                <a:avLst/>
                <a:gdLst>
                  <a:gd name="T0" fmla="*/ 6 w 15"/>
                  <a:gd name="T1" fmla="*/ 1 h 13"/>
                  <a:gd name="T2" fmla="*/ 1 w 15"/>
                  <a:gd name="T3" fmla="*/ 4 h 13"/>
                  <a:gd name="T4" fmla="*/ 0 w 15"/>
                  <a:gd name="T5" fmla="*/ 4 h 13"/>
                  <a:gd name="T6" fmla="*/ 4 w 15"/>
                  <a:gd name="T7" fmla="*/ 13 h 13"/>
                  <a:gd name="T8" fmla="*/ 15 w 15"/>
                  <a:gd name="T9" fmla="*/ 7 h 13"/>
                  <a:gd name="T10" fmla="*/ 6 w 15"/>
                  <a:gd name="T11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3">
                    <a:moveTo>
                      <a:pt x="6" y="1"/>
                    </a:moveTo>
                    <a:cubicBezTo>
                      <a:pt x="4" y="0"/>
                      <a:pt x="4" y="2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ubicBezTo>
                      <a:pt x="3" y="7"/>
                      <a:pt x="2" y="13"/>
                      <a:pt x="4" y="13"/>
                    </a:cubicBezTo>
                    <a:cubicBezTo>
                      <a:pt x="6" y="12"/>
                      <a:pt x="14" y="10"/>
                      <a:pt x="15" y="7"/>
                    </a:cubicBezTo>
                    <a:cubicBezTo>
                      <a:pt x="15" y="4"/>
                      <a:pt x="9" y="2"/>
                      <a:pt x="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9" name="Freeform 869"/>
              <p:cNvSpPr>
                <a:spLocks/>
              </p:cNvSpPr>
              <p:nvPr userDrawn="1"/>
            </p:nvSpPr>
            <p:spPr bwMode="auto">
              <a:xfrm>
                <a:off x="2496" y="1272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2 w 2"/>
                  <a:gd name="T3" fmla="*/ 2 h 3"/>
                  <a:gd name="T4" fmla="*/ 2 w 2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0" y="0"/>
                      <a:pt x="0" y="3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0" name="Freeform 870"/>
              <p:cNvSpPr>
                <a:spLocks/>
              </p:cNvSpPr>
              <p:nvPr userDrawn="1"/>
            </p:nvSpPr>
            <p:spPr bwMode="auto">
              <a:xfrm>
                <a:off x="2428" y="1298"/>
                <a:ext cx="19" cy="15"/>
              </a:xfrm>
              <a:custGeom>
                <a:avLst/>
                <a:gdLst>
                  <a:gd name="T0" fmla="*/ 15 w 18"/>
                  <a:gd name="T1" fmla="*/ 1 h 14"/>
                  <a:gd name="T2" fmla="*/ 10 w 18"/>
                  <a:gd name="T3" fmla="*/ 6 h 14"/>
                  <a:gd name="T4" fmla="*/ 1 w 18"/>
                  <a:gd name="T5" fmla="*/ 12 h 14"/>
                  <a:gd name="T6" fmla="*/ 5 w 18"/>
                  <a:gd name="T7" fmla="*/ 9 h 14"/>
                  <a:gd name="T8" fmla="*/ 17 w 18"/>
                  <a:gd name="T9" fmla="*/ 6 h 14"/>
                  <a:gd name="T10" fmla="*/ 15 w 18"/>
                  <a:gd name="T11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4">
                    <a:moveTo>
                      <a:pt x="15" y="1"/>
                    </a:moveTo>
                    <a:cubicBezTo>
                      <a:pt x="11" y="1"/>
                      <a:pt x="14" y="2"/>
                      <a:pt x="10" y="6"/>
                    </a:cubicBezTo>
                    <a:cubicBezTo>
                      <a:pt x="7" y="8"/>
                      <a:pt x="1" y="10"/>
                      <a:pt x="1" y="12"/>
                    </a:cubicBezTo>
                    <a:cubicBezTo>
                      <a:pt x="1" y="14"/>
                      <a:pt x="0" y="12"/>
                      <a:pt x="5" y="9"/>
                    </a:cubicBezTo>
                    <a:cubicBezTo>
                      <a:pt x="10" y="6"/>
                      <a:pt x="17" y="11"/>
                      <a:pt x="17" y="6"/>
                    </a:cubicBezTo>
                    <a:cubicBezTo>
                      <a:pt x="17" y="2"/>
                      <a:pt x="18" y="0"/>
                      <a:pt x="1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1" name="Freeform 871"/>
              <p:cNvSpPr>
                <a:spLocks/>
              </p:cNvSpPr>
              <p:nvPr userDrawn="1"/>
            </p:nvSpPr>
            <p:spPr bwMode="auto">
              <a:xfrm>
                <a:off x="2509" y="1236"/>
                <a:ext cx="20" cy="15"/>
              </a:xfrm>
              <a:custGeom>
                <a:avLst/>
                <a:gdLst>
                  <a:gd name="T0" fmla="*/ 17 w 19"/>
                  <a:gd name="T1" fmla="*/ 3 h 15"/>
                  <a:gd name="T2" fmla="*/ 10 w 19"/>
                  <a:gd name="T3" fmla="*/ 9 h 15"/>
                  <a:gd name="T4" fmla="*/ 3 w 19"/>
                  <a:gd name="T5" fmla="*/ 13 h 15"/>
                  <a:gd name="T6" fmla="*/ 10 w 19"/>
                  <a:gd name="T7" fmla="*/ 11 h 15"/>
                  <a:gd name="T8" fmla="*/ 17 w 19"/>
                  <a:gd name="T9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5">
                    <a:moveTo>
                      <a:pt x="17" y="3"/>
                    </a:moveTo>
                    <a:cubicBezTo>
                      <a:pt x="15" y="0"/>
                      <a:pt x="13" y="5"/>
                      <a:pt x="10" y="9"/>
                    </a:cubicBezTo>
                    <a:cubicBezTo>
                      <a:pt x="7" y="12"/>
                      <a:pt x="0" y="12"/>
                      <a:pt x="3" y="13"/>
                    </a:cubicBezTo>
                    <a:cubicBezTo>
                      <a:pt x="5" y="15"/>
                      <a:pt x="8" y="13"/>
                      <a:pt x="10" y="11"/>
                    </a:cubicBezTo>
                    <a:cubicBezTo>
                      <a:pt x="13" y="9"/>
                      <a:pt x="19" y="5"/>
                      <a:pt x="17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2" name="Freeform 872"/>
              <p:cNvSpPr>
                <a:spLocks/>
              </p:cNvSpPr>
              <p:nvPr userDrawn="1"/>
            </p:nvSpPr>
            <p:spPr bwMode="auto">
              <a:xfrm>
                <a:off x="2115" y="1525"/>
                <a:ext cx="12" cy="4"/>
              </a:xfrm>
              <a:custGeom>
                <a:avLst/>
                <a:gdLst>
                  <a:gd name="T0" fmla="*/ 9 w 11"/>
                  <a:gd name="T1" fmla="*/ 1 h 4"/>
                  <a:gd name="T2" fmla="*/ 11 w 11"/>
                  <a:gd name="T3" fmla="*/ 0 h 4"/>
                  <a:gd name="T4" fmla="*/ 5 w 11"/>
                  <a:gd name="T5" fmla="*/ 1 h 4"/>
                  <a:gd name="T6" fmla="*/ 9 w 11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4">
                    <a:moveTo>
                      <a:pt x="9" y="1"/>
                    </a:moveTo>
                    <a:cubicBezTo>
                      <a:pt x="10" y="1"/>
                      <a:pt x="11" y="1"/>
                      <a:pt x="11" y="0"/>
                    </a:cubicBezTo>
                    <a:cubicBezTo>
                      <a:pt x="9" y="0"/>
                      <a:pt x="7" y="0"/>
                      <a:pt x="5" y="1"/>
                    </a:cubicBezTo>
                    <a:cubicBezTo>
                      <a:pt x="0" y="2"/>
                      <a:pt x="2" y="4"/>
                      <a:pt x="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3" name="Freeform 873"/>
              <p:cNvSpPr>
                <a:spLocks/>
              </p:cNvSpPr>
              <p:nvPr userDrawn="1"/>
            </p:nvSpPr>
            <p:spPr bwMode="auto">
              <a:xfrm>
                <a:off x="2127" y="1516"/>
                <a:ext cx="23" cy="16"/>
              </a:xfrm>
              <a:custGeom>
                <a:avLst/>
                <a:gdLst>
                  <a:gd name="T0" fmla="*/ 0 w 22"/>
                  <a:gd name="T1" fmla="*/ 9 h 16"/>
                  <a:gd name="T2" fmla="*/ 13 w 22"/>
                  <a:gd name="T3" fmla="*/ 11 h 16"/>
                  <a:gd name="T4" fmla="*/ 22 w 22"/>
                  <a:gd name="T5" fmla="*/ 12 h 16"/>
                  <a:gd name="T6" fmla="*/ 12 w 22"/>
                  <a:gd name="T7" fmla="*/ 2 h 16"/>
                  <a:gd name="T8" fmla="*/ 0 w 22"/>
                  <a:gd name="T9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6">
                    <a:moveTo>
                      <a:pt x="0" y="9"/>
                    </a:moveTo>
                    <a:cubicBezTo>
                      <a:pt x="5" y="9"/>
                      <a:pt x="10" y="10"/>
                      <a:pt x="13" y="11"/>
                    </a:cubicBezTo>
                    <a:cubicBezTo>
                      <a:pt x="19" y="12"/>
                      <a:pt x="22" y="16"/>
                      <a:pt x="22" y="12"/>
                    </a:cubicBezTo>
                    <a:cubicBezTo>
                      <a:pt x="22" y="9"/>
                      <a:pt x="16" y="4"/>
                      <a:pt x="12" y="2"/>
                    </a:cubicBezTo>
                    <a:cubicBezTo>
                      <a:pt x="9" y="0"/>
                      <a:pt x="5" y="6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4" name="Freeform 874"/>
              <p:cNvSpPr>
                <a:spLocks/>
              </p:cNvSpPr>
              <p:nvPr userDrawn="1"/>
            </p:nvSpPr>
            <p:spPr bwMode="auto">
              <a:xfrm>
                <a:off x="2182" y="1409"/>
                <a:ext cx="26" cy="27"/>
              </a:xfrm>
              <a:custGeom>
                <a:avLst/>
                <a:gdLst>
                  <a:gd name="T0" fmla="*/ 16 w 25"/>
                  <a:gd name="T1" fmla="*/ 0 h 26"/>
                  <a:gd name="T2" fmla="*/ 9 w 25"/>
                  <a:gd name="T3" fmla="*/ 8 h 26"/>
                  <a:gd name="T4" fmla="*/ 2 w 25"/>
                  <a:gd name="T5" fmla="*/ 20 h 26"/>
                  <a:gd name="T6" fmla="*/ 1 w 25"/>
                  <a:gd name="T7" fmla="*/ 26 h 26"/>
                  <a:gd name="T8" fmla="*/ 6 w 25"/>
                  <a:gd name="T9" fmla="*/ 22 h 26"/>
                  <a:gd name="T10" fmla="*/ 13 w 25"/>
                  <a:gd name="T11" fmla="*/ 22 h 26"/>
                  <a:gd name="T12" fmla="*/ 20 w 25"/>
                  <a:gd name="T13" fmla="*/ 21 h 26"/>
                  <a:gd name="T14" fmla="*/ 24 w 25"/>
                  <a:gd name="T15" fmla="*/ 9 h 26"/>
                  <a:gd name="T16" fmla="*/ 16 w 25"/>
                  <a:gd name="T1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16" y="0"/>
                    </a:moveTo>
                    <a:cubicBezTo>
                      <a:pt x="13" y="0"/>
                      <a:pt x="13" y="4"/>
                      <a:pt x="9" y="8"/>
                    </a:cubicBezTo>
                    <a:cubicBezTo>
                      <a:pt x="5" y="11"/>
                      <a:pt x="4" y="16"/>
                      <a:pt x="2" y="20"/>
                    </a:cubicBezTo>
                    <a:cubicBezTo>
                      <a:pt x="1" y="23"/>
                      <a:pt x="0" y="26"/>
                      <a:pt x="1" y="26"/>
                    </a:cubicBezTo>
                    <a:cubicBezTo>
                      <a:pt x="3" y="26"/>
                      <a:pt x="3" y="24"/>
                      <a:pt x="6" y="22"/>
                    </a:cubicBezTo>
                    <a:cubicBezTo>
                      <a:pt x="9" y="19"/>
                      <a:pt x="13" y="22"/>
                      <a:pt x="13" y="22"/>
                    </a:cubicBezTo>
                    <a:cubicBezTo>
                      <a:pt x="14" y="22"/>
                      <a:pt x="18" y="22"/>
                      <a:pt x="20" y="21"/>
                    </a:cubicBezTo>
                    <a:cubicBezTo>
                      <a:pt x="22" y="19"/>
                      <a:pt x="25" y="11"/>
                      <a:pt x="24" y="9"/>
                    </a:cubicBezTo>
                    <a:cubicBezTo>
                      <a:pt x="23" y="6"/>
                      <a:pt x="19" y="0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5" name="Freeform 875"/>
              <p:cNvSpPr>
                <a:spLocks/>
              </p:cNvSpPr>
              <p:nvPr userDrawn="1"/>
            </p:nvSpPr>
            <p:spPr bwMode="auto">
              <a:xfrm>
                <a:off x="2434" y="1632"/>
                <a:ext cx="2" cy="5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0" y="0"/>
                      <a:pt x="0" y="2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6" name="Freeform 876"/>
              <p:cNvSpPr>
                <a:spLocks/>
              </p:cNvSpPr>
              <p:nvPr userDrawn="1"/>
            </p:nvSpPr>
            <p:spPr bwMode="auto">
              <a:xfrm>
                <a:off x="2436" y="1637"/>
                <a:ext cx="49" cy="25"/>
              </a:xfrm>
              <a:custGeom>
                <a:avLst/>
                <a:gdLst>
                  <a:gd name="T0" fmla="*/ 39 w 47"/>
                  <a:gd name="T1" fmla="*/ 24 h 24"/>
                  <a:gd name="T2" fmla="*/ 36 w 47"/>
                  <a:gd name="T3" fmla="*/ 9 h 24"/>
                  <a:gd name="T4" fmla="*/ 7 w 47"/>
                  <a:gd name="T5" fmla="*/ 7 h 24"/>
                  <a:gd name="T6" fmla="*/ 0 w 47"/>
                  <a:gd name="T7" fmla="*/ 0 h 24"/>
                  <a:gd name="T8" fmla="*/ 1 w 47"/>
                  <a:gd name="T9" fmla="*/ 1 h 24"/>
                  <a:gd name="T10" fmla="*/ 13 w 47"/>
                  <a:gd name="T11" fmla="*/ 11 h 24"/>
                  <a:gd name="T12" fmla="*/ 25 w 47"/>
                  <a:gd name="T13" fmla="*/ 21 h 24"/>
                  <a:gd name="T14" fmla="*/ 39 w 47"/>
                  <a:gd name="T1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" h="24">
                    <a:moveTo>
                      <a:pt x="39" y="24"/>
                    </a:moveTo>
                    <a:cubicBezTo>
                      <a:pt x="43" y="23"/>
                      <a:pt x="47" y="14"/>
                      <a:pt x="36" y="9"/>
                    </a:cubicBezTo>
                    <a:cubicBezTo>
                      <a:pt x="24" y="4"/>
                      <a:pt x="15" y="9"/>
                      <a:pt x="7" y="7"/>
                    </a:cubicBezTo>
                    <a:cubicBezTo>
                      <a:pt x="4" y="6"/>
                      <a:pt x="2" y="3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5" y="10"/>
                      <a:pt x="10" y="8"/>
                      <a:pt x="13" y="11"/>
                    </a:cubicBezTo>
                    <a:cubicBezTo>
                      <a:pt x="16" y="15"/>
                      <a:pt x="19" y="20"/>
                      <a:pt x="25" y="21"/>
                    </a:cubicBezTo>
                    <a:cubicBezTo>
                      <a:pt x="31" y="23"/>
                      <a:pt x="35" y="24"/>
                      <a:pt x="39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7" name="Freeform 877"/>
              <p:cNvSpPr>
                <a:spLocks/>
              </p:cNvSpPr>
              <p:nvPr userDrawn="1"/>
            </p:nvSpPr>
            <p:spPr bwMode="auto">
              <a:xfrm>
                <a:off x="2605" y="1696"/>
                <a:ext cx="40" cy="46"/>
              </a:xfrm>
              <a:custGeom>
                <a:avLst/>
                <a:gdLst>
                  <a:gd name="T0" fmla="*/ 30 w 39"/>
                  <a:gd name="T1" fmla="*/ 4 h 44"/>
                  <a:gd name="T2" fmla="*/ 22 w 39"/>
                  <a:gd name="T3" fmla="*/ 10 h 44"/>
                  <a:gd name="T4" fmla="*/ 16 w 39"/>
                  <a:gd name="T5" fmla="*/ 11 h 44"/>
                  <a:gd name="T6" fmla="*/ 11 w 39"/>
                  <a:gd name="T7" fmla="*/ 14 h 44"/>
                  <a:gd name="T8" fmla="*/ 2 w 39"/>
                  <a:gd name="T9" fmla="*/ 25 h 44"/>
                  <a:gd name="T10" fmla="*/ 6 w 39"/>
                  <a:gd name="T11" fmla="*/ 32 h 44"/>
                  <a:gd name="T12" fmla="*/ 15 w 39"/>
                  <a:gd name="T13" fmla="*/ 20 h 44"/>
                  <a:gd name="T14" fmla="*/ 19 w 39"/>
                  <a:gd name="T15" fmla="*/ 24 h 44"/>
                  <a:gd name="T16" fmla="*/ 18 w 39"/>
                  <a:gd name="T17" fmla="*/ 35 h 44"/>
                  <a:gd name="T18" fmla="*/ 24 w 39"/>
                  <a:gd name="T19" fmla="*/ 36 h 44"/>
                  <a:gd name="T20" fmla="*/ 33 w 39"/>
                  <a:gd name="T21" fmla="*/ 37 h 44"/>
                  <a:gd name="T22" fmla="*/ 34 w 39"/>
                  <a:gd name="T23" fmla="*/ 22 h 44"/>
                  <a:gd name="T24" fmla="*/ 37 w 39"/>
                  <a:gd name="T25" fmla="*/ 13 h 44"/>
                  <a:gd name="T26" fmla="*/ 36 w 39"/>
                  <a:gd name="T27" fmla="*/ 6 h 44"/>
                  <a:gd name="T28" fmla="*/ 38 w 39"/>
                  <a:gd name="T29" fmla="*/ 3 h 44"/>
                  <a:gd name="T30" fmla="*/ 30 w 39"/>
                  <a:gd name="T31" fmla="*/ 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" h="44">
                    <a:moveTo>
                      <a:pt x="30" y="4"/>
                    </a:moveTo>
                    <a:cubicBezTo>
                      <a:pt x="26" y="7"/>
                      <a:pt x="25" y="9"/>
                      <a:pt x="22" y="10"/>
                    </a:cubicBezTo>
                    <a:cubicBezTo>
                      <a:pt x="19" y="12"/>
                      <a:pt x="17" y="11"/>
                      <a:pt x="16" y="11"/>
                    </a:cubicBezTo>
                    <a:cubicBezTo>
                      <a:pt x="15" y="11"/>
                      <a:pt x="11" y="13"/>
                      <a:pt x="11" y="14"/>
                    </a:cubicBezTo>
                    <a:cubicBezTo>
                      <a:pt x="10" y="20"/>
                      <a:pt x="4" y="21"/>
                      <a:pt x="2" y="25"/>
                    </a:cubicBezTo>
                    <a:cubicBezTo>
                      <a:pt x="0" y="29"/>
                      <a:pt x="2" y="32"/>
                      <a:pt x="6" y="32"/>
                    </a:cubicBezTo>
                    <a:cubicBezTo>
                      <a:pt x="10" y="31"/>
                      <a:pt x="11" y="21"/>
                      <a:pt x="15" y="20"/>
                    </a:cubicBezTo>
                    <a:cubicBezTo>
                      <a:pt x="18" y="18"/>
                      <a:pt x="22" y="19"/>
                      <a:pt x="19" y="24"/>
                    </a:cubicBezTo>
                    <a:cubicBezTo>
                      <a:pt x="16" y="29"/>
                      <a:pt x="17" y="33"/>
                      <a:pt x="18" y="35"/>
                    </a:cubicBezTo>
                    <a:cubicBezTo>
                      <a:pt x="19" y="37"/>
                      <a:pt x="23" y="33"/>
                      <a:pt x="24" y="36"/>
                    </a:cubicBezTo>
                    <a:cubicBezTo>
                      <a:pt x="25" y="38"/>
                      <a:pt x="32" y="44"/>
                      <a:pt x="33" y="37"/>
                    </a:cubicBezTo>
                    <a:cubicBezTo>
                      <a:pt x="35" y="31"/>
                      <a:pt x="31" y="26"/>
                      <a:pt x="34" y="22"/>
                    </a:cubicBezTo>
                    <a:cubicBezTo>
                      <a:pt x="36" y="18"/>
                      <a:pt x="37" y="15"/>
                      <a:pt x="37" y="13"/>
                    </a:cubicBezTo>
                    <a:cubicBezTo>
                      <a:pt x="37" y="11"/>
                      <a:pt x="39" y="5"/>
                      <a:pt x="36" y="6"/>
                    </a:cubicBezTo>
                    <a:cubicBezTo>
                      <a:pt x="37" y="5"/>
                      <a:pt x="37" y="4"/>
                      <a:pt x="38" y="3"/>
                    </a:cubicBezTo>
                    <a:cubicBezTo>
                      <a:pt x="39" y="1"/>
                      <a:pt x="34" y="0"/>
                      <a:pt x="3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8" name="Freeform 878"/>
              <p:cNvSpPr>
                <a:spLocks/>
              </p:cNvSpPr>
              <p:nvPr userDrawn="1"/>
            </p:nvSpPr>
            <p:spPr bwMode="auto">
              <a:xfrm>
                <a:off x="2497" y="174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9" name="Freeform 879"/>
              <p:cNvSpPr>
                <a:spLocks/>
              </p:cNvSpPr>
              <p:nvPr userDrawn="1"/>
            </p:nvSpPr>
            <p:spPr bwMode="auto">
              <a:xfrm>
                <a:off x="2414" y="1716"/>
                <a:ext cx="45" cy="31"/>
              </a:xfrm>
              <a:custGeom>
                <a:avLst/>
                <a:gdLst>
                  <a:gd name="T0" fmla="*/ 41 w 43"/>
                  <a:gd name="T1" fmla="*/ 22 h 30"/>
                  <a:gd name="T2" fmla="*/ 29 w 43"/>
                  <a:gd name="T3" fmla="*/ 14 h 30"/>
                  <a:gd name="T4" fmla="*/ 17 w 43"/>
                  <a:gd name="T5" fmla="*/ 11 h 30"/>
                  <a:gd name="T6" fmla="*/ 5 w 43"/>
                  <a:gd name="T7" fmla="*/ 4 h 30"/>
                  <a:gd name="T8" fmla="*/ 3 w 43"/>
                  <a:gd name="T9" fmla="*/ 7 h 30"/>
                  <a:gd name="T10" fmla="*/ 11 w 43"/>
                  <a:gd name="T11" fmla="*/ 16 h 30"/>
                  <a:gd name="T12" fmla="*/ 17 w 43"/>
                  <a:gd name="T13" fmla="*/ 23 h 30"/>
                  <a:gd name="T14" fmla="*/ 29 w 43"/>
                  <a:gd name="T15" fmla="*/ 23 h 30"/>
                  <a:gd name="T16" fmla="*/ 31 w 43"/>
                  <a:gd name="T17" fmla="*/ 29 h 30"/>
                  <a:gd name="T18" fmla="*/ 40 w 43"/>
                  <a:gd name="T19" fmla="*/ 25 h 30"/>
                  <a:gd name="T20" fmla="*/ 41 w 43"/>
                  <a:gd name="T21" fmla="*/ 2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" h="30">
                    <a:moveTo>
                      <a:pt x="41" y="22"/>
                    </a:moveTo>
                    <a:cubicBezTo>
                      <a:pt x="43" y="22"/>
                      <a:pt x="39" y="15"/>
                      <a:pt x="29" y="14"/>
                    </a:cubicBezTo>
                    <a:cubicBezTo>
                      <a:pt x="20" y="14"/>
                      <a:pt x="19" y="15"/>
                      <a:pt x="17" y="11"/>
                    </a:cubicBezTo>
                    <a:cubicBezTo>
                      <a:pt x="15" y="7"/>
                      <a:pt x="5" y="6"/>
                      <a:pt x="5" y="4"/>
                    </a:cubicBezTo>
                    <a:cubicBezTo>
                      <a:pt x="4" y="2"/>
                      <a:pt x="0" y="0"/>
                      <a:pt x="3" y="7"/>
                    </a:cubicBezTo>
                    <a:cubicBezTo>
                      <a:pt x="5" y="10"/>
                      <a:pt x="6" y="13"/>
                      <a:pt x="11" y="16"/>
                    </a:cubicBezTo>
                    <a:cubicBezTo>
                      <a:pt x="15" y="18"/>
                      <a:pt x="14" y="22"/>
                      <a:pt x="17" y="23"/>
                    </a:cubicBezTo>
                    <a:cubicBezTo>
                      <a:pt x="20" y="25"/>
                      <a:pt x="27" y="21"/>
                      <a:pt x="29" y="23"/>
                    </a:cubicBezTo>
                    <a:cubicBezTo>
                      <a:pt x="30" y="24"/>
                      <a:pt x="28" y="30"/>
                      <a:pt x="31" y="29"/>
                    </a:cubicBezTo>
                    <a:cubicBezTo>
                      <a:pt x="34" y="28"/>
                      <a:pt x="39" y="28"/>
                      <a:pt x="40" y="25"/>
                    </a:cubicBezTo>
                    <a:cubicBezTo>
                      <a:pt x="42" y="22"/>
                      <a:pt x="39" y="23"/>
                      <a:pt x="4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0" name="Freeform 880"/>
              <p:cNvSpPr>
                <a:spLocks/>
              </p:cNvSpPr>
              <p:nvPr userDrawn="1"/>
            </p:nvSpPr>
            <p:spPr bwMode="auto">
              <a:xfrm>
                <a:off x="3075" y="315"/>
                <a:ext cx="1" cy="3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0"/>
                      <a:pt x="0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1" name="Freeform 881"/>
              <p:cNvSpPr>
                <a:spLocks/>
              </p:cNvSpPr>
              <p:nvPr userDrawn="1"/>
            </p:nvSpPr>
            <p:spPr bwMode="auto">
              <a:xfrm>
                <a:off x="3385" y="426"/>
                <a:ext cx="6" cy="9"/>
              </a:xfrm>
              <a:custGeom>
                <a:avLst/>
                <a:gdLst>
                  <a:gd name="T0" fmla="*/ 1 w 6"/>
                  <a:gd name="T1" fmla="*/ 7 h 9"/>
                  <a:gd name="T2" fmla="*/ 2 w 6"/>
                  <a:gd name="T3" fmla="*/ 9 h 9"/>
                  <a:gd name="T4" fmla="*/ 5 w 6"/>
                  <a:gd name="T5" fmla="*/ 4 h 9"/>
                  <a:gd name="T6" fmla="*/ 1 w 6"/>
                  <a:gd name="T7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9">
                    <a:moveTo>
                      <a:pt x="1" y="7"/>
                    </a:moveTo>
                    <a:cubicBezTo>
                      <a:pt x="1" y="8"/>
                      <a:pt x="1" y="8"/>
                      <a:pt x="2" y="9"/>
                    </a:cubicBezTo>
                    <a:cubicBezTo>
                      <a:pt x="4" y="8"/>
                      <a:pt x="5" y="6"/>
                      <a:pt x="5" y="4"/>
                    </a:cubicBezTo>
                    <a:cubicBezTo>
                      <a:pt x="6" y="0"/>
                      <a:pt x="0" y="4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2" name="Freeform 882"/>
              <p:cNvSpPr>
                <a:spLocks/>
              </p:cNvSpPr>
              <p:nvPr userDrawn="1"/>
            </p:nvSpPr>
            <p:spPr bwMode="auto">
              <a:xfrm>
                <a:off x="2985" y="350"/>
                <a:ext cx="4" cy="8"/>
              </a:xfrm>
              <a:custGeom>
                <a:avLst/>
                <a:gdLst>
                  <a:gd name="T0" fmla="*/ 1 w 3"/>
                  <a:gd name="T1" fmla="*/ 8 h 8"/>
                  <a:gd name="T2" fmla="*/ 2 w 3"/>
                  <a:gd name="T3" fmla="*/ 5 h 8"/>
                  <a:gd name="T4" fmla="*/ 1 w 3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8">
                    <a:moveTo>
                      <a:pt x="1" y="8"/>
                    </a:moveTo>
                    <a:cubicBezTo>
                      <a:pt x="1" y="7"/>
                      <a:pt x="2" y="6"/>
                      <a:pt x="2" y="5"/>
                    </a:cubicBezTo>
                    <a:cubicBezTo>
                      <a:pt x="3" y="0"/>
                      <a:pt x="0" y="5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3" name="Freeform 883"/>
              <p:cNvSpPr>
                <a:spLocks/>
              </p:cNvSpPr>
              <p:nvPr userDrawn="1"/>
            </p:nvSpPr>
            <p:spPr bwMode="auto">
              <a:xfrm>
                <a:off x="3426" y="509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4" name="Freeform 884"/>
              <p:cNvSpPr>
                <a:spLocks noEditPoints="1"/>
              </p:cNvSpPr>
              <p:nvPr userDrawn="1"/>
            </p:nvSpPr>
            <p:spPr bwMode="auto">
              <a:xfrm>
                <a:off x="2622" y="250"/>
                <a:ext cx="868" cy="1104"/>
              </a:xfrm>
              <a:custGeom>
                <a:avLst/>
                <a:gdLst>
                  <a:gd name="T0" fmla="*/ 639 w 832"/>
                  <a:gd name="T1" fmla="*/ 726 h 1057"/>
                  <a:gd name="T2" fmla="*/ 632 w 832"/>
                  <a:gd name="T3" fmla="*/ 651 h 1057"/>
                  <a:gd name="T4" fmla="*/ 646 w 832"/>
                  <a:gd name="T5" fmla="*/ 598 h 1057"/>
                  <a:gd name="T6" fmla="*/ 662 w 832"/>
                  <a:gd name="T7" fmla="*/ 569 h 1057"/>
                  <a:gd name="T8" fmla="*/ 682 w 832"/>
                  <a:gd name="T9" fmla="*/ 536 h 1057"/>
                  <a:gd name="T10" fmla="*/ 694 w 832"/>
                  <a:gd name="T11" fmla="*/ 479 h 1057"/>
                  <a:gd name="T12" fmla="*/ 690 w 832"/>
                  <a:gd name="T13" fmla="*/ 432 h 1057"/>
                  <a:gd name="T14" fmla="*/ 716 w 832"/>
                  <a:gd name="T15" fmla="*/ 416 h 1057"/>
                  <a:gd name="T16" fmla="*/ 719 w 832"/>
                  <a:gd name="T17" fmla="*/ 337 h 1057"/>
                  <a:gd name="T18" fmla="*/ 766 w 832"/>
                  <a:gd name="T19" fmla="*/ 247 h 1057"/>
                  <a:gd name="T20" fmla="*/ 806 w 832"/>
                  <a:gd name="T21" fmla="*/ 213 h 1057"/>
                  <a:gd name="T22" fmla="*/ 755 w 832"/>
                  <a:gd name="T23" fmla="*/ 162 h 1057"/>
                  <a:gd name="T24" fmla="*/ 689 w 832"/>
                  <a:gd name="T25" fmla="*/ 194 h 1057"/>
                  <a:gd name="T26" fmla="*/ 697 w 832"/>
                  <a:gd name="T27" fmla="*/ 162 h 1057"/>
                  <a:gd name="T28" fmla="*/ 668 w 832"/>
                  <a:gd name="T29" fmla="*/ 125 h 1057"/>
                  <a:gd name="T30" fmla="*/ 688 w 832"/>
                  <a:gd name="T31" fmla="*/ 70 h 1057"/>
                  <a:gd name="T32" fmla="*/ 619 w 832"/>
                  <a:gd name="T33" fmla="*/ 14 h 1057"/>
                  <a:gd name="T34" fmla="*/ 554 w 832"/>
                  <a:gd name="T35" fmla="*/ 2 h 1057"/>
                  <a:gd name="T36" fmla="*/ 533 w 832"/>
                  <a:gd name="T37" fmla="*/ 39 h 1057"/>
                  <a:gd name="T38" fmla="*/ 486 w 832"/>
                  <a:gd name="T39" fmla="*/ 29 h 1057"/>
                  <a:gd name="T40" fmla="*/ 463 w 832"/>
                  <a:gd name="T41" fmla="*/ 65 h 1057"/>
                  <a:gd name="T42" fmla="*/ 439 w 832"/>
                  <a:gd name="T43" fmla="*/ 88 h 1057"/>
                  <a:gd name="T44" fmla="*/ 420 w 832"/>
                  <a:gd name="T45" fmla="*/ 93 h 1057"/>
                  <a:gd name="T46" fmla="*/ 370 w 832"/>
                  <a:gd name="T47" fmla="*/ 114 h 1057"/>
                  <a:gd name="T48" fmla="*/ 341 w 832"/>
                  <a:gd name="T49" fmla="*/ 100 h 1057"/>
                  <a:gd name="T50" fmla="*/ 310 w 832"/>
                  <a:gd name="T51" fmla="*/ 77 h 1057"/>
                  <a:gd name="T52" fmla="*/ 239 w 832"/>
                  <a:gd name="T53" fmla="*/ 112 h 1057"/>
                  <a:gd name="T54" fmla="*/ 145 w 832"/>
                  <a:gd name="T55" fmla="*/ 159 h 1057"/>
                  <a:gd name="T56" fmla="*/ 149 w 832"/>
                  <a:gd name="T57" fmla="*/ 214 h 1057"/>
                  <a:gd name="T58" fmla="*/ 29 w 832"/>
                  <a:gd name="T59" fmla="*/ 247 h 1057"/>
                  <a:gd name="T60" fmla="*/ 37 w 832"/>
                  <a:gd name="T61" fmla="*/ 306 h 1057"/>
                  <a:gd name="T62" fmla="*/ 9 w 832"/>
                  <a:gd name="T63" fmla="*/ 376 h 1057"/>
                  <a:gd name="T64" fmla="*/ 58 w 832"/>
                  <a:gd name="T65" fmla="*/ 401 h 1057"/>
                  <a:gd name="T66" fmla="*/ 91 w 832"/>
                  <a:gd name="T67" fmla="*/ 406 h 1057"/>
                  <a:gd name="T68" fmla="*/ 154 w 832"/>
                  <a:gd name="T69" fmla="*/ 434 h 1057"/>
                  <a:gd name="T70" fmla="*/ 162 w 832"/>
                  <a:gd name="T71" fmla="*/ 506 h 1057"/>
                  <a:gd name="T72" fmla="*/ 159 w 832"/>
                  <a:gd name="T73" fmla="*/ 554 h 1057"/>
                  <a:gd name="T74" fmla="*/ 141 w 832"/>
                  <a:gd name="T75" fmla="*/ 612 h 1057"/>
                  <a:gd name="T76" fmla="*/ 164 w 832"/>
                  <a:gd name="T77" fmla="*/ 633 h 1057"/>
                  <a:gd name="T78" fmla="*/ 136 w 832"/>
                  <a:gd name="T79" fmla="*/ 665 h 1057"/>
                  <a:gd name="T80" fmla="*/ 133 w 832"/>
                  <a:gd name="T81" fmla="*/ 716 h 1057"/>
                  <a:gd name="T82" fmla="*/ 171 w 832"/>
                  <a:gd name="T83" fmla="*/ 747 h 1057"/>
                  <a:gd name="T84" fmla="*/ 135 w 832"/>
                  <a:gd name="T85" fmla="*/ 774 h 1057"/>
                  <a:gd name="T86" fmla="*/ 121 w 832"/>
                  <a:gd name="T87" fmla="*/ 824 h 1057"/>
                  <a:gd name="T88" fmla="*/ 124 w 832"/>
                  <a:gd name="T89" fmla="*/ 889 h 1057"/>
                  <a:gd name="T90" fmla="*/ 142 w 832"/>
                  <a:gd name="T91" fmla="*/ 980 h 1057"/>
                  <a:gd name="T92" fmla="*/ 180 w 832"/>
                  <a:gd name="T93" fmla="*/ 1028 h 1057"/>
                  <a:gd name="T94" fmla="*/ 218 w 832"/>
                  <a:gd name="T95" fmla="*/ 1053 h 1057"/>
                  <a:gd name="T96" fmla="*/ 249 w 832"/>
                  <a:gd name="T97" fmla="*/ 1016 h 1057"/>
                  <a:gd name="T98" fmla="*/ 306 w 832"/>
                  <a:gd name="T99" fmla="*/ 950 h 1057"/>
                  <a:gd name="T100" fmla="*/ 327 w 832"/>
                  <a:gd name="T101" fmla="*/ 883 h 1057"/>
                  <a:gd name="T102" fmla="*/ 410 w 832"/>
                  <a:gd name="T103" fmla="*/ 857 h 1057"/>
                  <a:gd name="T104" fmla="*/ 466 w 832"/>
                  <a:gd name="T105" fmla="*/ 812 h 1057"/>
                  <a:gd name="T106" fmla="*/ 553 w 832"/>
                  <a:gd name="T107" fmla="*/ 788 h 1057"/>
                  <a:gd name="T108" fmla="*/ 445 w 832"/>
                  <a:gd name="T109" fmla="*/ 133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32" h="1057">
                    <a:moveTo>
                      <a:pt x="603" y="756"/>
                    </a:moveTo>
                    <a:cubicBezTo>
                      <a:pt x="606" y="753"/>
                      <a:pt x="610" y="752"/>
                      <a:pt x="612" y="751"/>
                    </a:cubicBezTo>
                    <a:cubicBezTo>
                      <a:pt x="614" y="751"/>
                      <a:pt x="612" y="743"/>
                      <a:pt x="615" y="740"/>
                    </a:cubicBezTo>
                    <a:cubicBezTo>
                      <a:pt x="618" y="737"/>
                      <a:pt x="625" y="742"/>
                      <a:pt x="628" y="741"/>
                    </a:cubicBezTo>
                    <a:cubicBezTo>
                      <a:pt x="630" y="740"/>
                      <a:pt x="631" y="734"/>
                      <a:pt x="632" y="732"/>
                    </a:cubicBezTo>
                    <a:cubicBezTo>
                      <a:pt x="633" y="730"/>
                      <a:pt x="635" y="728"/>
                      <a:pt x="639" y="726"/>
                    </a:cubicBezTo>
                    <a:cubicBezTo>
                      <a:pt x="643" y="723"/>
                      <a:pt x="645" y="706"/>
                      <a:pt x="644" y="700"/>
                    </a:cubicBezTo>
                    <a:cubicBezTo>
                      <a:pt x="642" y="695"/>
                      <a:pt x="638" y="693"/>
                      <a:pt x="639" y="689"/>
                    </a:cubicBezTo>
                    <a:cubicBezTo>
                      <a:pt x="640" y="686"/>
                      <a:pt x="642" y="687"/>
                      <a:pt x="640" y="684"/>
                    </a:cubicBezTo>
                    <a:cubicBezTo>
                      <a:pt x="639" y="682"/>
                      <a:pt x="645" y="678"/>
                      <a:pt x="645" y="674"/>
                    </a:cubicBezTo>
                    <a:cubicBezTo>
                      <a:pt x="645" y="671"/>
                      <a:pt x="643" y="672"/>
                      <a:pt x="638" y="669"/>
                    </a:cubicBezTo>
                    <a:cubicBezTo>
                      <a:pt x="633" y="665"/>
                      <a:pt x="633" y="653"/>
                      <a:pt x="632" y="651"/>
                    </a:cubicBezTo>
                    <a:cubicBezTo>
                      <a:pt x="630" y="650"/>
                      <a:pt x="631" y="644"/>
                      <a:pt x="634" y="645"/>
                    </a:cubicBezTo>
                    <a:cubicBezTo>
                      <a:pt x="637" y="645"/>
                      <a:pt x="646" y="648"/>
                      <a:pt x="646" y="644"/>
                    </a:cubicBezTo>
                    <a:cubicBezTo>
                      <a:pt x="646" y="639"/>
                      <a:pt x="642" y="638"/>
                      <a:pt x="640" y="635"/>
                    </a:cubicBezTo>
                    <a:cubicBezTo>
                      <a:pt x="638" y="632"/>
                      <a:pt x="641" y="629"/>
                      <a:pt x="644" y="628"/>
                    </a:cubicBezTo>
                    <a:cubicBezTo>
                      <a:pt x="647" y="627"/>
                      <a:pt x="655" y="626"/>
                      <a:pt x="646" y="620"/>
                    </a:cubicBezTo>
                    <a:cubicBezTo>
                      <a:pt x="638" y="613"/>
                      <a:pt x="638" y="600"/>
                      <a:pt x="646" y="598"/>
                    </a:cubicBezTo>
                    <a:cubicBezTo>
                      <a:pt x="655" y="596"/>
                      <a:pt x="653" y="599"/>
                      <a:pt x="660" y="600"/>
                    </a:cubicBezTo>
                    <a:cubicBezTo>
                      <a:pt x="667" y="600"/>
                      <a:pt x="675" y="597"/>
                      <a:pt x="676" y="594"/>
                    </a:cubicBezTo>
                    <a:cubicBezTo>
                      <a:pt x="677" y="591"/>
                      <a:pt x="669" y="584"/>
                      <a:pt x="672" y="581"/>
                    </a:cubicBezTo>
                    <a:cubicBezTo>
                      <a:pt x="676" y="578"/>
                      <a:pt x="679" y="568"/>
                      <a:pt x="675" y="567"/>
                    </a:cubicBezTo>
                    <a:cubicBezTo>
                      <a:pt x="672" y="567"/>
                      <a:pt x="672" y="574"/>
                      <a:pt x="667" y="572"/>
                    </a:cubicBezTo>
                    <a:cubicBezTo>
                      <a:pt x="662" y="570"/>
                      <a:pt x="659" y="569"/>
                      <a:pt x="662" y="569"/>
                    </a:cubicBezTo>
                    <a:cubicBezTo>
                      <a:pt x="666" y="568"/>
                      <a:pt x="667" y="566"/>
                      <a:pt x="670" y="564"/>
                    </a:cubicBezTo>
                    <a:cubicBezTo>
                      <a:pt x="674" y="561"/>
                      <a:pt x="676" y="562"/>
                      <a:pt x="679" y="564"/>
                    </a:cubicBezTo>
                    <a:cubicBezTo>
                      <a:pt x="683" y="565"/>
                      <a:pt x="694" y="569"/>
                      <a:pt x="697" y="562"/>
                    </a:cubicBezTo>
                    <a:cubicBezTo>
                      <a:pt x="701" y="554"/>
                      <a:pt x="695" y="547"/>
                      <a:pt x="694" y="545"/>
                    </a:cubicBezTo>
                    <a:cubicBezTo>
                      <a:pt x="694" y="543"/>
                      <a:pt x="692" y="545"/>
                      <a:pt x="689" y="547"/>
                    </a:cubicBezTo>
                    <a:cubicBezTo>
                      <a:pt x="686" y="548"/>
                      <a:pt x="680" y="541"/>
                      <a:pt x="682" y="536"/>
                    </a:cubicBezTo>
                    <a:cubicBezTo>
                      <a:pt x="685" y="532"/>
                      <a:pt x="689" y="530"/>
                      <a:pt x="689" y="527"/>
                    </a:cubicBezTo>
                    <a:cubicBezTo>
                      <a:pt x="688" y="524"/>
                      <a:pt x="684" y="522"/>
                      <a:pt x="687" y="523"/>
                    </a:cubicBezTo>
                    <a:cubicBezTo>
                      <a:pt x="691" y="524"/>
                      <a:pt x="692" y="525"/>
                      <a:pt x="693" y="516"/>
                    </a:cubicBezTo>
                    <a:cubicBezTo>
                      <a:pt x="693" y="506"/>
                      <a:pt x="698" y="498"/>
                      <a:pt x="697" y="492"/>
                    </a:cubicBezTo>
                    <a:cubicBezTo>
                      <a:pt x="695" y="488"/>
                      <a:pt x="694" y="482"/>
                      <a:pt x="692" y="480"/>
                    </a:cubicBezTo>
                    <a:cubicBezTo>
                      <a:pt x="693" y="480"/>
                      <a:pt x="694" y="480"/>
                      <a:pt x="694" y="479"/>
                    </a:cubicBezTo>
                    <a:cubicBezTo>
                      <a:pt x="701" y="479"/>
                      <a:pt x="693" y="470"/>
                      <a:pt x="689" y="470"/>
                    </a:cubicBezTo>
                    <a:cubicBezTo>
                      <a:pt x="685" y="470"/>
                      <a:pt x="683" y="465"/>
                      <a:pt x="677" y="462"/>
                    </a:cubicBezTo>
                    <a:cubicBezTo>
                      <a:pt x="670" y="459"/>
                      <a:pt x="667" y="463"/>
                      <a:pt x="667" y="457"/>
                    </a:cubicBezTo>
                    <a:cubicBezTo>
                      <a:pt x="666" y="451"/>
                      <a:pt x="665" y="448"/>
                      <a:pt x="670" y="449"/>
                    </a:cubicBezTo>
                    <a:cubicBezTo>
                      <a:pt x="676" y="450"/>
                      <a:pt x="682" y="446"/>
                      <a:pt x="685" y="442"/>
                    </a:cubicBezTo>
                    <a:cubicBezTo>
                      <a:pt x="687" y="438"/>
                      <a:pt x="685" y="430"/>
                      <a:pt x="690" y="432"/>
                    </a:cubicBezTo>
                    <a:cubicBezTo>
                      <a:pt x="696" y="433"/>
                      <a:pt x="695" y="436"/>
                      <a:pt x="697" y="440"/>
                    </a:cubicBezTo>
                    <a:cubicBezTo>
                      <a:pt x="698" y="444"/>
                      <a:pt x="702" y="443"/>
                      <a:pt x="706" y="444"/>
                    </a:cubicBezTo>
                    <a:cubicBezTo>
                      <a:pt x="710" y="446"/>
                      <a:pt x="715" y="446"/>
                      <a:pt x="716" y="448"/>
                    </a:cubicBezTo>
                    <a:cubicBezTo>
                      <a:pt x="717" y="449"/>
                      <a:pt x="717" y="450"/>
                      <a:pt x="718" y="445"/>
                    </a:cubicBezTo>
                    <a:cubicBezTo>
                      <a:pt x="719" y="439"/>
                      <a:pt x="723" y="435"/>
                      <a:pt x="723" y="429"/>
                    </a:cubicBezTo>
                    <a:cubicBezTo>
                      <a:pt x="723" y="424"/>
                      <a:pt x="721" y="420"/>
                      <a:pt x="716" y="416"/>
                    </a:cubicBezTo>
                    <a:cubicBezTo>
                      <a:pt x="712" y="411"/>
                      <a:pt x="711" y="411"/>
                      <a:pt x="708" y="405"/>
                    </a:cubicBezTo>
                    <a:cubicBezTo>
                      <a:pt x="706" y="399"/>
                      <a:pt x="705" y="388"/>
                      <a:pt x="701" y="386"/>
                    </a:cubicBezTo>
                    <a:cubicBezTo>
                      <a:pt x="697" y="384"/>
                      <a:pt x="689" y="380"/>
                      <a:pt x="690" y="375"/>
                    </a:cubicBezTo>
                    <a:cubicBezTo>
                      <a:pt x="692" y="370"/>
                      <a:pt x="696" y="375"/>
                      <a:pt x="699" y="379"/>
                    </a:cubicBezTo>
                    <a:cubicBezTo>
                      <a:pt x="701" y="383"/>
                      <a:pt x="708" y="382"/>
                      <a:pt x="713" y="370"/>
                    </a:cubicBezTo>
                    <a:cubicBezTo>
                      <a:pt x="717" y="357"/>
                      <a:pt x="714" y="344"/>
                      <a:pt x="719" y="337"/>
                    </a:cubicBezTo>
                    <a:cubicBezTo>
                      <a:pt x="724" y="330"/>
                      <a:pt x="725" y="325"/>
                      <a:pt x="726" y="316"/>
                    </a:cubicBezTo>
                    <a:cubicBezTo>
                      <a:pt x="728" y="307"/>
                      <a:pt x="731" y="298"/>
                      <a:pt x="737" y="290"/>
                    </a:cubicBezTo>
                    <a:cubicBezTo>
                      <a:pt x="743" y="283"/>
                      <a:pt x="752" y="276"/>
                      <a:pt x="753" y="273"/>
                    </a:cubicBezTo>
                    <a:cubicBezTo>
                      <a:pt x="753" y="270"/>
                      <a:pt x="744" y="266"/>
                      <a:pt x="749" y="263"/>
                    </a:cubicBezTo>
                    <a:cubicBezTo>
                      <a:pt x="754" y="260"/>
                      <a:pt x="759" y="262"/>
                      <a:pt x="763" y="261"/>
                    </a:cubicBezTo>
                    <a:cubicBezTo>
                      <a:pt x="767" y="260"/>
                      <a:pt x="762" y="248"/>
                      <a:pt x="766" y="247"/>
                    </a:cubicBezTo>
                    <a:cubicBezTo>
                      <a:pt x="768" y="247"/>
                      <a:pt x="769" y="248"/>
                      <a:pt x="770" y="248"/>
                    </a:cubicBezTo>
                    <a:cubicBezTo>
                      <a:pt x="769" y="244"/>
                      <a:pt x="763" y="244"/>
                      <a:pt x="764" y="240"/>
                    </a:cubicBezTo>
                    <a:cubicBezTo>
                      <a:pt x="765" y="235"/>
                      <a:pt x="774" y="230"/>
                      <a:pt x="779" y="230"/>
                    </a:cubicBezTo>
                    <a:cubicBezTo>
                      <a:pt x="783" y="231"/>
                      <a:pt x="789" y="236"/>
                      <a:pt x="791" y="235"/>
                    </a:cubicBezTo>
                    <a:cubicBezTo>
                      <a:pt x="794" y="234"/>
                      <a:pt x="799" y="227"/>
                      <a:pt x="796" y="220"/>
                    </a:cubicBezTo>
                    <a:cubicBezTo>
                      <a:pt x="793" y="213"/>
                      <a:pt x="800" y="208"/>
                      <a:pt x="806" y="213"/>
                    </a:cubicBezTo>
                    <a:cubicBezTo>
                      <a:pt x="812" y="219"/>
                      <a:pt x="813" y="209"/>
                      <a:pt x="819" y="207"/>
                    </a:cubicBezTo>
                    <a:cubicBezTo>
                      <a:pt x="824" y="204"/>
                      <a:pt x="832" y="200"/>
                      <a:pt x="830" y="192"/>
                    </a:cubicBezTo>
                    <a:cubicBezTo>
                      <a:pt x="829" y="184"/>
                      <a:pt x="821" y="164"/>
                      <a:pt x="810" y="161"/>
                    </a:cubicBezTo>
                    <a:cubicBezTo>
                      <a:pt x="799" y="158"/>
                      <a:pt x="795" y="163"/>
                      <a:pt x="786" y="164"/>
                    </a:cubicBezTo>
                    <a:cubicBezTo>
                      <a:pt x="776" y="166"/>
                      <a:pt x="772" y="167"/>
                      <a:pt x="767" y="167"/>
                    </a:cubicBezTo>
                    <a:cubicBezTo>
                      <a:pt x="763" y="167"/>
                      <a:pt x="756" y="159"/>
                      <a:pt x="755" y="162"/>
                    </a:cubicBezTo>
                    <a:cubicBezTo>
                      <a:pt x="753" y="165"/>
                      <a:pt x="752" y="171"/>
                      <a:pt x="751" y="173"/>
                    </a:cubicBezTo>
                    <a:cubicBezTo>
                      <a:pt x="750" y="175"/>
                      <a:pt x="752" y="188"/>
                      <a:pt x="747" y="186"/>
                    </a:cubicBezTo>
                    <a:cubicBezTo>
                      <a:pt x="743" y="185"/>
                      <a:pt x="736" y="181"/>
                      <a:pt x="733" y="178"/>
                    </a:cubicBezTo>
                    <a:cubicBezTo>
                      <a:pt x="731" y="180"/>
                      <a:pt x="728" y="182"/>
                      <a:pt x="723" y="184"/>
                    </a:cubicBezTo>
                    <a:cubicBezTo>
                      <a:pt x="714" y="188"/>
                      <a:pt x="696" y="204"/>
                      <a:pt x="691" y="200"/>
                    </a:cubicBezTo>
                    <a:cubicBezTo>
                      <a:pt x="686" y="196"/>
                      <a:pt x="680" y="198"/>
                      <a:pt x="689" y="194"/>
                    </a:cubicBezTo>
                    <a:cubicBezTo>
                      <a:pt x="698" y="190"/>
                      <a:pt x="701" y="187"/>
                      <a:pt x="705" y="180"/>
                    </a:cubicBezTo>
                    <a:cubicBezTo>
                      <a:pt x="710" y="173"/>
                      <a:pt x="710" y="167"/>
                      <a:pt x="712" y="163"/>
                    </a:cubicBezTo>
                    <a:cubicBezTo>
                      <a:pt x="715" y="160"/>
                      <a:pt x="719" y="160"/>
                      <a:pt x="719" y="154"/>
                    </a:cubicBezTo>
                    <a:cubicBezTo>
                      <a:pt x="718" y="149"/>
                      <a:pt x="713" y="146"/>
                      <a:pt x="709" y="145"/>
                    </a:cubicBezTo>
                    <a:cubicBezTo>
                      <a:pt x="705" y="145"/>
                      <a:pt x="696" y="138"/>
                      <a:pt x="693" y="143"/>
                    </a:cubicBezTo>
                    <a:cubicBezTo>
                      <a:pt x="690" y="147"/>
                      <a:pt x="699" y="159"/>
                      <a:pt x="697" y="162"/>
                    </a:cubicBezTo>
                    <a:cubicBezTo>
                      <a:pt x="694" y="166"/>
                      <a:pt x="696" y="167"/>
                      <a:pt x="685" y="167"/>
                    </a:cubicBezTo>
                    <a:cubicBezTo>
                      <a:pt x="673" y="167"/>
                      <a:pt x="665" y="160"/>
                      <a:pt x="657" y="160"/>
                    </a:cubicBezTo>
                    <a:cubicBezTo>
                      <a:pt x="649" y="159"/>
                      <a:pt x="647" y="156"/>
                      <a:pt x="656" y="153"/>
                    </a:cubicBezTo>
                    <a:cubicBezTo>
                      <a:pt x="666" y="151"/>
                      <a:pt x="671" y="153"/>
                      <a:pt x="672" y="151"/>
                    </a:cubicBezTo>
                    <a:cubicBezTo>
                      <a:pt x="674" y="149"/>
                      <a:pt x="677" y="142"/>
                      <a:pt x="674" y="139"/>
                    </a:cubicBezTo>
                    <a:cubicBezTo>
                      <a:pt x="670" y="136"/>
                      <a:pt x="665" y="127"/>
                      <a:pt x="668" y="125"/>
                    </a:cubicBezTo>
                    <a:cubicBezTo>
                      <a:pt x="670" y="124"/>
                      <a:pt x="687" y="134"/>
                      <a:pt x="697" y="133"/>
                    </a:cubicBezTo>
                    <a:cubicBezTo>
                      <a:pt x="707" y="132"/>
                      <a:pt x="722" y="127"/>
                      <a:pt x="728" y="123"/>
                    </a:cubicBezTo>
                    <a:cubicBezTo>
                      <a:pt x="734" y="120"/>
                      <a:pt x="751" y="110"/>
                      <a:pt x="740" y="100"/>
                    </a:cubicBezTo>
                    <a:cubicBezTo>
                      <a:pt x="728" y="90"/>
                      <a:pt x="719" y="82"/>
                      <a:pt x="711" y="79"/>
                    </a:cubicBezTo>
                    <a:cubicBezTo>
                      <a:pt x="703" y="77"/>
                      <a:pt x="698" y="77"/>
                      <a:pt x="692" y="79"/>
                    </a:cubicBezTo>
                    <a:cubicBezTo>
                      <a:pt x="687" y="81"/>
                      <a:pt x="684" y="75"/>
                      <a:pt x="688" y="70"/>
                    </a:cubicBezTo>
                    <a:cubicBezTo>
                      <a:pt x="691" y="65"/>
                      <a:pt x="692" y="59"/>
                      <a:pt x="687" y="56"/>
                    </a:cubicBezTo>
                    <a:cubicBezTo>
                      <a:pt x="683" y="53"/>
                      <a:pt x="682" y="49"/>
                      <a:pt x="681" y="44"/>
                    </a:cubicBezTo>
                    <a:cubicBezTo>
                      <a:pt x="679" y="38"/>
                      <a:pt x="672" y="40"/>
                      <a:pt x="667" y="37"/>
                    </a:cubicBezTo>
                    <a:cubicBezTo>
                      <a:pt x="663" y="35"/>
                      <a:pt x="660" y="30"/>
                      <a:pt x="654" y="28"/>
                    </a:cubicBezTo>
                    <a:cubicBezTo>
                      <a:pt x="649" y="26"/>
                      <a:pt x="637" y="21"/>
                      <a:pt x="632" y="18"/>
                    </a:cubicBezTo>
                    <a:cubicBezTo>
                      <a:pt x="627" y="16"/>
                      <a:pt x="624" y="16"/>
                      <a:pt x="619" y="14"/>
                    </a:cubicBezTo>
                    <a:cubicBezTo>
                      <a:pt x="615" y="13"/>
                      <a:pt x="606" y="15"/>
                      <a:pt x="602" y="14"/>
                    </a:cubicBezTo>
                    <a:cubicBezTo>
                      <a:pt x="597" y="13"/>
                      <a:pt x="587" y="7"/>
                      <a:pt x="582" y="7"/>
                    </a:cubicBezTo>
                    <a:cubicBezTo>
                      <a:pt x="577" y="7"/>
                      <a:pt x="571" y="3"/>
                      <a:pt x="570" y="5"/>
                    </a:cubicBezTo>
                    <a:cubicBezTo>
                      <a:pt x="568" y="6"/>
                      <a:pt x="572" y="13"/>
                      <a:pt x="569" y="13"/>
                    </a:cubicBezTo>
                    <a:cubicBezTo>
                      <a:pt x="566" y="13"/>
                      <a:pt x="560" y="15"/>
                      <a:pt x="559" y="13"/>
                    </a:cubicBezTo>
                    <a:cubicBezTo>
                      <a:pt x="557" y="10"/>
                      <a:pt x="556" y="0"/>
                      <a:pt x="554" y="2"/>
                    </a:cubicBezTo>
                    <a:cubicBezTo>
                      <a:pt x="552" y="4"/>
                      <a:pt x="553" y="14"/>
                      <a:pt x="551" y="14"/>
                    </a:cubicBezTo>
                    <a:cubicBezTo>
                      <a:pt x="549" y="15"/>
                      <a:pt x="547" y="10"/>
                      <a:pt x="549" y="14"/>
                    </a:cubicBezTo>
                    <a:cubicBezTo>
                      <a:pt x="551" y="18"/>
                      <a:pt x="551" y="22"/>
                      <a:pt x="549" y="24"/>
                    </a:cubicBezTo>
                    <a:cubicBezTo>
                      <a:pt x="548" y="26"/>
                      <a:pt x="544" y="30"/>
                      <a:pt x="542" y="32"/>
                    </a:cubicBezTo>
                    <a:cubicBezTo>
                      <a:pt x="537" y="30"/>
                      <a:pt x="528" y="24"/>
                      <a:pt x="526" y="26"/>
                    </a:cubicBezTo>
                    <a:cubicBezTo>
                      <a:pt x="524" y="28"/>
                      <a:pt x="531" y="36"/>
                      <a:pt x="533" y="39"/>
                    </a:cubicBezTo>
                    <a:cubicBezTo>
                      <a:pt x="535" y="41"/>
                      <a:pt x="534" y="44"/>
                      <a:pt x="530" y="42"/>
                    </a:cubicBezTo>
                    <a:cubicBezTo>
                      <a:pt x="527" y="41"/>
                      <a:pt x="522" y="43"/>
                      <a:pt x="519" y="40"/>
                    </a:cubicBezTo>
                    <a:cubicBezTo>
                      <a:pt x="516" y="37"/>
                      <a:pt x="514" y="41"/>
                      <a:pt x="510" y="40"/>
                    </a:cubicBezTo>
                    <a:cubicBezTo>
                      <a:pt x="506" y="40"/>
                      <a:pt x="510" y="27"/>
                      <a:pt x="508" y="24"/>
                    </a:cubicBezTo>
                    <a:cubicBezTo>
                      <a:pt x="505" y="21"/>
                      <a:pt x="500" y="18"/>
                      <a:pt x="494" y="20"/>
                    </a:cubicBezTo>
                    <a:cubicBezTo>
                      <a:pt x="488" y="21"/>
                      <a:pt x="488" y="27"/>
                      <a:pt x="486" y="29"/>
                    </a:cubicBezTo>
                    <a:cubicBezTo>
                      <a:pt x="483" y="31"/>
                      <a:pt x="482" y="30"/>
                      <a:pt x="478" y="30"/>
                    </a:cubicBezTo>
                    <a:cubicBezTo>
                      <a:pt x="474" y="30"/>
                      <a:pt x="476" y="33"/>
                      <a:pt x="474" y="35"/>
                    </a:cubicBezTo>
                    <a:cubicBezTo>
                      <a:pt x="472" y="38"/>
                      <a:pt x="465" y="40"/>
                      <a:pt x="467" y="43"/>
                    </a:cubicBezTo>
                    <a:cubicBezTo>
                      <a:pt x="469" y="45"/>
                      <a:pt x="476" y="45"/>
                      <a:pt x="473" y="48"/>
                    </a:cubicBezTo>
                    <a:cubicBezTo>
                      <a:pt x="471" y="52"/>
                      <a:pt x="469" y="52"/>
                      <a:pt x="471" y="55"/>
                    </a:cubicBezTo>
                    <a:cubicBezTo>
                      <a:pt x="472" y="57"/>
                      <a:pt x="467" y="64"/>
                      <a:pt x="463" y="65"/>
                    </a:cubicBezTo>
                    <a:cubicBezTo>
                      <a:pt x="460" y="66"/>
                      <a:pt x="462" y="70"/>
                      <a:pt x="460" y="72"/>
                    </a:cubicBezTo>
                    <a:cubicBezTo>
                      <a:pt x="458" y="74"/>
                      <a:pt x="455" y="71"/>
                      <a:pt x="452" y="66"/>
                    </a:cubicBezTo>
                    <a:cubicBezTo>
                      <a:pt x="449" y="61"/>
                      <a:pt x="445" y="66"/>
                      <a:pt x="439" y="67"/>
                    </a:cubicBezTo>
                    <a:cubicBezTo>
                      <a:pt x="437" y="67"/>
                      <a:pt x="436" y="66"/>
                      <a:pt x="435" y="66"/>
                    </a:cubicBezTo>
                    <a:cubicBezTo>
                      <a:pt x="435" y="66"/>
                      <a:pt x="435" y="67"/>
                      <a:pt x="435" y="67"/>
                    </a:cubicBezTo>
                    <a:cubicBezTo>
                      <a:pt x="435" y="73"/>
                      <a:pt x="436" y="79"/>
                      <a:pt x="439" y="88"/>
                    </a:cubicBezTo>
                    <a:cubicBezTo>
                      <a:pt x="441" y="98"/>
                      <a:pt x="438" y="102"/>
                      <a:pt x="441" y="109"/>
                    </a:cubicBezTo>
                    <a:cubicBezTo>
                      <a:pt x="443" y="115"/>
                      <a:pt x="441" y="123"/>
                      <a:pt x="441" y="128"/>
                    </a:cubicBezTo>
                    <a:cubicBezTo>
                      <a:pt x="435" y="127"/>
                      <a:pt x="432" y="143"/>
                      <a:pt x="429" y="142"/>
                    </a:cubicBezTo>
                    <a:cubicBezTo>
                      <a:pt x="426" y="140"/>
                      <a:pt x="419" y="141"/>
                      <a:pt x="417" y="134"/>
                    </a:cubicBezTo>
                    <a:cubicBezTo>
                      <a:pt x="415" y="128"/>
                      <a:pt x="417" y="123"/>
                      <a:pt x="417" y="118"/>
                    </a:cubicBezTo>
                    <a:cubicBezTo>
                      <a:pt x="417" y="114"/>
                      <a:pt x="423" y="98"/>
                      <a:pt x="420" y="93"/>
                    </a:cubicBezTo>
                    <a:cubicBezTo>
                      <a:pt x="417" y="88"/>
                      <a:pt x="408" y="81"/>
                      <a:pt x="403" y="78"/>
                    </a:cubicBezTo>
                    <a:cubicBezTo>
                      <a:pt x="399" y="75"/>
                      <a:pt x="398" y="72"/>
                      <a:pt x="394" y="71"/>
                    </a:cubicBezTo>
                    <a:cubicBezTo>
                      <a:pt x="390" y="70"/>
                      <a:pt x="389" y="70"/>
                      <a:pt x="389" y="78"/>
                    </a:cubicBezTo>
                    <a:cubicBezTo>
                      <a:pt x="389" y="87"/>
                      <a:pt x="387" y="91"/>
                      <a:pt x="387" y="98"/>
                    </a:cubicBezTo>
                    <a:cubicBezTo>
                      <a:pt x="387" y="104"/>
                      <a:pt x="388" y="121"/>
                      <a:pt x="385" y="123"/>
                    </a:cubicBezTo>
                    <a:cubicBezTo>
                      <a:pt x="381" y="124"/>
                      <a:pt x="373" y="114"/>
                      <a:pt x="370" y="114"/>
                    </a:cubicBezTo>
                    <a:cubicBezTo>
                      <a:pt x="366" y="113"/>
                      <a:pt x="366" y="122"/>
                      <a:pt x="363" y="121"/>
                    </a:cubicBezTo>
                    <a:cubicBezTo>
                      <a:pt x="360" y="121"/>
                      <a:pt x="357" y="119"/>
                      <a:pt x="357" y="115"/>
                    </a:cubicBezTo>
                    <a:cubicBezTo>
                      <a:pt x="358" y="111"/>
                      <a:pt x="350" y="107"/>
                      <a:pt x="349" y="104"/>
                    </a:cubicBezTo>
                    <a:cubicBezTo>
                      <a:pt x="349" y="104"/>
                      <a:pt x="349" y="104"/>
                      <a:pt x="349" y="104"/>
                    </a:cubicBezTo>
                    <a:cubicBezTo>
                      <a:pt x="347" y="107"/>
                      <a:pt x="345" y="108"/>
                      <a:pt x="343" y="107"/>
                    </a:cubicBezTo>
                    <a:cubicBezTo>
                      <a:pt x="340" y="105"/>
                      <a:pt x="339" y="104"/>
                      <a:pt x="341" y="100"/>
                    </a:cubicBezTo>
                    <a:cubicBezTo>
                      <a:pt x="343" y="96"/>
                      <a:pt x="349" y="93"/>
                      <a:pt x="350" y="86"/>
                    </a:cubicBezTo>
                    <a:cubicBezTo>
                      <a:pt x="351" y="78"/>
                      <a:pt x="351" y="65"/>
                      <a:pt x="345" y="65"/>
                    </a:cubicBezTo>
                    <a:cubicBezTo>
                      <a:pt x="339" y="65"/>
                      <a:pt x="336" y="63"/>
                      <a:pt x="330" y="66"/>
                    </a:cubicBezTo>
                    <a:cubicBezTo>
                      <a:pt x="324" y="68"/>
                      <a:pt x="316" y="68"/>
                      <a:pt x="315" y="72"/>
                    </a:cubicBezTo>
                    <a:cubicBezTo>
                      <a:pt x="314" y="76"/>
                      <a:pt x="319" y="86"/>
                      <a:pt x="317" y="87"/>
                    </a:cubicBezTo>
                    <a:cubicBezTo>
                      <a:pt x="315" y="88"/>
                      <a:pt x="314" y="79"/>
                      <a:pt x="310" y="77"/>
                    </a:cubicBezTo>
                    <a:cubicBezTo>
                      <a:pt x="306" y="74"/>
                      <a:pt x="300" y="67"/>
                      <a:pt x="293" y="68"/>
                    </a:cubicBezTo>
                    <a:cubicBezTo>
                      <a:pt x="286" y="69"/>
                      <a:pt x="282" y="75"/>
                      <a:pt x="277" y="74"/>
                    </a:cubicBezTo>
                    <a:cubicBezTo>
                      <a:pt x="272" y="73"/>
                      <a:pt x="271" y="76"/>
                      <a:pt x="264" y="80"/>
                    </a:cubicBezTo>
                    <a:cubicBezTo>
                      <a:pt x="257" y="83"/>
                      <a:pt x="251" y="83"/>
                      <a:pt x="248" y="85"/>
                    </a:cubicBezTo>
                    <a:cubicBezTo>
                      <a:pt x="244" y="88"/>
                      <a:pt x="233" y="85"/>
                      <a:pt x="232" y="94"/>
                    </a:cubicBezTo>
                    <a:cubicBezTo>
                      <a:pt x="231" y="103"/>
                      <a:pt x="241" y="108"/>
                      <a:pt x="239" y="112"/>
                    </a:cubicBezTo>
                    <a:cubicBezTo>
                      <a:pt x="236" y="116"/>
                      <a:pt x="227" y="116"/>
                      <a:pt x="225" y="118"/>
                    </a:cubicBezTo>
                    <a:cubicBezTo>
                      <a:pt x="224" y="121"/>
                      <a:pt x="228" y="134"/>
                      <a:pt x="222" y="135"/>
                    </a:cubicBezTo>
                    <a:cubicBezTo>
                      <a:pt x="215" y="136"/>
                      <a:pt x="214" y="123"/>
                      <a:pt x="204" y="122"/>
                    </a:cubicBezTo>
                    <a:cubicBezTo>
                      <a:pt x="194" y="120"/>
                      <a:pt x="181" y="128"/>
                      <a:pt x="175" y="132"/>
                    </a:cubicBezTo>
                    <a:cubicBezTo>
                      <a:pt x="169" y="136"/>
                      <a:pt x="175" y="148"/>
                      <a:pt x="164" y="151"/>
                    </a:cubicBezTo>
                    <a:cubicBezTo>
                      <a:pt x="153" y="155"/>
                      <a:pt x="148" y="152"/>
                      <a:pt x="145" y="159"/>
                    </a:cubicBezTo>
                    <a:cubicBezTo>
                      <a:pt x="143" y="167"/>
                      <a:pt x="122" y="176"/>
                      <a:pt x="129" y="183"/>
                    </a:cubicBezTo>
                    <a:cubicBezTo>
                      <a:pt x="136" y="191"/>
                      <a:pt x="142" y="186"/>
                      <a:pt x="146" y="187"/>
                    </a:cubicBezTo>
                    <a:cubicBezTo>
                      <a:pt x="151" y="188"/>
                      <a:pt x="157" y="182"/>
                      <a:pt x="161" y="186"/>
                    </a:cubicBezTo>
                    <a:cubicBezTo>
                      <a:pt x="164" y="190"/>
                      <a:pt x="165" y="198"/>
                      <a:pt x="161" y="200"/>
                    </a:cubicBezTo>
                    <a:cubicBezTo>
                      <a:pt x="158" y="202"/>
                      <a:pt x="153" y="201"/>
                      <a:pt x="150" y="203"/>
                    </a:cubicBezTo>
                    <a:cubicBezTo>
                      <a:pt x="147" y="205"/>
                      <a:pt x="150" y="211"/>
                      <a:pt x="149" y="214"/>
                    </a:cubicBezTo>
                    <a:cubicBezTo>
                      <a:pt x="148" y="217"/>
                      <a:pt x="138" y="214"/>
                      <a:pt x="135" y="219"/>
                    </a:cubicBezTo>
                    <a:cubicBezTo>
                      <a:pt x="132" y="223"/>
                      <a:pt x="130" y="234"/>
                      <a:pt x="127" y="234"/>
                    </a:cubicBezTo>
                    <a:cubicBezTo>
                      <a:pt x="124" y="235"/>
                      <a:pt x="121" y="238"/>
                      <a:pt x="115" y="232"/>
                    </a:cubicBezTo>
                    <a:cubicBezTo>
                      <a:pt x="109" y="226"/>
                      <a:pt x="97" y="228"/>
                      <a:pt x="89" y="229"/>
                    </a:cubicBezTo>
                    <a:cubicBezTo>
                      <a:pt x="81" y="231"/>
                      <a:pt x="64" y="246"/>
                      <a:pt x="53" y="246"/>
                    </a:cubicBezTo>
                    <a:cubicBezTo>
                      <a:pt x="41" y="246"/>
                      <a:pt x="33" y="247"/>
                      <a:pt x="29" y="247"/>
                    </a:cubicBezTo>
                    <a:cubicBezTo>
                      <a:pt x="26" y="247"/>
                      <a:pt x="17" y="245"/>
                      <a:pt x="14" y="249"/>
                    </a:cubicBezTo>
                    <a:cubicBezTo>
                      <a:pt x="10" y="253"/>
                      <a:pt x="12" y="257"/>
                      <a:pt x="10" y="260"/>
                    </a:cubicBezTo>
                    <a:cubicBezTo>
                      <a:pt x="7" y="264"/>
                      <a:pt x="3" y="264"/>
                      <a:pt x="8" y="271"/>
                    </a:cubicBezTo>
                    <a:cubicBezTo>
                      <a:pt x="13" y="278"/>
                      <a:pt x="20" y="280"/>
                      <a:pt x="21" y="284"/>
                    </a:cubicBezTo>
                    <a:cubicBezTo>
                      <a:pt x="22" y="289"/>
                      <a:pt x="16" y="297"/>
                      <a:pt x="22" y="299"/>
                    </a:cubicBezTo>
                    <a:cubicBezTo>
                      <a:pt x="29" y="302"/>
                      <a:pt x="37" y="302"/>
                      <a:pt x="37" y="306"/>
                    </a:cubicBezTo>
                    <a:cubicBezTo>
                      <a:pt x="37" y="310"/>
                      <a:pt x="31" y="315"/>
                      <a:pt x="30" y="319"/>
                    </a:cubicBezTo>
                    <a:cubicBezTo>
                      <a:pt x="28" y="323"/>
                      <a:pt x="31" y="319"/>
                      <a:pt x="15" y="322"/>
                    </a:cubicBezTo>
                    <a:cubicBezTo>
                      <a:pt x="0" y="324"/>
                      <a:pt x="7" y="341"/>
                      <a:pt x="11" y="345"/>
                    </a:cubicBezTo>
                    <a:cubicBezTo>
                      <a:pt x="15" y="348"/>
                      <a:pt x="7" y="353"/>
                      <a:pt x="12" y="361"/>
                    </a:cubicBezTo>
                    <a:cubicBezTo>
                      <a:pt x="18" y="370"/>
                      <a:pt x="21" y="368"/>
                      <a:pt x="18" y="369"/>
                    </a:cubicBezTo>
                    <a:cubicBezTo>
                      <a:pt x="14" y="370"/>
                      <a:pt x="7" y="368"/>
                      <a:pt x="9" y="376"/>
                    </a:cubicBezTo>
                    <a:cubicBezTo>
                      <a:pt x="11" y="383"/>
                      <a:pt x="19" y="390"/>
                      <a:pt x="22" y="393"/>
                    </a:cubicBezTo>
                    <a:cubicBezTo>
                      <a:pt x="26" y="396"/>
                      <a:pt x="32" y="397"/>
                      <a:pt x="35" y="401"/>
                    </a:cubicBezTo>
                    <a:cubicBezTo>
                      <a:pt x="39" y="404"/>
                      <a:pt x="40" y="414"/>
                      <a:pt x="44" y="412"/>
                    </a:cubicBezTo>
                    <a:cubicBezTo>
                      <a:pt x="48" y="410"/>
                      <a:pt x="47" y="401"/>
                      <a:pt x="48" y="396"/>
                    </a:cubicBezTo>
                    <a:cubicBezTo>
                      <a:pt x="48" y="392"/>
                      <a:pt x="48" y="383"/>
                      <a:pt x="51" y="389"/>
                    </a:cubicBezTo>
                    <a:cubicBezTo>
                      <a:pt x="53" y="395"/>
                      <a:pt x="53" y="405"/>
                      <a:pt x="58" y="401"/>
                    </a:cubicBezTo>
                    <a:cubicBezTo>
                      <a:pt x="58" y="401"/>
                      <a:pt x="58" y="401"/>
                      <a:pt x="58" y="401"/>
                    </a:cubicBezTo>
                    <a:cubicBezTo>
                      <a:pt x="58" y="406"/>
                      <a:pt x="63" y="411"/>
                      <a:pt x="64" y="406"/>
                    </a:cubicBezTo>
                    <a:cubicBezTo>
                      <a:pt x="66" y="400"/>
                      <a:pt x="72" y="395"/>
                      <a:pt x="74" y="397"/>
                    </a:cubicBezTo>
                    <a:cubicBezTo>
                      <a:pt x="75" y="399"/>
                      <a:pt x="73" y="391"/>
                      <a:pt x="77" y="391"/>
                    </a:cubicBezTo>
                    <a:cubicBezTo>
                      <a:pt x="80" y="390"/>
                      <a:pt x="78" y="400"/>
                      <a:pt x="77" y="403"/>
                    </a:cubicBezTo>
                    <a:cubicBezTo>
                      <a:pt x="77" y="406"/>
                      <a:pt x="89" y="409"/>
                      <a:pt x="91" y="406"/>
                    </a:cubicBezTo>
                    <a:cubicBezTo>
                      <a:pt x="94" y="402"/>
                      <a:pt x="88" y="392"/>
                      <a:pt x="89" y="391"/>
                    </a:cubicBezTo>
                    <a:cubicBezTo>
                      <a:pt x="91" y="390"/>
                      <a:pt x="95" y="396"/>
                      <a:pt x="97" y="397"/>
                    </a:cubicBezTo>
                    <a:cubicBezTo>
                      <a:pt x="105" y="402"/>
                      <a:pt x="106" y="399"/>
                      <a:pt x="115" y="401"/>
                    </a:cubicBezTo>
                    <a:cubicBezTo>
                      <a:pt x="124" y="403"/>
                      <a:pt x="131" y="409"/>
                      <a:pt x="134" y="413"/>
                    </a:cubicBezTo>
                    <a:cubicBezTo>
                      <a:pt x="137" y="416"/>
                      <a:pt x="135" y="421"/>
                      <a:pt x="139" y="424"/>
                    </a:cubicBezTo>
                    <a:cubicBezTo>
                      <a:pt x="143" y="426"/>
                      <a:pt x="154" y="427"/>
                      <a:pt x="154" y="434"/>
                    </a:cubicBezTo>
                    <a:cubicBezTo>
                      <a:pt x="154" y="440"/>
                      <a:pt x="153" y="443"/>
                      <a:pt x="150" y="447"/>
                    </a:cubicBezTo>
                    <a:cubicBezTo>
                      <a:pt x="148" y="452"/>
                      <a:pt x="148" y="454"/>
                      <a:pt x="148" y="458"/>
                    </a:cubicBezTo>
                    <a:cubicBezTo>
                      <a:pt x="148" y="462"/>
                      <a:pt x="146" y="472"/>
                      <a:pt x="148" y="474"/>
                    </a:cubicBezTo>
                    <a:cubicBezTo>
                      <a:pt x="149" y="476"/>
                      <a:pt x="159" y="476"/>
                      <a:pt x="160" y="479"/>
                    </a:cubicBezTo>
                    <a:cubicBezTo>
                      <a:pt x="160" y="482"/>
                      <a:pt x="157" y="488"/>
                      <a:pt x="158" y="493"/>
                    </a:cubicBezTo>
                    <a:cubicBezTo>
                      <a:pt x="160" y="499"/>
                      <a:pt x="166" y="503"/>
                      <a:pt x="162" y="506"/>
                    </a:cubicBezTo>
                    <a:cubicBezTo>
                      <a:pt x="157" y="508"/>
                      <a:pt x="152" y="506"/>
                      <a:pt x="153" y="510"/>
                    </a:cubicBezTo>
                    <a:cubicBezTo>
                      <a:pt x="155" y="513"/>
                      <a:pt x="165" y="508"/>
                      <a:pt x="165" y="512"/>
                    </a:cubicBezTo>
                    <a:cubicBezTo>
                      <a:pt x="166" y="515"/>
                      <a:pt x="164" y="517"/>
                      <a:pt x="165" y="519"/>
                    </a:cubicBezTo>
                    <a:cubicBezTo>
                      <a:pt x="166" y="522"/>
                      <a:pt x="158" y="523"/>
                      <a:pt x="158" y="526"/>
                    </a:cubicBezTo>
                    <a:cubicBezTo>
                      <a:pt x="157" y="528"/>
                      <a:pt x="157" y="530"/>
                      <a:pt x="159" y="541"/>
                    </a:cubicBezTo>
                    <a:cubicBezTo>
                      <a:pt x="162" y="552"/>
                      <a:pt x="162" y="551"/>
                      <a:pt x="159" y="554"/>
                    </a:cubicBezTo>
                    <a:cubicBezTo>
                      <a:pt x="156" y="557"/>
                      <a:pt x="153" y="558"/>
                      <a:pt x="153" y="562"/>
                    </a:cubicBezTo>
                    <a:cubicBezTo>
                      <a:pt x="153" y="566"/>
                      <a:pt x="165" y="562"/>
                      <a:pt x="167" y="565"/>
                    </a:cubicBezTo>
                    <a:cubicBezTo>
                      <a:pt x="169" y="569"/>
                      <a:pt x="168" y="572"/>
                      <a:pt x="167" y="581"/>
                    </a:cubicBezTo>
                    <a:cubicBezTo>
                      <a:pt x="166" y="589"/>
                      <a:pt x="160" y="592"/>
                      <a:pt x="156" y="597"/>
                    </a:cubicBezTo>
                    <a:cubicBezTo>
                      <a:pt x="153" y="603"/>
                      <a:pt x="149" y="603"/>
                      <a:pt x="147" y="605"/>
                    </a:cubicBezTo>
                    <a:cubicBezTo>
                      <a:pt x="144" y="606"/>
                      <a:pt x="141" y="609"/>
                      <a:pt x="141" y="612"/>
                    </a:cubicBezTo>
                    <a:cubicBezTo>
                      <a:pt x="141" y="614"/>
                      <a:pt x="150" y="615"/>
                      <a:pt x="150" y="617"/>
                    </a:cubicBezTo>
                    <a:cubicBezTo>
                      <a:pt x="149" y="619"/>
                      <a:pt x="143" y="616"/>
                      <a:pt x="141" y="617"/>
                    </a:cubicBezTo>
                    <a:cubicBezTo>
                      <a:pt x="139" y="617"/>
                      <a:pt x="139" y="618"/>
                      <a:pt x="139" y="624"/>
                    </a:cubicBezTo>
                    <a:cubicBezTo>
                      <a:pt x="138" y="629"/>
                      <a:pt x="136" y="637"/>
                      <a:pt x="139" y="639"/>
                    </a:cubicBezTo>
                    <a:cubicBezTo>
                      <a:pt x="141" y="641"/>
                      <a:pt x="145" y="638"/>
                      <a:pt x="151" y="637"/>
                    </a:cubicBezTo>
                    <a:cubicBezTo>
                      <a:pt x="157" y="636"/>
                      <a:pt x="160" y="634"/>
                      <a:pt x="164" y="633"/>
                    </a:cubicBezTo>
                    <a:cubicBezTo>
                      <a:pt x="168" y="631"/>
                      <a:pt x="173" y="633"/>
                      <a:pt x="175" y="637"/>
                    </a:cubicBezTo>
                    <a:cubicBezTo>
                      <a:pt x="176" y="641"/>
                      <a:pt x="183" y="653"/>
                      <a:pt x="183" y="659"/>
                    </a:cubicBezTo>
                    <a:cubicBezTo>
                      <a:pt x="183" y="664"/>
                      <a:pt x="183" y="666"/>
                      <a:pt x="181" y="668"/>
                    </a:cubicBezTo>
                    <a:cubicBezTo>
                      <a:pt x="179" y="670"/>
                      <a:pt x="179" y="672"/>
                      <a:pt x="173" y="670"/>
                    </a:cubicBezTo>
                    <a:cubicBezTo>
                      <a:pt x="167" y="668"/>
                      <a:pt x="164" y="660"/>
                      <a:pt x="155" y="660"/>
                    </a:cubicBezTo>
                    <a:cubicBezTo>
                      <a:pt x="146" y="660"/>
                      <a:pt x="136" y="661"/>
                      <a:pt x="136" y="665"/>
                    </a:cubicBezTo>
                    <a:cubicBezTo>
                      <a:pt x="136" y="669"/>
                      <a:pt x="138" y="674"/>
                      <a:pt x="140" y="676"/>
                    </a:cubicBezTo>
                    <a:cubicBezTo>
                      <a:pt x="141" y="678"/>
                      <a:pt x="146" y="679"/>
                      <a:pt x="140" y="680"/>
                    </a:cubicBezTo>
                    <a:cubicBezTo>
                      <a:pt x="134" y="681"/>
                      <a:pt x="127" y="679"/>
                      <a:pt x="127" y="685"/>
                    </a:cubicBezTo>
                    <a:cubicBezTo>
                      <a:pt x="126" y="691"/>
                      <a:pt x="133" y="693"/>
                      <a:pt x="130" y="696"/>
                    </a:cubicBezTo>
                    <a:cubicBezTo>
                      <a:pt x="128" y="699"/>
                      <a:pt x="125" y="698"/>
                      <a:pt x="125" y="704"/>
                    </a:cubicBezTo>
                    <a:cubicBezTo>
                      <a:pt x="126" y="711"/>
                      <a:pt x="127" y="715"/>
                      <a:pt x="133" y="716"/>
                    </a:cubicBezTo>
                    <a:cubicBezTo>
                      <a:pt x="138" y="717"/>
                      <a:pt x="149" y="726"/>
                      <a:pt x="156" y="725"/>
                    </a:cubicBezTo>
                    <a:cubicBezTo>
                      <a:pt x="162" y="724"/>
                      <a:pt x="167" y="725"/>
                      <a:pt x="169" y="721"/>
                    </a:cubicBezTo>
                    <a:cubicBezTo>
                      <a:pt x="170" y="717"/>
                      <a:pt x="170" y="719"/>
                      <a:pt x="174" y="718"/>
                    </a:cubicBezTo>
                    <a:cubicBezTo>
                      <a:pt x="178" y="718"/>
                      <a:pt x="186" y="712"/>
                      <a:pt x="188" y="714"/>
                    </a:cubicBezTo>
                    <a:cubicBezTo>
                      <a:pt x="190" y="715"/>
                      <a:pt x="189" y="723"/>
                      <a:pt x="185" y="727"/>
                    </a:cubicBezTo>
                    <a:cubicBezTo>
                      <a:pt x="181" y="731"/>
                      <a:pt x="175" y="745"/>
                      <a:pt x="171" y="747"/>
                    </a:cubicBezTo>
                    <a:cubicBezTo>
                      <a:pt x="168" y="749"/>
                      <a:pt x="165" y="751"/>
                      <a:pt x="160" y="752"/>
                    </a:cubicBezTo>
                    <a:cubicBezTo>
                      <a:pt x="155" y="752"/>
                      <a:pt x="145" y="749"/>
                      <a:pt x="143" y="755"/>
                    </a:cubicBezTo>
                    <a:cubicBezTo>
                      <a:pt x="141" y="761"/>
                      <a:pt x="144" y="762"/>
                      <a:pt x="142" y="764"/>
                    </a:cubicBezTo>
                    <a:cubicBezTo>
                      <a:pt x="141" y="765"/>
                      <a:pt x="140" y="768"/>
                      <a:pt x="138" y="769"/>
                    </a:cubicBezTo>
                    <a:cubicBezTo>
                      <a:pt x="138" y="769"/>
                      <a:pt x="138" y="769"/>
                      <a:pt x="138" y="770"/>
                    </a:cubicBezTo>
                    <a:cubicBezTo>
                      <a:pt x="139" y="772"/>
                      <a:pt x="138" y="772"/>
                      <a:pt x="135" y="774"/>
                    </a:cubicBezTo>
                    <a:cubicBezTo>
                      <a:pt x="132" y="777"/>
                      <a:pt x="132" y="784"/>
                      <a:pt x="129" y="785"/>
                    </a:cubicBezTo>
                    <a:cubicBezTo>
                      <a:pt x="126" y="785"/>
                      <a:pt x="117" y="784"/>
                      <a:pt x="118" y="788"/>
                    </a:cubicBezTo>
                    <a:cubicBezTo>
                      <a:pt x="119" y="792"/>
                      <a:pt x="132" y="797"/>
                      <a:pt x="125" y="800"/>
                    </a:cubicBezTo>
                    <a:cubicBezTo>
                      <a:pt x="118" y="804"/>
                      <a:pt x="117" y="798"/>
                      <a:pt x="117" y="801"/>
                    </a:cubicBezTo>
                    <a:cubicBezTo>
                      <a:pt x="118" y="804"/>
                      <a:pt x="117" y="807"/>
                      <a:pt x="119" y="809"/>
                    </a:cubicBezTo>
                    <a:cubicBezTo>
                      <a:pt x="122" y="810"/>
                      <a:pt x="124" y="817"/>
                      <a:pt x="121" y="824"/>
                    </a:cubicBezTo>
                    <a:cubicBezTo>
                      <a:pt x="117" y="832"/>
                      <a:pt x="108" y="832"/>
                      <a:pt x="108" y="835"/>
                    </a:cubicBezTo>
                    <a:cubicBezTo>
                      <a:pt x="108" y="839"/>
                      <a:pt x="118" y="839"/>
                      <a:pt x="119" y="840"/>
                    </a:cubicBezTo>
                    <a:cubicBezTo>
                      <a:pt x="119" y="841"/>
                      <a:pt x="118" y="842"/>
                      <a:pt x="119" y="845"/>
                    </a:cubicBezTo>
                    <a:cubicBezTo>
                      <a:pt x="120" y="849"/>
                      <a:pt x="117" y="854"/>
                      <a:pt x="117" y="859"/>
                    </a:cubicBezTo>
                    <a:cubicBezTo>
                      <a:pt x="118" y="864"/>
                      <a:pt x="120" y="869"/>
                      <a:pt x="120" y="874"/>
                    </a:cubicBezTo>
                    <a:cubicBezTo>
                      <a:pt x="120" y="879"/>
                      <a:pt x="126" y="883"/>
                      <a:pt x="124" y="889"/>
                    </a:cubicBezTo>
                    <a:cubicBezTo>
                      <a:pt x="122" y="894"/>
                      <a:pt x="124" y="906"/>
                      <a:pt x="127" y="909"/>
                    </a:cubicBezTo>
                    <a:cubicBezTo>
                      <a:pt x="129" y="912"/>
                      <a:pt x="123" y="917"/>
                      <a:pt x="123" y="924"/>
                    </a:cubicBezTo>
                    <a:cubicBezTo>
                      <a:pt x="123" y="931"/>
                      <a:pt x="125" y="932"/>
                      <a:pt x="126" y="938"/>
                    </a:cubicBezTo>
                    <a:cubicBezTo>
                      <a:pt x="128" y="945"/>
                      <a:pt x="135" y="949"/>
                      <a:pt x="138" y="954"/>
                    </a:cubicBezTo>
                    <a:cubicBezTo>
                      <a:pt x="141" y="958"/>
                      <a:pt x="150" y="959"/>
                      <a:pt x="145" y="964"/>
                    </a:cubicBezTo>
                    <a:cubicBezTo>
                      <a:pt x="141" y="969"/>
                      <a:pt x="137" y="974"/>
                      <a:pt x="142" y="980"/>
                    </a:cubicBezTo>
                    <a:cubicBezTo>
                      <a:pt x="146" y="987"/>
                      <a:pt x="157" y="984"/>
                      <a:pt x="152" y="990"/>
                    </a:cubicBezTo>
                    <a:cubicBezTo>
                      <a:pt x="147" y="997"/>
                      <a:pt x="147" y="997"/>
                      <a:pt x="149" y="1001"/>
                    </a:cubicBezTo>
                    <a:cubicBezTo>
                      <a:pt x="150" y="1004"/>
                      <a:pt x="148" y="1004"/>
                      <a:pt x="150" y="1009"/>
                    </a:cubicBezTo>
                    <a:cubicBezTo>
                      <a:pt x="152" y="1014"/>
                      <a:pt x="156" y="1013"/>
                      <a:pt x="159" y="1016"/>
                    </a:cubicBezTo>
                    <a:cubicBezTo>
                      <a:pt x="161" y="1019"/>
                      <a:pt x="159" y="1017"/>
                      <a:pt x="165" y="1022"/>
                    </a:cubicBezTo>
                    <a:cubicBezTo>
                      <a:pt x="170" y="1028"/>
                      <a:pt x="176" y="1028"/>
                      <a:pt x="180" y="1028"/>
                    </a:cubicBezTo>
                    <a:cubicBezTo>
                      <a:pt x="184" y="1028"/>
                      <a:pt x="184" y="1028"/>
                      <a:pt x="189" y="1031"/>
                    </a:cubicBezTo>
                    <a:cubicBezTo>
                      <a:pt x="195" y="1034"/>
                      <a:pt x="198" y="1036"/>
                      <a:pt x="199" y="1037"/>
                    </a:cubicBezTo>
                    <a:cubicBezTo>
                      <a:pt x="200" y="1039"/>
                      <a:pt x="200" y="1043"/>
                      <a:pt x="201" y="1044"/>
                    </a:cubicBezTo>
                    <a:cubicBezTo>
                      <a:pt x="202" y="1045"/>
                      <a:pt x="207" y="1043"/>
                      <a:pt x="208" y="1046"/>
                    </a:cubicBezTo>
                    <a:cubicBezTo>
                      <a:pt x="209" y="1048"/>
                      <a:pt x="209" y="1053"/>
                      <a:pt x="211" y="1055"/>
                    </a:cubicBezTo>
                    <a:cubicBezTo>
                      <a:pt x="214" y="1056"/>
                      <a:pt x="217" y="1055"/>
                      <a:pt x="218" y="1053"/>
                    </a:cubicBezTo>
                    <a:cubicBezTo>
                      <a:pt x="220" y="1050"/>
                      <a:pt x="228" y="1048"/>
                      <a:pt x="230" y="1050"/>
                    </a:cubicBezTo>
                    <a:cubicBezTo>
                      <a:pt x="232" y="1051"/>
                      <a:pt x="232" y="1052"/>
                      <a:pt x="235" y="1052"/>
                    </a:cubicBezTo>
                    <a:cubicBezTo>
                      <a:pt x="238" y="1052"/>
                      <a:pt x="239" y="1057"/>
                      <a:pt x="241" y="1045"/>
                    </a:cubicBezTo>
                    <a:cubicBezTo>
                      <a:pt x="243" y="1033"/>
                      <a:pt x="248" y="1032"/>
                      <a:pt x="251" y="1031"/>
                    </a:cubicBezTo>
                    <a:cubicBezTo>
                      <a:pt x="254" y="1030"/>
                      <a:pt x="264" y="1030"/>
                      <a:pt x="263" y="1026"/>
                    </a:cubicBezTo>
                    <a:cubicBezTo>
                      <a:pt x="263" y="1021"/>
                      <a:pt x="248" y="1020"/>
                      <a:pt x="249" y="1016"/>
                    </a:cubicBezTo>
                    <a:cubicBezTo>
                      <a:pt x="250" y="1011"/>
                      <a:pt x="259" y="1015"/>
                      <a:pt x="262" y="1013"/>
                    </a:cubicBezTo>
                    <a:cubicBezTo>
                      <a:pt x="266" y="1011"/>
                      <a:pt x="270" y="1005"/>
                      <a:pt x="271" y="1001"/>
                    </a:cubicBezTo>
                    <a:cubicBezTo>
                      <a:pt x="272" y="998"/>
                      <a:pt x="267" y="991"/>
                      <a:pt x="267" y="987"/>
                    </a:cubicBezTo>
                    <a:cubicBezTo>
                      <a:pt x="268" y="982"/>
                      <a:pt x="271" y="972"/>
                      <a:pt x="277" y="969"/>
                    </a:cubicBezTo>
                    <a:cubicBezTo>
                      <a:pt x="283" y="965"/>
                      <a:pt x="283" y="967"/>
                      <a:pt x="282" y="959"/>
                    </a:cubicBezTo>
                    <a:cubicBezTo>
                      <a:pt x="281" y="950"/>
                      <a:pt x="304" y="952"/>
                      <a:pt x="306" y="950"/>
                    </a:cubicBezTo>
                    <a:cubicBezTo>
                      <a:pt x="309" y="948"/>
                      <a:pt x="309" y="934"/>
                      <a:pt x="309" y="930"/>
                    </a:cubicBezTo>
                    <a:cubicBezTo>
                      <a:pt x="308" y="926"/>
                      <a:pt x="305" y="925"/>
                      <a:pt x="303" y="925"/>
                    </a:cubicBezTo>
                    <a:cubicBezTo>
                      <a:pt x="300" y="924"/>
                      <a:pt x="294" y="919"/>
                      <a:pt x="303" y="916"/>
                    </a:cubicBezTo>
                    <a:cubicBezTo>
                      <a:pt x="312" y="914"/>
                      <a:pt x="311" y="907"/>
                      <a:pt x="309" y="903"/>
                    </a:cubicBezTo>
                    <a:cubicBezTo>
                      <a:pt x="306" y="900"/>
                      <a:pt x="304" y="893"/>
                      <a:pt x="316" y="896"/>
                    </a:cubicBezTo>
                    <a:cubicBezTo>
                      <a:pt x="329" y="898"/>
                      <a:pt x="326" y="886"/>
                      <a:pt x="327" y="883"/>
                    </a:cubicBezTo>
                    <a:cubicBezTo>
                      <a:pt x="328" y="881"/>
                      <a:pt x="329" y="878"/>
                      <a:pt x="336" y="880"/>
                    </a:cubicBezTo>
                    <a:cubicBezTo>
                      <a:pt x="343" y="882"/>
                      <a:pt x="344" y="884"/>
                      <a:pt x="350" y="881"/>
                    </a:cubicBezTo>
                    <a:cubicBezTo>
                      <a:pt x="356" y="879"/>
                      <a:pt x="354" y="874"/>
                      <a:pt x="362" y="874"/>
                    </a:cubicBezTo>
                    <a:cubicBezTo>
                      <a:pt x="370" y="875"/>
                      <a:pt x="373" y="881"/>
                      <a:pt x="379" y="878"/>
                    </a:cubicBezTo>
                    <a:cubicBezTo>
                      <a:pt x="384" y="874"/>
                      <a:pt x="392" y="869"/>
                      <a:pt x="396" y="864"/>
                    </a:cubicBezTo>
                    <a:cubicBezTo>
                      <a:pt x="400" y="859"/>
                      <a:pt x="405" y="858"/>
                      <a:pt x="410" y="857"/>
                    </a:cubicBezTo>
                    <a:cubicBezTo>
                      <a:pt x="415" y="856"/>
                      <a:pt x="413" y="857"/>
                      <a:pt x="417" y="852"/>
                    </a:cubicBezTo>
                    <a:cubicBezTo>
                      <a:pt x="421" y="848"/>
                      <a:pt x="430" y="852"/>
                      <a:pt x="430" y="846"/>
                    </a:cubicBezTo>
                    <a:cubicBezTo>
                      <a:pt x="431" y="841"/>
                      <a:pt x="430" y="836"/>
                      <a:pt x="432" y="834"/>
                    </a:cubicBezTo>
                    <a:cubicBezTo>
                      <a:pt x="434" y="832"/>
                      <a:pt x="440" y="833"/>
                      <a:pt x="444" y="831"/>
                    </a:cubicBezTo>
                    <a:cubicBezTo>
                      <a:pt x="448" y="829"/>
                      <a:pt x="452" y="815"/>
                      <a:pt x="455" y="813"/>
                    </a:cubicBezTo>
                    <a:cubicBezTo>
                      <a:pt x="458" y="810"/>
                      <a:pt x="462" y="815"/>
                      <a:pt x="466" y="812"/>
                    </a:cubicBezTo>
                    <a:cubicBezTo>
                      <a:pt x="471" y="810"/>
                      <a:pt x="466" y="807"/>
                      <a:pt x="474" y="806"/>
                    </a:cubicBezTo>
                    <a:cubicBezTo>
                      <a:pt x="482" y="805"/>
                      <a:pt x="491" y="796"/>
                      <a:pt x="495" y="794"/>
                    </a:cubicBezTo>
                    <a:cubicBezTo>
                      <a:pt x="500" y="791"/>
                      <a:pt x="503" y="796"/>
                      <a:pt x="507" y="797"/>
                    </a:cubicBezTo>
                    <a:cubicBezTo>
                      <a:pt x="511" y="799"/>
                      <a:pt x="515" y="801"/>
                      <a:pt x="519" y="798"/>
                    </a:cubicBezTo>
                    <a:cubicBezTo>
                      <a:pt x="522" y="794"/>
                      <a:pt x="520" y="791"/>
                      <a:pt x="527" y="790"/>
                    </a:cubicBezTo>
                    <a:cubicBezTo>
                      <a:pt x="534" y="788"/>
                      <a:pt x="548" y="790"/>
                      <a:pt x="553" y="788"/>
                    </a:cubicBezTo>
                    <a:cubicBezTo>
                      <a:pt x="558" y="786"/>
                      <a:pt x="566" y="780"/>
                      <a:pt x="573" y="776"/>
                    </a:cubicBezTo>
                    <a:cubicBezTo>
                      <a:pt x="580" y="772"/>
                      <a:pt x="582" y="764"/>
                      <a:pt x="585" y="761"/>
                    </a:cubicBezTo>
                    <a:cubicBezTo>
                      <a:pt x="589" y="759"/>
                      <a:pt x="600" y="760"/>
                      <a:pt x="603" y="756"/>
                    </a:cubicBezTo>
                    <a:close/>
                    <a:moveTo>
                      <a:pt x="450" y="144"/>
                    </a:moveTo>
                    <a:cubicBezTo>
                      <a:pt x="449" y="146"/>
                      <a:pt x="447" y="146"/>
                      <a:pt x="445" y="141"/>
                    </a:cubicBezTo>
                    <a:cubicBezTo>
                      <a:pt x="444" y="139"/>
                      <a:pt x="445" y="136"/>
                      <a:pt x="445" y="133"/>
                    </a:cubicBezTo>
                    <a:cubicBezTo>
                      <a:pt x="447" y="134"/>
                      <a:pt x="450" y="136"/>
                      <a:pt x="451" y="137"/>
                    </a:cubicBezTo>
                    <a:cubicBezTo>
                      <a:pt x="453" y="139"/>
                      <a:pt x="451" y="142"/>
                      <a:pt x="450" y="1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5" name="Freeform 885"/>
              <p:cNvSpPr>
                <a:spLocks/>
              </p:cNvSpPr>
              <p:nvPr userDrawn="1"/>
            </p:nvSpPr>
            <p:spPr bwMode="auto">
              <a:xfrm>
                <a:off x="2762" y="1042"/>
                <a:ext cx="4" cy="12"/>
              </a:xfrm>
              <a:custGeom>
                <a:avLst/>
                <a:gdLst>
                  <a:gd name="T0" fmla="*/ 3 w 4"/>
                  <a:gd name="T1" fmla="*/ 4 h 11"/>
                  <a:gd name="T2" fmla="*/ 2 w 4"/>
                  <a:gd name="T3" fmla="*/ 10 h 11"/>
                  <a:gd name="T4" fmla="*/ 4 w 4"/>
                  <a:gd name="T5" fmla="*/ 10 h 11"/>
                  <a:gd name="T6" fmla="*/ 3 w 4"/>
                  <a:gd name="T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1">
                    <a:moveTo>
                      <a:pt x="3" y="4"/>
                    </a:moveTo>
                    <a:cubicBezTo>
                      <a:pt x="4" y="0"/>
                      <a:pt x="0" y="8"/>
                      <a:pt x="2" y="10"/>
                    </a:cubicBezTo>
                    <a:cubicBezTo>
                      <a:pt x="2" y="11"/>
                      <a:pt x="3" y="11"/>
                      <a:pt x="4" y="10"/>
                    </a:cubicBezTo>
                    <a:cubicBezTo>
                      <a:pt x="3" y="8"/>
                      <a:pt x="3" y="8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6" name="Freeform 886"/>
              <p:cNvSpPr>
                <a:spLocks/>
              </p:cNvSpPr>
              <p:nvPr userDrawn="1"/>
            </p:nvSpPr>
            <p:spPr bwMode="auto">
              <a:xfrm>
                <a:off x="3356" y="715"/>
                <a:ext cx="13" cy="45"/>
              </a:xfrm>
              <a:custGeom>
                <a:avLst/>
                <a:gdLst>
                  <a:gd name="T0" fmla="*/ 10 w 13"/>
                  <a:gd name="T1" fmla="*/ 1 h 43"/>
                  <a:gd name="T2" fmla="*/ 1 w 13"/>
                  <a:gd name="T3" fmla="*/ 5 h 43"/>
                  <a:gd name="T4" fmla="*/ 9 w 13"/>
                  <a:gd name="T5" fmla="*/ 15 h 43"/>
                  <a:gd name="T6" fmla="*/ 8 w 13"/>
                  <a:gd name="T7" fmla="*/ 22 h 43"/>
                  <a:gd name="T8" fmla="*/ 7 w 13"/>
                  <a:gd name="T9" fmla="*/ 33 h 43"/>
                  <a:gd name="T10" fmla="*/ 11 w 13"/>
                  <a:gd name="T11" fmla="*/ 42 h 43"/>
                  <a:gd name="T12" fmla="*/ 11 w 13"/>
                  <a:gd name="T13" fmla="*/ 30 h 43"/>
                  <a:gd name="T14" fmla="*/ 10 w 13"/>
                  <a:gd name="T15" fmla="*/ 20 h 43"/>
                  <a:gd name="T16" fmla="*/ 13 w 13"/>
                  <a:gd name="T17" fmla="*/ 14 h 43"/>
                  <a:gd name="T18" fmla="*/ 10 w 13"/>
                  <a:gd name="T19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43">
                    <a:moveTo>
                      <a:pt x="10" y="1"/>
                    </a:moveTo>
                    <a:cubicBezTo>
                      <a:pt x="8" y="0"/>
                      <a:pt x="0" y="4"/>
                      <a:pt x="1" y="5"/>
                    </a:cubicBezTo>
                    <a:cubicBezTo>
                      <a:pt x="2" y="10"/>
                      <a:pt x="10" y="12"/>
                      <a:pt x="9" y="15"/>
                    </a:cubicBezTo>
                    <a:cubicBezTo>
                      <a:pt x="8" y="17"/>
                      <a:pt x="7" y="19"/>
                      <a:pt x="8" y="22"/>
                    </a:cubicBezTo>
                    <a:cubicBezTo>
                      <a:pt x="8" y="25"/>
                      <a:pt x="7" y="31"/>
                      <a:pt x="7" y="33"/>
                    </a:cubicBezTo>
                    <a:cubicBezTo>
                      <a:pt x="8" y="35"/>
                      <a:pt x="10" y="43"/>
                      <a:pt x="11" y="42"/>
                    </a:cubicBezTo>
                    <a:cubicBezTo>
                      <a:pt x="13" y="40"/>
                      <a:pt x="10" y="33"/>
                      <a:pt x="11" y="30"/>
                    </a:cubicBezTo>
                    <a:cubicBezTo>
                      <a:pt x="11" y="26"/>
                      <a:pt x="11" y="22"/>
                      <a:pt x="10" y="20"/>
                    </a:cubicBezTo>
                    <a:cubicBezTo>
                      <a:pt x="9" y="18"/>
                      <a:pt x="12" y="17"/>
                      <a:pt x="13" y="14"/>
                    </a:cubicBezTo>
                    <a:cubicBezTo>
                      <a:pt x="13" y="11"/>
                      <a:pt x="12" y="2"/>
                      <a:pt x="1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7" name="Freeform 887"/>
              <p:cNvSpPr>
                <a:spLocks/>
              </p:cNvSpPr>
              <p:nvPr userDrawn="1"/>
            </p:nvSpPr>
            <p:spPr bwMode="auto">
              <a:xfrm>
                <a:off x="3354" y="777"/>
                <a:ext cx="29" cy="33"/>
              </a:xfrm>
              <a:custGeom>
                <a:avLst/>
                <a:gdLst>
                  <a:gd name="T0" fmla="*/ 6 w 28"/>
                  <a:gd name="T1" fmla="*/ 21 h 32"/>
                  <a:gd name="T2" fmla="*/ 14 w 28"/>
                  <a:gd name="T3" fmla="*/ 23 h 32"/>
                  <a:gd name="T4" fmla="*/ 25 w 28"/>
                  <a:gd name="T5" fmla="*/ 29 h 32"/>
                  <a:gd name="T6" fmla="*/ 21 w 28"/>
                  <a:gd name="T7" fmla="*/ 18 h 32"/>
                  <a:gd name="T8" fmla="*/ 18 w 28"/>
                  <a:gd name="T9" fmla="*/ 13 h 32"/>
                  <a:gd name="T10" fmla="*/ 11 w 28"/>
                  <a:gd name="T11" fmla="*/ 17 h 32"/>
                  <a:gd name="T12" fmla="*/ 17 w 28"/>
                  <a:gd name="T13" fmla="*/ 6 h 32"/>
                  <a:gd name="T14" fmla="*/ 12 w 28"/>
                  <a:gd name="T15" fmla="*/ 2 h 32"/>
                  <a:gd name="T16" fmla="*/ 0 w 28"/>
                  <a:gd name="T17" fmla="*/ 5 h 32"/>
                  <a:gd name="T18" fmla="*/ 1 w 28"/>
                  <a:gd name="T19" fmla="*/ 13 h 32"/>
                  <a:gd name="T20" fmla="*/ 6 w 28"/>
                  <a:gd name="T21" fmla="*/ 2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32">
                    <a:moveTo>
                      <a:pt x="6" y="21"/>
                    </a:moveTo>
                    <a:cubicBezTo>
                      <a:pt x="9" y="22"/>
                      <a:pt x="11" y="21"/>
                      <a:pt x="14" y="23"/>
                    </a:cubicBezTo>
                    <a:cubicBezTo>
                      <a:pt x="16" y="24"/>
                      <a:pt x="23" y="32"/>
                      <a:pt x="25" y="29"/>
                    </a:cubicBezTo>
                    <a:cubicBezTo>
                      <a:pt x="28" y="26"/>
                      <a:pt x="22" y="21"/>
                      <a:pt x="21" y="18"/>
                    </a:cubicBezTo>
                    <a:cubicBezTo>
                      <a:pt x="19" y="15"/>
                      <a:pt x="19" y="10"/>
                      <a:pt x="18" y="13"/>
                    </a:cubicBezTo>
                    <a:cubicBezTo>
                      <a:pt x="17" y="16"/>
                      <a:pt x="12" y="20"/>
                      <a:pt x="11" y="17"/>
                    </a:cubicBezTo>
                    <a:cubicBezTo>
                      <a:pt x="11" y="13"/>
                      <a:pt x="17" y="10"/>
                      <a:pt x="17" y="6"/>
                    </a:cubicBezTo>
                    <a:cubicBezTo>
                      <a:pt x="16" y="2"/>
                      <a:pt x="16" y="0"/>
                      <a:pt x="12" y="2"/>
                    </a:cubicBezTo>
                    <a:cubicBezTo>
                      <a:pt x="8" y="5"/>
                      <a:pt x="0" y="0"/>
                      <a:pt x="0" y="5"/>
                    </a:cubicBezTo>
                    <a:cubicBezTo>
                      <a:pt x="0" y="7"/>
                      <a:pt x="2" y="11"/>
                      <a:pt x="1" y="13"/>
                    </a:cubicBezTo>
                    <a:cubicBezTo>
                      <a:pt x="0" y="16"/>
                      <a:pt x="4" y="19"/>
                      <a:pt x="6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8" name="Freeform 888"/>
              <p:cNvSpPr>
                <a:spLocks/>
              </p:cNvSpPr>
              <p:nvPr userDrawn="1"/>
            </p:nvSpPr>
            <p:spPr bwMode="auto">
              <a:xfrm>
                <a:off x="3381" y="657"/>
                <a:ext cx="9" cy="7"/>
              </a:xfrm>
              <a:custGeom>
                <a:avLst/>
                <a:gdLst>
                  <a:gd name="T0" fmla="*/ 8 w 9"/>
                  <a:gd name="T1" fmla="*/ 2 h 7"/>
                  <a:gd name="T2" fmla="*/ 1 w 9"/>
                  <a:gd name="T3" fmla="*/ 4 h 7"/>
                  <a:gd name="T4" fmla="*/ 0 w 9"/>
                  <a:gd name="T5" fmla="*/ 7 h 7"/>
                  <a:gd name="T6" fmla="*/ 8 w 9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7">
                    <a:moveTo>
                      <a:pt x="8" y="2"/>
                    </a:moveTo>
                    <a:cubicBezTo>
                      <a:pt x="9" y="0"/>
                      <a:pt x="1" y="1"/>
                      <a:pt x="1" y="4"/>
                    </a:cubicBezTo>
                    <a:cubicBezTo>
                      <a:pt x="1" y="6"/>
                      <a:pt x="1" y="6"/>
                      <a:pt x="0" y="7"/>
                    </a:cubicBezTo>
                    <a:cubicBezTo>
                      <a:pt x="3" y="6"/>
                      <a:pt x="7" y="5"/>
                      <a:pt x="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9" name="Freeform 889"/>
              <p:cNvSpPr>
                <a:spLocks/>
              </p:cNvSpPr>
              <p:nvPr userDrawn="1"/>
            </p:nvSpPr>
            <p:spPr bwMode="auto">
              <a:xfrm>
                <a:off x="3373" y="664"/>
                <a:ext cx="10" cy="15"/>
              </a:xfrm>
              <a:custGeom>
                <a:avLst/>
                <a:gdLst>
                  <a:gd name="T0" fmla="*/ 8 w 10"/>
                  <a:gd name="T1" fmla="*/ 0 h 14"/>
                  <a:gd name="T2" fmla="*/ 0 w 10"/>
                  <a:gd name="T3" fmla="*/ 3 h 14"/>
                  <a:gd name="T4" fmla="*/ 9 w 10"/>
                  <a:gd name="T5" fmla="*/ 14 h 14"/>
                  <a:gd name="T6" fmla="*/ 7 w 10"/>
                  <a:gd name="T7" fmla="*/ 2 h 14"/>
                  <a:gd name="T8" fmla="*/ 8 w 10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4">
                    <a:moveTo>
                      <a:pt x="8" y="0"/>
                    </a:moveTo>
                    <a:cubicBezTo>
                      <a:pt x="4" y="1"/>
                      <a:pt x="1" y="2"/>
                      <a:pt x="0" y="3"/>
                    </a:cubicBezTo>
                    <a:cubicBezTo>
                      <a:pt x="0" y="6"/>
                      <a:pt x="8" y="14"/>
                      <a:pt x="9" y="14"/>
                    </a:cubicBezTo>
                    <a:cubicBezTo>
                      <a:pt x="10" y="14"/>
                      <a:pt x="6" y="4"/>
                      <a:pt x="7" y="2"/>
                    </a:cubicBezTo>
                    <a:cubicBezTo>
                      <a:pt x="8" y="1"/>
                      <a:pt x="8" y="0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0" name="Freeform 890"/>
              <p:cNvSpPr>
                <a:spLocks/>
              </p:cNvSpPr>
              <p:nvPr userDrawn="1"/>
            </p:nvSpPr>
            <p:spPr bwMode="auto">
              <a:xfrm>
                <a:off x="3382" y="576"/>
                <a:ext cx="16" cy="21"/>
              </a:xfrm>
              <a:custGeom>
                <a:avLst/>
                <a:gdLst>
                  <a:gd name="T0" fmla="*/ 15 w 15"/>
                  <a:gd name="T1" fmla="*/ 7 h 20"/>
                  <a:gd name="T2" fmla="*/ 9 w 15"/>
                  <a:gd name="T3" fmla="*/ 2 h 20"/>
                  <a:gd name="T4" fmla="*/ 1 w 15"/>
                  <a:gd name="T5" fmla="*/ 12 h 20"/>
                  <a:gd name="T6" fmla="*/ 9 w 15"/>
                  <a:gd name="T7" fmla="*/ 16 h 20"/>
                  <a:gd name="T8" fmla="*/ 15 w 15"/>
                  <a:gd name="T9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20">
                    <a:moveTo>
                      <a:pt x="15" y="7"/>
                    </a:moveTo>
                    <a:cubicBezTo>
                      <a:pt x="15" y="5"/>
                      <a:pt x="10" y="0"/>
                      <a:pt x="9" y="2"/>
                    </a:cubicBezTo>
                    <a:cubicBezTo>
                      <a:pt x="7" y="6"/>
                      <a:pt x="0" y="7"/>
                      <a:pt x="1" y="12"/>
                    </a:cubicBezTo>
                    <a:cubicBezTo>
                      <a:pt x="2" y="16"/>
                      <a:pt x="6" y="20"/>
                      <a:pt x="9" y="16"/>
                    </a:cubicBezTo>
                    <a:cubicBezTo>
                      <a:pt x="12" y="12"/>
                      <a:pt x="15" y="9"/>
                      <a:pt x="15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1" name="Freeform 891"/>
              <p:cNvSpPr>
                <a:spLocks/>
              </p:cNvSpPr>
              <p:nvPr userDrawn="1"/>
            </p:nvSpPr>
            <p:spPr bwMode="auto">
              <a:xfrm>
                <a:off x="4556" y="945"/>
                <a:ext cx="38" cy="37"/>
              </a:xfrm>
              <a:custGeom>
                <a:avLst/>
                <a:gdLst>
                  <a:gd name="T0" fmla="*/ 11 w 37"/>
                  <a:gd name="T1" fmla="*/ 0 h 35"/>
                  <a:gd name="T2" fmla="*/ 3 w 37"/>
                  <a:gd name="T3" fmla="*/ 6 h 35"/>
                  <a:gd name="T4" fmla="*/ 11 w 37"/>
                  <a:gd name="T5" fmla="*/ 20 h 35"/>
                  <a:gd name="T6" fmla="*/ 25 w 37"/>
                  <a:gd name="T7" fmla="*/ 28 h 35"/>
                  <a:gd name="T8" fmla="*/ 32 w 37"/>
                  <a:gd name="T9" fmla="*/ 35 h 35"/>
                  <a:gd name="T10" fmla="*/ 37 w 37"/>
                  <a:gd name="T11" fmla="*/ 30 h 35"/>
                  <a:gd name="T12" fmla="*/ 20 w 37"/>
                  <a:gd name="T13" fmla="*/ 20 h 35"/>
                  <a:gd name="T14" fmla="*/ 11 w 37"/>
                  <a:gd name="T15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35">
                    <a:moveTo>
                      <a:pt x="11" y="0"/>
                    </a:moveTo>
                    <a:cubicBezTo>
                      <a:pt x="8" y="0"/>
                      <a:pt x="4" y="3"/>
                      <a:pt x="3" y="6"/>
                    </a:cubicBezTo>
                    <a:cubicBezTo>
                      <a:pt x="0" y="9"/>
                      <a:pt x="5" y="13"/>
                      <a:pt x="11" y="20"/>
                    </a:cubicBezTo>
                    <a:cubicBezTo>
                      <a:pt x="16" y="27"/>
                      <a:pt x="20" y="26"/>
                      <a:pt x="25" y="28"/>
                    </a:cubicBezTo>
                    <a:cubicBezTo>
                      <a:pt x="29" y="30"/>
                      <a:pt x="30" y="34"/>
                      <a:pt x="32" y="35"/>
                    </a:cubicBezTo>
                    <a:cubicBezTo>
                      <a:pt x="34" y="35"/>
                      <a:pt x="36" y="33"/>
                      <a:pt x="37" y="30"/>
                    </a:cubicBezTo>
                    <a:cubicBezTo>
                      <a:pt x="33" y="26"/>
                      <a:pt x="26" y="24"/>
                      <a:pt x="20" y="20"/>
                    </a:cubicBezTo>
                    <a:cubicBezTo>
                      <a:pt x="14" y="15"/>
                      <a:pt x="14" y="0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2" name="Freeform 892"/>
              <p:cNvSpPr>
                <a:spLocks/>
              </p:cNvSpPr>
              <p:nvPr userDrawn="1"/>
            </p:nvSpPr>
            <p:spPr bwMode="auto">
              <a:xfrm>
                <a:off x="4594" y="977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3" name="Freeform 893"/>
              <p:cNvSpPr>
                <a:spLocks/>
              </p:cNvSpPr>
              <p:nvPr userDrawn="1"/>
            </p:nvSpPr>
            <p:spPr bwMode="auto">
              <a:xfrm>
                <a:off x="4775" y="807"/>
                <a:ext cx="9" cy="14"/>
              </a:xfrm>
              <a:custGeom>
                <a:avLst/>
                <a:gdLst>
                  <a:gd name="T0" fmla="*/ 4 w 9"/>
                  <a:gd name="T1" fmla="*/ 9 h 13"/>
                  <a:gd name="T2" fmla="*/ 9 w 9"/>
                  <a:gd name="T3" fmla="*/ 13 h 13"/>
                  <a:gd name="T4" fmla="*/ 7 w 9"/>
                  <a:gd name="T5" fmla="*/ 7 h 13"/>
                  <a:gd name="T6" fmla="*/ 4 w 9"/>
                  <a:gd name="T7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3">
                    <a:moveTo>
                      <a:pt x="4" y="9"/>
                    </a:moveTo>
                    <a:cubicBezTo>
                      <a:pt x="7" y="12"/>
                      <a:pt x="8" y="13"/>
                      <a:pt x="9" y="13"/>
                    </a:cubicBezTo>
                    <a:cubicBezTo>
                      <a:pt x="9" y="11"/>
                      <a:pt x="8" y="9"/>
                      <a:pt x="7" y="7"/>
                    </a:cubicBezTo>
                    <a:cubicBezTo>
                      <a:pt x="4" y="0"/>
                      <a:pt x="0" y="2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4" name="Freeform 894"/>
              <p:cNvSpPr>
                <a:spLocks/>
              </p:cNvSpPr>
              <p:nvPr userDrawn="1"/>
            </p:nvSpPr>
            <p:spPr bwMode="auto">
              <a:xfrm>
                <a:off x="6048" y="2245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5" name="Freeform 895"/>
              <p:cNvSpPr>
                <a:spLocks/>
              </p:cNvSpPr>
              <p:nvPr userDrawn="1"/>
            </p:nvSpPr>
            <p:spPr bwMode="auto">
              <a:xfrm>
                <a:off x="3815" y="1448"/>
                <a:ext cx="5" cy="8"/>
              </a:xfrm>
              <a:custGeom>
                <a:avLst/>
                <a:gdLst>
                  <a:gd name="T0" fmla="*/ 0 w 5"/>
                  <a:gd name="T1" fmla="*/ 8 h 8"/>
                  <a:gd name="T2" fmla="*/ 2 w 5"/>
                  <a:gd name="T3" fmla="*/ 6 h 8"/>
                  <a:gd name="T4" fmla="*/ 0 w 5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8">
                    <a:moveTo>
                      <a:pt x="0" y="8"/>
                    </a:moveTo>
                    <a:cubicBezTo>
                      <a:pt x="1" y="7"/>
                      <a:pt x="2" y="7"/>
                      <a:pt x="2" y="6"/>
                    </a:cubicBezTo>
                    <a:cubicBezTo>
                      <a:pt x="5" y="2"/>
                      <a:pt x="1" y="0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6" name="Freeform 896"/>
              <p:cNvSpPr>
                <a:spLocks/>
              </p:cNvSpPr>
              <p:nvPr userDrawn="1"/>
            </p:nvSpPr>
            <p:spPr bwMode="auto">
              <a:xfrm>
                <a:off x="4602" y="1791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2 w 4"/>
                  <a:gd name="T3" fmla="*/ 1 h 2"/>
                  <a:gd name="T4" fmla="*/ 4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cubicBezTo>
                      <a:pt x="3" y="2"/>
                      <a:pt x="2" y="1"/>
                      <a:pt x="2" y="1"/>
                    </a:cubicBezTo>
                    <a:cubicBezTo>
                      <a:pt x="0" y="0"/>
                      <a:pt x="0" y="1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7" name="Freeform 897"/>
              <p:cNvSpPr>
                <a:spLocks/>
              </p:cNvSpPr>
              <p:nvPr userDrawn="1"/>
            </p:nvSpPr>
            <p:spPr bwMode="auto">
              <a:xfrm>
                <a:off x="4428" y="1073"/>
                <a:ext cx="6" cy="5"/>
              </a:xfrm>
              <a:custGeom>
                <a:avLst/>
                <a:gdLst>
                  <a:gd name="T0" fmla="*/ 3 w 5"/>
                  <a:gd name="T1" fmla="*/ 3 h 5"/>
                  <a:gd name="T2" fmla="*/ 2 w 5"/>
                  <a:gd name="T3" fmla="*/ 5 h 5"/>
                  <a:gd name="T4" fmla="*/ 5 w 5"/>
                  <a:gd name="T5" fmla="*/ 5 h 5"/>
                  <a:gd name="T6" fmla="*/ 3 w 5"/>
                  <a:gd name="T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3" y="3"/>
                    </a:moveTo>
                    <a:cubicBezTo>
                      <a:pt x="0" y="0"/>
                      <a:pt x="0" y="3"/>
                      <a:pt x="2" y="5"/>
                    </a:cubicBezTo>
                    <a:cubicBezTo>
                      <a:pt x="3" y="5"/>
                      <a:pt x="4" y="5"/>
                      <a:pt x="5" y="5"/>
                    </a:cubicBezTo>
                    <a:cubicBezTo>
                      <a:pt x="4" y="5"/>
                      <a:pt x="4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8" name="Freeform 898"/>
              <p:cNvSpPr>
                <a:spLocks/>
              </p:cNvSpPr>
              <p:nvPr userDrawn="1"/>
            </p:nvSpPr>
            <p:spPr bwMode="auto">
              <a:xfrm>
                <a:off x="3966" y="1011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9" name="Freeform 899"/>
              <p:cNvSpPr>
                <a:spLocks noEditPoints="1"/>
              </p:cNvSpPr>
              <p:nvPr userDrawn="1"/>
            </p:nvSpPr>
            <p:spPr bwMode="auto">
              <a:xfrm>
                <a:off x="3276" y="439"/>
                <a:ext cx="3514" cy="3091"/>
              </a:xfrm>
              <a:custGeom>
                <a:avLst/>
                <a:gdLst>
                  <a:gd name="T0" fmla="*/ 2395 w 3369"/>
                  <a:gd name="T1" fmla="*/ 2222 h 2959"/>
                  <a:gd name="T2" fmla="*/ 2391 w 3369"/>
                  <a:gd name="T3" fmla="*/ 2024 h 2959"/>
                  <a:gd name="T4" fmla="*/ 2449 w 3369"/>
                  <a:gd name="T5" fmla="*/ 1821 h 2959"/>
                  <a:gd name="T6" fmla="*/ 2579 w 3369"/>
                  <a:gd name="T7" fmla="*/ 1778 h 2959"/>
                  <a:gd name="T8" fmla="*/ 2679 w 3369"/>
                  <a:gd name="T9" fmla="*/ 1667 h 2959"/>
                  <a:gd name="T10" fmla="*/ 2675 w 3369"/>
                  <a:gd name="T11" fmla="*/ 1534 h 2959"/>
                  <a:gd name="T12" fmla="*/ 2642 w 3369"/>
                  <a:gd name="T13" fmla="*/ 1381 h 2959"/>
                  <a:gd name="T14" fmla="*/ 2774 w 3369"/>
                  <a:gd name="T15" fmla="*/ 1319 h 2959"/>
                  <a:gd name="T16" fmla="*/ 2948 w 3369"/>
                  <a:gd name="T17" fmla="*/ 1098 h 2959"/>
                  <a:gd name="T18" fmla="*/ 2877 w 3369"/>
                  <a:gd name="T19" fmla="*/ 853 h 2959"/>
                  <a:gd name="T20" fmla="*/ 2787 w 3369"/>
                  <a:gd name="T21" fmla="*/ 696 h 2959"/>
                  <a:gd name="T22" fmla="*/ 3098 w 3369"/>
                  <a:gd name="T23" fmla="*/ 474 h 2959"/>
                  <a:gd name="T24" fmla="*/ 3195 w 3369"/>
                  <a:gd name="T25" fmla="*/ 825 h 2959"/>
                  <a:gd name="T26" fmla="*/ 3337 w 3369"/>
                  <a:gd name="T27" fmla="*/ 385 h 2959"/>
                  <a:gd name="T28" fmla="*/ 3232 w 3369"/>
                  <a:gd name="T29" fmla="*/ 74 h 2959"/>
                  <a:gd name="T30" fmla="*/ 2630 w 3369"/>
                  <a:gd name="T31" fmla="*/ 118 h 2959"/>
                  <a:gd name="T32" fmla="*/ 2310 w 3369"/>
                  <a:gd name="T33" fmla="*/ 193 h 2959"/>
                  <a:gd name="T34" fmla="*/ 1923 w 3369"/>
                  <a:gd name="T35" fmla="*/ 179 h 2959"/>
                  <a:gd name="T36" fmla="*/ 1800 w 3369"/>
                  <a:gd name="T37" fmla="*/ 50 h 2959"/>
                  <a:gd name="T38" fmla="*/ 1572 w 3369"/>
                  <a:gd name="T39" fmla="*/ 231 h 2959"/>
                  <a:gd name="T40" fmla="*/ 1434 w 3369"/>
                  <a:gd name="T41" fmla="*/ 401 h 2959"/>
                  <a:gd name="T42" fmla="*/ 1265 w 3369"/>
                  <a:gd name="T43" fmla="*/ 516 h 2959"/>
                  <a:gd name="T44" fmla="*/ 1058 w 3369"/>
                  <a:gd name="T45" fmla="*/ 644 h 2959"/>
                  <a:gd name="T46" fmla="*/ 905 w 3369"/>
                  <a:gd name="T47" fmla="*/ 744 h 2959"/>
                  <a:gd name="T48" fmla="*/ 787 w 3369"/>
                  <a:gd name="T49" fmla="*/ 524 h 2959"/>
                  <a:gd name="T50" fmla="*/ 550 w 3369"/>
                  <a:gd name="T51" fmla="*/ 682 h 2959"/>
                  <a:gd name="T52" fmla="*/ 428 w 3369"/>
                  <a:gd name="T53" fmla="*/ 918 h 2959"/>
                  <a:gd name="T54" fmla="*/ 515 w 3369"/>
                  <a:gd name="T55" fmla="*/ 988 h 2959"/>
                  <a:gd name="T56" fmla="*/ 388 w 3369"/>
                  <a:gd name="T57" fmla="*/ 1153 h 2959"/>
                  <a:gd name="T58" fmla="*/ 306 w 3369"/>
                  <a:gd name="T59" fmla="*/ 1246 h 2959"/>
                  <a:gd name="T60" fmla="*/ 188 w 3369"/>
                  <a:gd name="T61" fmla="*/ 1369 h 2959"/>
                  <a:gd name="T62" fmla="*/ 332 w 3369"/>
                  <a:gd name="T63" fmla="*/ 1473 h 2959"/>
                  <a:gd name="T64" fmla="*/ 585 w 3369"/>
                  <a:gd name="T65" fmla="*/ 1471 h 2959"/>
                  <a:gd name="T66" fmla="*/ 600 w 3369"/>
                  <a:gd name="T67" fmla="*/ 1305 h 2959"/>
                  <a:gd name="T68" fmla="*/ 783 w 3369"/>
                  <a:gd name="T69" fmla="*/ 1477 h 2959"/>
                  <a:gd name="T70" fmla="*/ 922 w 3369"/>
                  <a:gd name="T71" fmla="*/ 1508 h 2959"/>
                  <a:gd name="T72" fmla="*/ 720 w 3369"/>
                  <a:gd name="T73" fmla="*/ 1615 h 2959"/>
                  <a:gd name="T74" fmla="*/ 346 w 3369"/>
                  <a:gd name="T75" fmla="*/ 1518 h 2959"/>
                  <a:gd name="T76" fmla="*/ 32 w 3369"/>
                  <a:gd name="T77" fmla="*/ 1863 h 2959"/>
                  <a:gd name="T78" fmla="*/ 134 w 3369"/>
                  <a:gd name="T79" fmla="*/ 2110 h 2959"/>
                  <a:gd name="T80" fmla="*/ 527 w 3369"/>
                  <a:gd name="T81" fmla="*/ 2234 h 2959"/>
                  <a:gd name="T82" fmla="*/ 660 w 3369"/>
                  <a:gd name="T83" fmla="*/ 2839 h 2959"/>
                  <a:gd name="T84" fmla="*/ 1032 w 3369"/>
                  <a:gd name="T85" fmla="*/ 2689 h 2959"/>
                  <a:gd name="T86" fmla="*/ 1335 w 3369"/>
                  <a:gd name="T87" fmla="*/ 2096 h 2959"/>
                  <a:gd name="T88" fmla="*/ 994 w 3369"/>
                  <a:gd name="T89" fmla="*/ 1690 h 2959"/>
                  <a:gd name="T90" fmla="*/ 1192 w 3369"/>
                  <a:gd name="T91" fmla="*/ 1978 h 2959"/>
                  <a:gd name="T92" fmla="*/ 1487 w 3369"/>
                  <a:gd name="T93" fmla="*/ 1766 h 2959"/>
                  <a:gd name="T94" fmla="*/ 1295 w 3369"/>
                  <a:gd name="T95" fmla="*/ 1693 h 2959"/>
                  <a:gd name="T96" fmla="*/ 1595 w 3369"/>
                  <a:gd name="T97" fmla="*/ 1737 h 2959"/>
                  <a:gd name="T98" fmla="*/ 1828 w 3369"/>
                  <a:gd name="T99" fmla="*/ 2010 h 2959"/>
                  <a:gd name="T100" fmla="*/ 2125 w 3369"/>
                  <a:gd name="T101" fmla="*/ 1778 h 2959"/>
                  <a:gd name="T102" fmla="*/ 765 w 3369"/>
                  <a:gd name="T103" fmla="*/ 913 h 2959"/>
                  <a:gd name="T104" fmla="*/ 731 w 3369"/>
                  <a:gd name="T105" fmla="*/ 946 h 2959"/>
                  <a:gd name="T106" fmla="*/ 600 w 3369"/>
                  <a:gd name="T107" fmla="*/ 1067 h 2959"/>
                  <a:gd name="T108" fmla="*/ 630 w 3369"/>
                  <a:gd name="T109" fmla="*/ 952 h 2959"/>
                  <a:gd name="T110" fmla="*/ 690 w 3369"/>
                  <a:gd name="T111" fmla="*/ 823 h 2959"/>
                  <a:gd name="T112" fmla="*/ 934 w 3369"/>
                  <a:gd name="T113" fmla="*/ 2366 h 2959"/>
                  <a:gd name="T114" fmla="*/ 1001 w 3369"/>
                  <a:gd name="T115" fmla="*/ 2231 h 2959"/>
                  <a:gd name="T116" fmla="*/ 1089 w 3369"/>
                  <a:gd name="T117" fmla="*/ 1388 h 2959"/>
                  <a:gd name="T118" fmla="*/ 996 w 3369"/>
                  <a:gd name="T119" fmla="*/ 1291 h 2959"/>
                  <a:gd name="T120" fmla="*/ 1267 w 3369"/>
                  <a:gd name="T121" fmla="*/ 1436 h 2959"/>
                  <a:gd name="T122" fmla="*/ 1347 w 3369"/>
                  <a:gd name="T123" fmla="*/ 1424 h 29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369" h="2959">
                    <a:moveTo>
                      <a:pt x="2257" y="1912"/>
                    </a:moveTo>
                    <a:cubicBezTo>
                      <a:pt x="2259" y="1915"/>
                      <a:pt x="2260" y="1920"/>
                      <a:pt x="2261" y="1927"/>
                    </a:cubicBezTo>
                    <a:cubicBezTo>
                      <a:pt x="2263" y="1933"/>
                      <a:pt x="2270" y="1935"/>
                      <a:pt x="2270" y="1944"/>
                    </a:cubicBezTo>
                    <a:cubicBezTo>
                      <a:pt x="2270" y="1953"/>
                      <a:pt x="2272" y="1957"/>
                      <a:pt x="2271" y="1962"/>
                    </a:cubicBezTo>
                    <a:cubicBezTo>
                      <a:pt x="2271" y="1967"/>
                      <a:pt x="2277" y="1973"/>
                      <a:pt x="2282" y="1977"/>
                    </a:cubicBezTo>
                    <a:cubicBezTo>
                      <a:pt x="2287" y="1981"/>
                      <a:pt x="2288" y="1983"/>
                      <a:pt x="2292" y="1992"/>
                    </a:cubicBezTo>
                    <a:cubicBezTo>
                      <a:pt x="2295" y="2002"/>
                      <a:pt x="2289" y="2003"/>
                      <a:pt x="2291" y="2011"/>
                    </a:cubicBezTo>
                    <a:cubicBezTo>
                      <a:pt x="2293" y="2019"/>
                      <a:pt x="2296" y="2028"/>
                      <a:pt x="2294" y="2033"/>
                    </a:cubicBezTo>
                    <a:cubicBezTo>
                      <a:pt x="2292" y="2039"/>
                      <a:pt x="2287" y="2040"/>
                      <a:pt x="2287" y="2047"/>
                    </a:cubicBezTo>
                    <a:cubicBezTo>
                      <a:pt x="2288" y="2053"/>
                      <a:pt x="2292" y="2050"/>
                      <a:pt x="2293" y="2056"/>
                    </a:cubicBezTo>
                    <a:cubicBezTo>
                      <a:pt x="2294" y="2063"/>
                      <a:pt x="2284" y="2064"/>
                      <a:pt x="2283" y="2065"/>
                    </a:cubicBezTo>
                    <a:cubicBezTo>
                      <a:pt x="2283" y="2067"/>
                      <a:pt x="2290" y="2072"/>
                      <a:pt x="2290" y="2080"/>
                    </a:cubicBezTo>
                    <a:cubicBezTo>
                      <a:pt x="2289" y="2088"/>
                      <a:pt x="2288" y="2084"/>
                      <a:pt x="2288" y="2093"/>
                    </a:cubicBezTo>
                    <a:cubicBezTo>
                      <a:pt x="2288" y="2093"/>
                      <a:pt x="2288" y="2093"/>
                      <a:pt x="2288" y="2093"/>
                    </a:cubicBezTo>
                    <a:cubicBezTo>
                      <a:pt x="2288" y="2093"/>
                      <a:pt x="2288" y="2093"/>
                      <a:pt x="2288" y="2093"/>
                    </a:cubicBezTo>
                    <a:cubicBezTo>
                      <a:pt x="2290" y="2090"/>
                      <a:pt x="2290" y="2087"/>
                      <a:pt x="2291" y="2084"/>
                    </a:cubicBezTo>
                    <a:cubicBezTo>
                      <a:pt x="2291" y="2082"/>
                      <a:pt x="2298" y="2083"/>
                      <a:pt x="2305" y="2093"/>
                    </a:cubicBezTo>
                    <a:cubicBezTo>
                      <a:pt x="2312" y="2102"/>
                      <a:pt x="2320" y="2112"/>
                      <a:pt x="2323" y="2117"/>
                    </a:cubicBezTo>
                    <a:cubicBezTo>
                      <a:pt x="2327" y="2122"/>
                      <a:pt x="2326" y="2123"/>
                      <a:pt x="2330" y="2130"/>
                    </a:cubicBezTo>
                    <a:cubicBezTo>
                      <a:pt x="2334" y="2137"/>
                      <a:pt x="2332" y="2142"/>
                      <a:pt x="2333" y="2146"/>
                    </a:cubicBezTo>
                    <a:cubicBezTo>
                      <a:pt x="2335" y="2150"/>
                      <a:pt x="2330" y="2159"/>
                      <a:pt x="2330" y="2164"/>
                    </a:cubicBezTo>
                    <a:cubicBezTo>
                      <a:pt x="2330" y="2169"/>
                      <a:pt x="2340" y="2169"/>
                      <a:pt x="2343" y="2172"/>
                    </a:cubicBezTo>
                    <a:cubicBezTo>
                      <a:pt x="2346" y="2175"/>
                      <a:pt x="2345" y="2183"/>
                      <a:pt x="2350" y="2189"/>
                    </a:cubicBezTo>
                    <a:cubicBezTo>
                      <a:pt x="2356" y="2195"/>
                      <a:pt x="2351" y="2197"/>
                      <a:pt x="2353" y="2199"/>
                    </a:cubicBezTo>
                    <a:cubicBezTo>
                      <a:pt x="2355" y="2201"/>
                      <a:pt x="2361" y="2198"/>
                      <a:pt x="2365" y="2201"/>
                    </a:cubicBezTo>
                    <a:cubicBezTo>
                      <a:pt x="2369" y="2204"/>
                      <a:pt x="2368" y="2206"/>
                      <a:pt x="2374" y="2207"/>
                    </a:cubicBezTo>
                    <a:cubicBezTo>
                      <a:pt x="2380" y="2208"/>
                      <a:pt x="2385" y="2217"/>
                      <a:pt x="2395" y="2222"/>
                    </a:cubicBezTo>
                    <a:cubicBezTo>
                      <a:pt x="2405" y="2227"/>
                      <a:pt x="2409" y="2228"/>
                      <a:pt x="2411" y="2225"/>
                    </a:cubicBezTo>
                    <a:cubicBezTo>
                      <a:pt x="2413" y="2222"/>
                      <a:pt x="2409" y="2215"/>
                      <a:pt x="2406" y="2210"/>
                    </a:cubicBezTo>
                    <a:cubicBezTo>
                      <a:pt x="2403" y="2204"/>
                      <a:pt x="2398" y="2200"/>
                      <a:pt x="2394" y="2195"/>
                    </a:cubicBezTo>
                    <a:cubicBezTo>
                      <a:pt x="2391" y="2189"/>
                      <a:pt x="2392" y="2177"/>
                      <a:pt x="2392" y="2166"/>
                    </a:cubicBezTo>
                    <a:cubicBezTo>
                      <a:pt x="2392" y="2155"/>
                      <a:pt x="2384" y="2147"/>
                      <a:pt x="2381" y="2142"/>
                    </a:cubicBezTo>
                    <a:cubicBezTo>
                      <a:pt x="2378" y="2137"/>
                      <a:pt x="2376" y="2127"/>
                      <a:pt x="2373" y="2125"/>
                    </a:cubicBezTo>
                    <a:cubicBezTo>
                      <a:pt x="2370" y="2123"/>
                      <a:pt x="2359" y="2129"/>
                      <a:pt x="2358" y="2126"/>
                    </a:cubicBezTo>
                    <a:cubicBezTo>
                      <a:pt x="2357" y="2124"/>
                      <a:pt x="2360" y="2119"/>
                      <a:pt x="2352" y="2117"/>
                    </a:cubicBezTo>
                    <a:cubicBezTo>
                      <a:pt x="2345" y="2115"/>
                      <a:pt x="2345" y="2109"/>
                      <a:pt x="2339" y="2107"/>
                    </a:cubicBezTo>
                    <a:cubicBezTo>
                      <a:pt x="2334" y="2104"/>
                      <a:pt x="2331" y="2103"/>
                      <a:pt x="2329" y="2101"/>
                    </a:cubicBezTo>
                    <a:cubicBezTo>
                      <a:pt x="2327" y="2098"/>
                      <a:pt x="2329" y="2095"/>
                      <a:pt x="2330" y="2091"/>
                    </a:cubicBezTo>
                    <a:cubicBezTo>
                      <a:pt x="2331" y="2087"/>
                      <a:pt x="2329" y="2083"/>
                      <a:pt x="2326" y="2082"/>
                    </a:cubicBezTo>
                    <a:cubicBezTo>
                      <a:pt x="2322" y="2081"/>
                      <a:pt x="2320" y="2075"/>
                      <a:pt x="2314" y="2067"/>
                    </a:cubicBezTo>
                    <a:cubicBezTo>
                      <a:pt x="2309" y="2058"/>
                      <a:pt x="2306" y="2059"/>
                      <a:pt x="2305" y="2049"/>
                    </a:cubicBezTo>
                    <a:cubicBezTo>
                      <a:pt x="2304" y="2040"/>
                      <a:pt x="2304" y="2037"/>
                      <a:pt x="2306" y="2034"/>
                    </a:cubicBezTo>
                    <a:cubicBezTo>
                      <a:pt x="2308" y="2030"/>
                      <a:pt x="2308" y="2026"/>
                      <a:pt x="2310" y="2022"/>
                    </a:cubicBezTo>
                    <a:cubicBezTo>
                      <a:pt x="2311" y="2019"/>
                      <a:pt x="2317" y="2016"/>
                      <a:pt x="2318" y="2013"/>
                    </a:cubicBezTo>
                    <a:cubicBezTo>
                      <a:pt x="2320" y="2009"/>
                      <a:pt x="2318" y="2003"/>
                      <a:pt x="2320" y="1997"/>
                    </a:cubicBezTo>
                    <a:cubicBezTo>
                      <a:pt x="2321" y="1990"/>
                      <a:pt x="2319" y="1985"/>
                      <a:pt x="2324" y="1983"/>
                    </a:cubicBezTo>
                    <a:cubicBezTo>
                      <a:pt x="2329" y="1981"/>
                      <a:pt x="2328" y="1980"/>
                      <a:pt x="2332" y="1990"/>
                    </a:cubicBezTo>
                    <a:cubicBezTo>
                      <a:pt x="2336" y="1999"/>
                      <a:pt x="2342" y="1992"/>
                      <a:pt x="2348" y="1992"/>
                    </a:cubicBezTo>
                    <a:cubicBezTo>
                      <a:pt x="2354" y="1993"/>
                      <a:pt x="2354" y="2006"/>
                      <a:pt x="2356" y="2008"/>
                    </a:cubicBezTo>
                    <a:cubicBezTo>
                      <a:pt x="2358" y="2010"/>
                      <a:pt x="2363" y="2006"/>
                      <a:pt x="2366" y="2008"/>
                    </a:cubicBezTo>
                    <a:cubicBezTo>
                      <a:pt x="2369" y="2009"/>
                      <a:pt x="2369" y="2013"/>
                      <a:pt x="2372" y="2011"/>
                    </a:cubicBezTo>
                    <a:cubicBezTo>
                      <a:pt x="2375" y="2009"/>
                      <a:pt x="2372" y="2017"/>
                      <a:pt x="2374" y="2022"/>
                    </a:cubicBezTo>
                    <a:cubicBezTo>
                      <a:pt x="2375" y="2026"/>
                      <a:pt x="2382" y="2026"/>
                      <a:pt x="2385" y="2029"/>
                    </a:cubicBezTo>
                    <a:cubicBezTo>
                      <a:pt x="2387" y="2027"/>
                      <a:pt x="2390" y="2023"/>
                      <a:pt x="2391" y="2024"/>
                    </a:cubicBezTo>
                    <a:cubicBezTo>
                      <a:pt x="2394" y="2024"/>
                      <a:pt x="2393" y="2033"/>
                      <a:pt x="2393" y="2039"/>
                    </a:cubicBezTo>
                    <a:cubicBezTo>
                      <a:pt x="2393" y="2045"/>
                      <a:pt x="2395" y="2042"/>
                      <a:pt x="2398" y="2043"/>
                    </a:cubicBezTo>
                    <a:cubicBezTo>
                      <a:pt x="2402" y="2043"/>
                      <a:pt x="2403" y="2045"/>
                      <a:pt x="2405" y="2048"/>
                    </a:cubicBezTo>
                    <a:cubicBezTo>
                      <a:pt x="2406" y="2050"/>
                      <a:pt x="2413" y="2049"/>
                      <a:pt x="2414" y="2052"/>
                    </a:cubicBezTo>
                    <a:cubicBezTo>
                      <a:pt x="2415" y="2056"/>
                      <a:pt x="2414" y="2055"/>
                      <a:pt x="2412" y="2059"/>
                    </a:cubicBezTo>
                    <a:cubicBezTo>
                      <a:pt x="2411" y="2062"/>
                      <a:pt x="2416" y="2067"/>
                      <a:pt x="2418" y="2069"/>
                    </a:cubicBezTo>
                    <a:cubicBezTo>
                      <a:pt x="2420" y="2071"/>
                      <a:pt x="2420" y="2075"/>
                      <a:pt x="2417" y="2078"/>
                    </a:cubicBezTo>
                    <a:cubicBezTo>
                      <a:pt x="2414" y="2080"/>
                      <a:pt x="2413" y="2085"/>
                      <a:pt x="2416" y="2086"/>
                    </a:cubicBezTo>
                    <a:cubicBezTo>
                      <a:pt x="2418" y="2086"/>
                      <a:pt x="2427" y="2083"/>
                      <a:pt x="2432" y="2080"/>
                    </a:cubicBezTo>
                    <a:cubicBezTo>
                      <a:pt x="2437" y="2076"/>
                      <a:pt x="2437" y="2070"/>
                      <a:pt x="2442" y="2065"/>
                    </a:cubicBezTo>
                    <a:cubicBezTo>
                      <a:pt x="2447" y="2061"/>
                      <a:pt x="2445" y="2055"/>
                      <a:pt x="2447" y="2052"/>
                    </a:cubicBezTo>
                    <a:cubicBezTo>
                      <a:pt x="2449" y="2048"/>
                      <a:pt x="2452" y="2045"/>
                      <a:pt x="2460" y="2045"/>
                    </a:cubicBezTo>
                    <a:cubicBezTo>
                      <a:pt x="2467" y="2046"/>
                      <a:pt x="2477" y="2041"/>
                      <a:pt x="2486" y="2036"/>
                    </a:cubicBezTo>
                    <a:cubicBezTo>
                      <a:pt x="2494" y="2032"/>
                      <a:pt x="2496" y="2025"/>
                      <a:pt x="2500" y="2020"/>
                    </a:cubicBezTo>
                    <a:cubicBezTo>
                      <a:pt x="2505" y="2015"/>
                      <a:pt x="2496" y="2008"/>
                      <a:pt x="2499" y="2000"/>
                    </a:cubicBezTo>
                    <a:cubicBezTo>
                      <a:pt x="2501" y="1992"/>
                      <a:pt x="2509" y="1986"/>
                      <a:pt x="2505" y="1977"/>
                    </a:cubicBezTo>
                    <a:cubicBezTo>
                      <a:pt x="2501" y="1969"/>
                      <a:pt x="2502" y="1970"/>
                      <a:pt x="2501" y="1961"/>
                    </a:cubicBezTo>
                    <a:cubicBezTo>
                      <a:pt x="2500" y="1952"/>
                      <a:pt x="2494" y="1940"/>
                      <a:pt x="2492" y="1934"/>
                    </a:cubicBezTo>
                    <a:cubicBezTo>
                      <a:pt x="2489" y="1928"/>
                      <a:pt x="2471" y="1917"/>
                      <a:pt x="2465" y="1913"/>
                    </a:cubicBezTo>
                    <a:cubicBezTo>
                      <a:pt x="2460" y="1909"/>
                      <a:pt x="2453" y="1898"/>
                      <a:pt x="2447" y="1892"/>
                    </a:cubicBezTo>
                    <a:cubicBezTo>
                      <a:pt x="2440" y="1886"/>
                      <a:pt x="2441" y="1888"/>
                      <a:pt x="2440" y="1880"/>
                    </a:cubicBezTo>
                    <a:cubicBezTo>
                      <a:pt x="2439" y="1871"/>
                      <a:pt x="2428" y="1879"/>
                      <a:pt x="2422" y="1876"/>
                    </a:cubicBezTo>
                    <a:cubicBezTo>
                      <a:pt x="2417" y="1873"/>
                      <a:pt x="2420" y="1866"/>
                      <a:pt x="2419" y="1858"/>
                    </a:cubicBezTo>
                    <a:cubicBezTo>
                      <a:pt x="2419" y="1850"/>
                      <a:pt x="2419" y="1844"/>
                      <a:pt x="2425" y="1840"/>
                    </a:cubicBezTo>
                    <a:cubicBezTo>
                      <a:pt x="2431" y="1836"/>
                      <a:pt x="2430" y="1834"/>
                      <a:pt x="2430" y="1828"/>
                    </a:cubicBezTo>
                    <a:cubicBezTo>
                      <a:pt x="2430" y="1823"/>
                      <a:pt x="2432" y="1821"/>
                      <a:pt x="2435" y="1820"/>
                    </a:cubicBezTo>
                    <a:cubicBezTo>
                      <a:pt x="2437" y="1819"/>
                      <a:pt x="2445" y="1824"/>
                      <a:pt x="2449" y="1821"/>
                    </a:cubicBezTo>
                    <a:cubicBezTo>
                      <a:pt x="2453" y="1818"/>
                      <a:pt x="2447" y="1812"/>
                      <a:pt x="2453" y="1812"/>
                    </a:cubicBezTo>
                    <a:cubicBezTo>
                      <a:pt x="2458" y="1812"/>
                      <a:pt x="2455" y="1810"/>
                      <a:pt x="2456" y="1806"/>
                    </a:cubicBezTo>
                    <a:cubicBezTo>
                      <a:pt x="2457" y="1801"/>
                      <a:pt x="2466" y="1805"/>
                      <a:pt x="2469" y="1803"/>
                    </a:cubicBezTo>
                    <a:cubicBezTo>
                      <a:pt x="2472" y="1801"/>
                      <a:pt x="2471" y="1801"/>
                      <a:pt x="2475" y="1805"/>
                    </a:cubicBezTo>
                    <a:cubicBezTo>
                      <a:pt x="2479" y="1808"/>
                      <a:pt x="2482" y="1806"/>
                      <a:pt x="2487" y="1805"/>
                    </a:cubicBezTo>
                    <a:cubicBezTo>
                      <a:pt x="2493" y="1803"/>
                      <a:pt x="2493" y="1809"/>
                      <a:pt x="2491" y="1812"/>
                    </a:cubicBezTo>
                    <a:cubicBezTo>
                      <a:pt x="2488" y="1814"/>
                      <a:pt x="2494" y="1820"/>
                      <a:pt x="2497" y="1826"/>
                    </a:cubicBezTo>
                    <a:cubicBezTo>
                      <a:pt x="2498" y="1828"/>
                      <a:pt x="2499" y="1830"/>
                      <a:pt x="2501" y="1831"/>
                    </a:cubicBezTo>
                    <a:cubicBezTo>
                      <a:pt x="2500" y="1831"/>
                      <a:pt x="2500" y="1831"/>
                      <a:pt x="2499" y="1831"/>
                    </a:cubicBezTo>
                    <a:cubicBezTo>
                      <a:pt x="2489" y="1835"/>
                      <a:pt x="2487" y="1833"/>
                      <a:pt x="2480" y="1838"/>
                    </a:cubicBezTo>
                    <a:cubicBezTo>
                      <a:pt x="2476" y="1840"/>
                      <a:pt x="2472" y="1845"/>
                      <a:pt x="2478" y="1854"/>
                    </a:cubicBezTo>
                    <a:cubicBezTo>
                      <a:pt x="2485" y="1863"/>
                      <a:pt x="2472" y="1880"/>
                      <a:pt x="2487" y="1881"/>
                    </a:cubicBezTo>
                    <a:cubicBezTo>
                      <a:pt x="2502" y="1883"/>
                      <a:pt x="2506" y="1871"/>
                      <a:pt x="2511" y="1867"/>
                    </a:cubicBezTo>
                    <a:cubicBezTo>
                      <a:pt x="2515" y="1864"/>
                      <a:pt x="2519" y="1860"/>
                      <a:pt x="2521" y="1854"/>
                    </a:cubicBezTo>
                    <a:cubicBezTo>
                      <a:pt x="2524" y="1849"/>
                      <a:pt x="2523" y="1838"/>
                      <a:pt x="2519" y="1837"/>
                    </a:cubicBezTo>
                    <a:cubicBezTo>
                      <a:pt x="2516" y="1836"/>
                      <a:pt x="2513" y="1833"/>
                      <a:pt x="2509" y="1831"/>
                    </a:cubicBezTo>
                    <a:cubicBezTo>
                      <a:pt x="2510" y="1829"/>
                      <a:pt x="2506" y="1826"/>
                      <a:pt x="2504" y="1824"/>
                    </a:cubicBezTo>
                    <a:cubicBezTo>
                      <a:pt x="2501" y="1822"/>
                      <a:pt x="2501" y="1817"/>
                      <a:pt x="2501" y="1815"/>
                    </a:cubicBezTo>
                    <a:cubicBezTo>
                      <a:pt x="2501" y="1813"/>
                      <a:pt x="2508" y="1806"/>
                      <a:pt x="2510" y="1807"/>
                    </a:cubicBezTo>
                    <a:cubicBezTo>
                      <a:pt x="2511" y="1808"/>
                      <a:pt x="2519" y="1813"/>
                      <a:pt x="2528" y="1811"/>
                    </a:cubicBezTo>
                    <a:cubicBezTo>
                      <a:pt x="2537" y="1809"/>
                      <a:pt x="2530" y="1796"/>
                      <a:pt x="2533" y="1795"/>
                    </a:cubicBezTo>
                    <a:cubicBezTo>
                      <a:pt x="2536" y="1794"/>
                      <a:pt x="2539" y="1797"/>
                      <a:pt x="2543" y="1796"/>
                    </a:cubicBezTo>
                    <a:cubicBezTo>
                      <a:pt x="2546" y="1795"/>
                      <a:pt x="2548" y="1793"/>
                      <a:pt x="2553" y="1793"/>
                    </a:cubicBezTo>
                    <a:cubicBezTo>
                      <a:pt x="2558" y="1792"/>
                      <a:pt x="2556" y="1790"/>
                      <a:pt x="2557" y="1780"/>
                    </a:cubicBezTo>
                    <a:cubicBezTo>
                      <a:pt x="2558" y="1770"/>
                      <a:pt x="2561" y="1776"/>
                      <a:pt x="2566" y="1781"/>
                    </a:cubicBezTo>
                    <a:cubicBezTo>
                      <a:pt x="2571" y="1787"/>
                      <a:pt x="2570" y="1783"/>
                      <a:pt x="2572" y="1781"/>
                    </a:cubicBezTo>
                    <a:cubicBezTo>
                      <a:pt x="2575" y="1778"/>
                      <a:pt x="2577" y="1778"/>
                      <a:pt x="2579" y="1778"/>
                    </a:cubicBezTo>
                    <a:cubicBezTo>
                      <a:pt x="2582" y="1778"/>
                      <a:pt x="2585" y="1779"/>
                      <a:pt x="2587" y="1777"/>
                    </a:cubicBezTo>
                    <a:cubicBezTo>
                      <a:pt x="2589" y="1776"/>
                      <a:pt x="2593" y="1782"/>
                      <a:pt x="2599" y="1781"/>
                    </a:cubicBezTo>
                    <a:cubicBezTo>
                      <a:pt x="2604" y="1781"/>
                      <a:pt x="2601" y="1774"/>
                      <a:pt x="2610" y="1771"/>
                    </a:cubicBezTo>
                    <a:cubicBezTo>
                      <a:pt x="2619" y="1768"/>
                      <a:pt x="2619" y="1767"/>
                      <a:pt x="2621" y="1760"/>
                    </a:cubicBezTo>
                    <a:cubicBezTo>
                      <a:pt x="2622" y="1754"/>
                      <a:pt x="2623" y="1753"/>
                      <a:pt x="2625" y="1752"/>
                    </a:cubicBezTo>
                    <a:cubicBezTo>
                      <a:pt x="2628" y="1751"/>
                      <a:pt x="2636" y="1758"/>
                      <a:pt x="2638" y="1756"/>
                    </a:cubicBezTo>
                    <a:cubicBezTo>
                      <a:pt x="2640" y="1753"/>
                      <a:pt x="2638" y="1753"/>
                      <a:pt x="2640" y="1752"/>
                    </a:cubicBezTo>
                    <a:cubicBezTo>
                      <a:pt x="2643" y="1751"/>
                      <a:pt x="2642" y="1746"/>
                      <a:pt x="2645" y="1744"/>
                    </a:cubicBezTo>
                    <a:cubicBezTo>
                      <a:pt x="2648" y="1742"/>
                      <a:pt x="2650" y="1739"/>
                      <a:pt x="2648" y="1739"/>
                    </a:cubicBezTo>
                    <a:cubicBezTo>
                      <a:pt x="2647" y="1738"/>
                      <a:pt x="2642" y="1740"/>
                      <a:pt x="2640" y="1739"/>
                    </a:cubicBezTo>
                    <a:cubicBezTo>
                      <a:pt x="2638" y="1738"/>
                      <a:pt x="2640" y="1733"/>
                      <a:pt x="2643" y="1731"/>
                    </a:cubicBezTo>
                    <a:cubicBezTo>
                      <a:pt x="2647" y="1729"/>
                      <a:pt x="2651" y="1729"/>
                      <a:pt x="2656" y="1729"/>
                    </a:cubicBezTo>
                    <a:cubicBezTo>
                      <a:pt x="2657" y="1729"/>
                      <a:pt x="2657" y="1729"/>
                      <a:pt x="2657" y="1729"/>
                    </a:cubicBezTo>
                    <a:cubicBezTo>
                      <a:pt x="2657" y="1728"/>
                      <a:pt x="2657" y="1728"/>
                      <a:pt x="2657" y="1727"/>
                    </a:cubicBezTo>
                    <a:cubicBezTo>
                      <a:pt x="2657" y="1724"/>
                      <a:pt x="2658" y="1724"/>
                      <a:pt x="2660" y="1723"/>
                    </a:cubicBezTo>
                    <a:cubicBezTo>
                      <a:pt x="2662" y="1721"/>
                      <a:pt x="2664" y="1720"/>
                      <a:pt x="2665" y="1717"/>
                    </a:cubicBezTo>
                    <a:cubicBezTo>
                      <a:pt x="2666" y="1714"/>
                      <a:pt x="2662" y="1711"/>
                      <a:pt x="2663" y="1711"/>
                    </a:cubicBezTo>
                    <a:cubicBezTo>
                      <a:pt x="2665" y="1711"/>
                      <a:pt x="2669" y="1719"/>
                      <a:pt x="2671" y="1718"/>
                    </a:cubicBezTo>
                    <a:cubicBezTo>
                      <a:pt x="2673" y="1718"/>
                      <a:pt x="2667" y="1707"/>
                      <a:pt x="2667" y="1704"/>
                    </a:cubicBezTo>
                    <a:cubicBezTo>
                      <a:pt x="2667" y="1701"/>
                      <a:pt x="2670" y="1698"/>
                      <a:pt x="2669" y="1698"/>
                    </a:cubicBezTo>
                    <a:cubicBezTo>
                      <a:pt x="2668" y="1697"/>
                      <a:pt x="2664" y="1696"/>
                      <a:pt x="2666" y="1695"/>
                    </a:cubicBezTo>
                    <a:cubicBezTo>
                      <a:pt x="2668" y="1694"/>
                      <a:pt x="2674" y="1698"/>
                      <a:pt x="2675" y="1697"/>
                    </a:cubicBezTo>
                    <a:cubicBezTo>
                      <a:pt x="2675" y="1696"/>
                      <a:pt x="2673" y="1691"/>
                      <a:pt x="2672" y="1690"/>
                    </a:cubicBezTo>
                    <a:cubicBezTo>
                      <a:pt x="2671" y="1690"/>
                      <a:pt x="2668" y="1688"/>
                      <a:pt x="2666" y="1687"/>
                    </a:cubicBezTo>
                    <a:cubicBezTo>
                      <a:pt x="2664" y="1686"/>
                      <a:pt x="2666" y="1683"/>
                      <a:pt x="2669" y="1682"/>
                    </a:cubicBezTo>
                    <a:cubicBezTo>
                      <a:pt x="2672" y="1680"/>
                      <a:pt x="2671" y="1682"/>
                      <a:pt x="2674" y="1681"/>
                    </a:cubicBezTo>
                    <a:cubicBezTo>
                      <a:pt x="2676" y="1680"/>
                      <a:pt x="2677" y="1672"/>
                      <a:pt x="2679" y="1667"/>
                    </a:cubicBezTo>
                    <a:cubicBezTo>
                      <a:pt x="2681" y="1662"/>
                      <a:pt x="2689" y="1653"/>
                      <a:pt x="2692" y="1647"/>
                    </a:cubicBezTo>
                    <a:cubicBezTo>
                      <a:pt x="2694" y="1642"/>
                      <a:pt x="2696" y="1644"/>
                      <a:pt x="2698" y="1641"/>
                    </a:cubicBezTo>
                    <a:cubicBezTo>
                      <a:pt x="2701" y="1638"/>
                      <a:pt x="2703" y="1638"/>
                      <a:pt x="2703" y="1633"/>
                    </a:cubicBezTo>
                    <a:cubicBezTo>
                      <a:pt x="2703" y="1629"/>
                      <a:pt x="2698" y="1632"/>
                      <a:pt x="2697" y="1630"/>
                    </a:cubicBezTo>
                    <a:cubicBezTo>
                      <a:pt x="2696" y="1629"/>
                      <a:pt x="2695" y="1627"/>
                      <a:pt x="2693" y="1625"/>
                    </a:cubicBezTo>
                    <a:cubicBezTo>
                      <a:pt x="2691" y="1622"/>
                      <a:pt x="2696" y="1623"/>
                      <a:pt x="2701" y="1623"/>
                    </a:cubicBezTo>
                    <a:cubicBezTo>
                      <a:pt x="2706" y="1623"/>
                      <a:pt x="2707" y="1621"/>
                      <a:pt x="2707" y="1618"/>
                    </a:cubicBezTo>
                    <a:cubicBezTo>
                      <a:pt x="2708" y="1614"/>
                      <a:pt x="2704" y="1611"/>
                      <a:pt x="2702" y="1613"/>
                    </a:cubicBezTo>
                    <a:cubicBezTo>
                      <a:pt x="2701" y="1615"/>
                      <a:pt x="2693" y="1622"/>
                      <a:pt x="2688" y="1621"/>
                    </a:cubicBezTo>
                    <a:cubicBezTo>
                      <a:pt x="2684" y="1619"/>
                      <a:pt x="2690" y="1613"/>
                      <a:pt x="2694" y="1612"/>
                    </a:cubicBezTo>
                    <a:cubicBezTo>
                      <a:pt x="2697" y="1611"/>
                      <a:pt x="2705" y="1611"/>
                      <a:pt x="2706" y="1606"/>
                    </a:cubicBezTo>
                    <a:cubicBezTo>
                      <a:pt x="2707" y="1602"/>
                      <a:pt x="2692" y="1606"/>
                      <a:pt x="2690" y="1604"/>
                    </a:cubicBezTo>
                    <a:cubicBezTo>
                      <a:pt x="2688" y="1602"/>
                      <a:pt x="2689" y="1598"/>
                      <a:pt x="2682" y="1599"/>
                    </a:cubicBezTo>
                    <a:cubicBezTo>
                      <a:pt x="2676" y="1600"/>
                      <a:pt x="2678" y="1601"/>
                      <a:pt x="2674" y="1600"/>
                    </a:cubicBezTo>
                    <a:cubicBezTo>
                      <a:pt x="2670" y="1598"/>
                      <a:pt x="2671" y="1599"/>
                      <a:pt x="2674" y="1597"/>
                    </a:cubicBezTo>
                    <a:cubicBezTo>
                      <a:pt x="2678" y="1595"/>
                      <a:pt x="2681" y="1594"/>
                      <a:pt x="2682" y="1592"/>
                    </a:cubicBezTo>
                    <a:cubicBezTo>
                      <a:pt x="2684" y="1590"/>
                      <a:pt x="2684" y="1586"/>
                      <a:pt x="2686" y="1584"/>
                    </a:cubicBezTo>
                    <a:cubicBezTo>
                      <a:pt x="2688" y="1583"/>
                      <a:pt x="2689" y="1579"/>
                      <a:pt x="2691" y="1577"/>
                    </a:cubicBezTo>
                    <a:cubicBezTo>
                      <a:pt x="2693" y="1575"/>
                      <a:pt x="2693" y="1572"/>
                      <a:pt x="2689" y="1569"/>
                    </a:cubicBezTo>
                    <a:cubicBezTo>
                      <a:pt x="2685" y="1566"/>
                      <a:pt x="2681" y="1564"/>
                      <a:pt x="2675" y="1562"/>
                    </a:cubicBezTo>
                    <a:cubicBezTo>
                      <a:pt x="2670" y="1560"/>
                      <a:pt x="2669" y="1558"/>
                      <a:pt x="2670" y="1556"/>
                    </a:cubicBezTo>
                    <a:cubicBezTo>
                      <a:pt x="2671" y="1554"/>
                      <a:pt x="2672" y="1556"/>
                      <a:pt x="2674" y="1557"/>
                    </a:cubicBezTo>
                    <a:cubicBezTo>
                      <a:pt x="2676" y="1558"/>
                      <a:pt x="2678" y="1554"/>
                      <a:pt x="2680" y="1554"/>
                    </a:cubicBezTo>
                    <a:cubicBezTo>
                      <a:pt x="2681" y="1554"/>
                      <a:pt x="2686" y="1557"/>
                      <a:pt x="2692" y="1557"/>
                    </a:cubicBezTo>
                    <a:cubicBezTo>
                      <a:pt x="2698" y="1558"/>
                      <a:pt x="2695" y="1556"/>
                      <a:pt x="2693" y="1552"/>
                    </a:cubicBezTo>
                    <a:cubicBezTo>
                      <a:pt x="2692" y="1547"/>
                      <a:pt x="2689" y="1544"/>
                      <a:pt x="2686" y="1541"/>
                    </a:cubicBezTo>
                    <a:cubicBezTo>
                      <a:pt x="2682" y="1538"/>
                      <a:pt x="2678" y="1537"/>
                      <a:pt x="2675" y="1534"/>
                    </a:cubicBezTo>
                    <a:cubicBezTo>
                      <a:pt x="2672" y="1531"/>
                      <a:pt x="2672" y="1526"/>
                      <a:pt x="2671" y="1523"/>
                    </a:cubicBezTo>
                    <a:cubicBezTo>
                      <a:pt x="2669" y="1521"/>
                      <a:pt x="2658" y="1523"/>
                      <a:pt x="2654" y="1519"/>
                    </a:cubicBezTo>
                    <a:cubicBezTo>
                      <a:pt x="2651" y="1515"/>
                      <a:pt x="2656" y="1496"/>
                      <a:pt x="2641" y="1492"/>
                    </a:cubicBezTo>
                    <a:cubicBezTo>
                      <a:pt x="2627" y="1488"/>
                      <a:pt x="2627" y="1479"/>
                      <a:pt x="2626" y="1476"/>
                    </a:cubicBezTo>
                    <a:cubicBezTo>
                      <a:pt x="2624" y="1473"/>
                      <a:pt x="2618" y="1466"/>
                      <a:pt x="2620" y="1460"/>
                    </a:cubicBezTo>
                    <a:cubicBezTo>
                      <a:pt x="2621" y="1455"/>
                      <a:pt x="2633" y="1462"/>
                      <a:pt x="2637" y="1461"/>
                    </a:cubicBezTo>
                    <a:cubicBezTo>
                      <a:pt x="2641" y="1460"/>
                      <a:pt x="2632" y="1453"/>
                      <a:pt x="2631" y="1450"/>
                    </a:cubicBezTo>
                    <a:cubicBezTo>
                      <a:pt x="2629" y="1446"/>
                      <a:pt x="2638" y="1448"/>
                      <a:pt x="2642" y="1447"/>
                    </a:cubicBezTo>
                    <a:cubicBezTo>
                      <a:pt x="2647" y="1447"/>
                      <a:pt x="2650" y="1438"/>
                      <a:pt x="2657" y="1435"/>
                    </a:cubicBezTo>
                    <a:cubicBezTo>
                      <a:pt x="2665" y="1431"/>
                      <a:pt x="2671" y="1435"/>
                      <a:pt x="2675" y="1436"/>
                    </a:cubicBezTo>
                    <a:cubicBezTo>
                      <a:pt x="2680" y="1437"/>
                      <a:pt x="2684" y="1421"/>
                      <a:pt x="2684" y="1414"/>
                    </a:cubicBezTo>
                    <a:cubicBezTo>
                      <a:pt x="2685" y="1407"/>
                      <a:pt x="2674" y="1408"/>
                      <a:pt x="2665" y="1408"/>
                    </a:cubicBezTo>
                    <a:cubicBezTo>
                      <a:pt x="2655" y="1408"/>
                      <a:pt x="2651" y="1405"/>
                      <a:pt x="2645" y="1402"/>
                    </a:cubicBezTo>
                    <a:cubicBezTo>
                      <a:pt x="2639" y="1398"/>
                      <a:pt x="2630" y="1398"/>
                      <a:pt x="2622" y="1412"/>
                    </a:cubicBezTo>
                    <a:cubicBezTo>
                      <a:pt x="2614" y="1426"/>
                      <a:pt x="2609" y="1420"/>
                      <a:pt x="2607" y="1415"/>
                    </a:cubicBezTo>
                    <a:cubicBezTo>
                      <a:pt x="2604" y="1411"/>
                      <a:pt x="2601" y="1409"/>
                      <a:pt x="2595" y="1409"/>
                    </a:cubicBezTo>
                    <a:cubicBezTo>
                      <a:pt x="2589" y="1410"/>
                      <a:pt x="2588" y="1402"/>
                      <a:pt x="2578" y="1395"/>
                    </a:cubicBezTo>
                    <a:cubicBezTo>
                      <a:pt x="2568" y="1388"/>
                      <a:pt x="2569" y="1375"/>
                      <a:pt x="2576" y="1375"/>
                    </a:cubicBezTo>
                    <a:cubicBezTo>
                      <a:pt x="2583" y="1376"/>
                      <a:pt x="2595" y="1371"/>
                      <a:pt x="2595" y="1367"/>
                    </a:cubicBezTo>
                    <a:cubicBezTo>
                      <a:pt x="2596" y="1364"/>
                      <a:pt x="2599" y="1353"/>
                      <a:pt x="2601" y="1350"/>
                    </a:cubicBezTo>
                    <a:cubicBezTo>
                      <a:pt x="2603" y="1347"/>
                      <a:pt x="2619" y="1341"/>
                      <a:pt x="2621" y="1335"/>
                    </a:cubicBezTo>
                    <a:cubicBezTo>
                      <a:pt x="2622" y="1329"/>
                      <a:pt x="2619" y="1311"/>
                      <a:pt x="2636" y="1313"/>
                    </a:cubicBezTo>
                    <a:cubicBezTo>
                      <a:pt x="2653" y="1315"/>
                      <a:pt x="2638" y="1335"/>
                      <a:pt x="2636" y="1340"/>
                    </a:cubicBezTo>
                    <a:cubicBezTo>
                      <a:pt x="2634" y="1345"/>
                      <a:pt x="2641" y="1352"/>
                      <a:pt x="2643" y="1354"/>
                    </a:cubicBezTo>
                    <a:cubicBezTo>
                      <a:pt x="2645" y="1355"/>
                      <a:pt x="2646" y="1359"/>
                      <a:pt x="2647" y="1366"/>
                    </a:cubicBezTo>
                    <a:cubicBezTo>
                      <a:pt x="2648" y="1372"/>
                      <a:pt x="2637" y="1366"/>
                      <a:pt x="2634" y="1369"/>
                    </a:cubicBezTo>
                    <a:cubicBezTo>
                      <a:pt x="2630" y="1371"/>
                      <a:pt x="2638" y="1381"/>
                      <a:pt x="2642" y="1381"/>
                    </a:cubicBezTo>
                    <a:cubicBezTo>
                      <a:pt x="2646" y="1381"/>
                      <a:pt x="2653" y="1378"/>
                      <a:pt x="2659" y="1367"/>
                    </a:cubicBezTo>
                    <a:cubicBezTo>
                      <a:pt x="2665" y="1356"/>
                      <a:pt x="2674" y="1348"/>
                      <a:pt x="2682" y="1347"/>
                    </a:cubicBezTo>
                    <a:cubicBezTo>
                      <a:pt x="2690" y="1345"/>
                      <a:pt x="2691" y="1345"/>
                      <a:pt x="2700" y="1348"/>
                    </a:cubicBezTo>
                    <a:cubicBezTo>
                      <a:pt x="2708" y="1351"/>
                      <a:pt x="2711" y="1351"/>
                      <a:pt x="2715" y="1355"/>
                    </a:cubicBezTo>
                    <a:cubicBezTo>
                      <a:pt x="2719" y="1358"/>
                      <a:pt x="2716" y="1368"/>
                      <a:pt x="2715" y="1376"/>
                    </a:cubicBezTo>
                    <a:cubicBezTo>
                      <a:pt x="2715" y="1384"/>
                      <a:pt x="2722" y="1387"/>
                      <a:pt x="2725" y="1395"/>
                    </a:cubicBezTo>
                    <a:cubicBezTo>
                      <a:pt x="2727" y="1403"/>
                      <a:pt x="2725" y="1399"/>
                      <a:pt x="2728" y="1397"/>
                    </a:cubicBezTo>
                    <a:cubicBezTo>
                      <a:pt x="2732" y="1394"/>
                      <a:pt x="2732" y="1397"/>
                      <a:pt x="2740" y="1397"/>
                    </a:cubicBezTo>
                    <a:cubicBezTo>
                      <a:pt x="2748" y="1397"/>
                      <a:pt x="2746" y="1401"/>
                      <a:pt x="2753" y="1410"/>
                    </a:cubicBezTo>
                    <a:cubicBezTo>
                      <a:pt x="2761" y="1418"/>
                      <a:pt x="2758" y="1418"/>
                      <a:pt x="2749" y="1419"/>
                    </a:cubicBezTo>
                    <a:cubicBezTo>
                      <a:pt x="2741" y="1420"/>
                      <a:pt x="2747" y="1423"/>
                      <a:pt x="2751" y="1427"/>
                    </a:cubicBezTo>
                    <a:cubicBezTo>
                      <a:pt x="2755" y="1430"/>
                      <a:pt x="2759" y="1430"/>
                      <a:pt x="2763" y="1435"/>
                    </a:cubicBezTo>
                    <a:cubicBezTo>
                      <a:pt x="2767" y="1439"/>
                      <a:pt x="2767" y="1447"/>
                      <a:pt x="2764" y="1451"/>
                    </a:cubicBezTo>
                    <a:cubicBezTo>
                      <a:pt x="2761" y="1455"/>
                      <a:pt x="2753" y="1464"/>
                      <a:pt x="2758" y="1478"/>
                    </a:cubicBezTo>
                    <a:cubicBezTo>
                      <a:pt x="2763" y="1493"/>
                      <a:pt x="2770" y="1481"/>
                      <a:pt x="2775" y="1479"/>
                    </a:cubicBezTo>
                    <a:cubicBezTo>
                      <a:pt x="2780" y="1477"/>
                      <a:pt x="2774" y="1472"/>
                      <a:pt x="2781" y="1468"/>
                    </a:cubicBezTo>
                    <a:cubicBezTo>
                      <a:pt x="2787" y="1464"/>
                      <a:pt x="2790" y="1479"/>
                      <a:pt x="2805" y="1476"/>
                    </a:cubicBezTo>
                    <a:cubicBezTo>
                      <a:pt x="2820" y="1474"/>
                      <a:pt x="2815" y="1454"/>
                      <a:pt x="2816" y="1444"/>
                    </a:cubicBezTo>
                    <a:cubicBezTo>
                      <a:pt x="2817" y="1434"/>
                      <a:pt x="2809" y="1435"/>
                      <a:pt x="2807" y="1424"/>
                    </a:cubicBezTo>
                    <a:cubicBezTo>
                      <a:pt x="2805" y="1414"/>
                      <a:pt x="2808" y="1407"/>
                      <a:pt x="2801" y="1403"/>
                    </a:cubicBezTo>
                    <a:cubicBezTo>
                      <a:pt x="2794" y="1398"/>
                      <a:pt x="2794" y="1389"/>
                      <a:pt x="2790" y="1382"/>
                    </a:cubicBezTo>
                    <a:cubicBezTo>
                      <a:pt x="2786" y="1374"/>
                      <a:pt x="2777" y="1369"/>
                      <a:pt x="2773" y="1366"/>
                    </a:cubicBezTo>
                    <a:cubicBezTo>
                      <a:pt x="2769" y="1364"/>
                      <a:pt x="2768" y="1364"/>
                      <a:pt x="2767" y="1361"/>
                    </a:cubicBezTo>
                    <a:cubicBezTo>
                      <a:pt x="2765" y="1359"/>
                      <a:pt x="2756" y="1359"/>
                      <a:pt x="2754" y="1357"/>
                    </a:cubicBezTo>
                    <a:cubicBezTo>
                      <a:pt x="2751" y="1355"/>
                      <a:pt x="2753" y="1350"/>
                      <a:pt x="2752" y="1345"/>
                    </a:cubicBezTo>
                    <a:cubicBezTo>
                      <a:pt x="2751" y="1341"/>
                      <a:pt x="2753" y="1336"/>
                      <a:pt x="2755" y="1333"/>
                    </a:cubicBezTo>
                    <a:cubicBezTo>
                      <a:pt x="2756" y="1331"/>
                      <a:pt x="2765" y="1322"/>
                      <a:pt x="2774" y="1319"/>
                    </a:cubicBezTo>
                    <a:cubicBezTo>
                      <a:pt x="2783" y="1315"/>
                      <a:pt x="2782" y="1304"/>
                      <a:pt x="2781" y="1300"/>
                    </a:cubicBezTo>
                    <a:cubicBezTo>
                      <a:pt x="2780" y="1297"/>
                      <a:pt x="2785" y="1291"/>
                      <a:pt x="2784" y="1286"/>
                    </a:cubicBezTo>
                    <a:cubicBezTo>
                      <a:pt x="2782" y="1281"/>
                      <a:pt x="2777" y="1277"/>
                      <a:pt x="2779" y="1272"/>
                    </a:cubicBezTo>
                    <a:cubicBezTo>
                      <a:pt x="2781" y="1268"/>
                      <a:pt x="2789" y="1263"/>
                      <a:pt x="2794" y="1260"/>
                    </a:cubicBezTo>
                    <a:cubicBezTo>
                      <a:pt x="2799" y="1257"/>
                      <a:pt x="2803" y="1251"/>
                      <a:pt x="2803" y="1248"/>
                    </a:cubicBezTo>
                    <a:cubicBezTo>
                      <a:pt x="2803" y="1246"/>
                      <a:pt x="2805" y="1241"/>
                      <a:pt x="2807" y="1237"/>
                    </a:cubicBezTo>
                    <a:cubicBezTo>
                      <a:pt x="2810" y="1233"/>
                      <a:pt x="2812" y="1229"/>
                      <a:pt x="2817" y="1230"/>
                    </a:cubicBezTo>
                    <a:cubicBezTo>
                      <a:pt x="2821" y="1231"/>
                      <a:pt x="2820" y="1250"/>
                      <a:pt x="2832" y="1252"/>
                    </a:cubicBezTo>
                    <a:cubicBezTo>
                      <a:pt x="2844" y="1254"/>
                      <a:pt x="2847" y="1235"/>
                      <a:pt x="2856" y="1227"/>
                    </a:cubicBezTo>
                    <a:cubicBezTo>
                      <a:pt x="2865" y="1219"/>
                      <a:pt x="2863" y="1213"/>
                      <a:pt x="2866" y="1205"/>
                    </a:cubicBezTo>
                    <a:cubicBezTo>
                      <a:pt x="2869" y="1197"/>
                      <a:pt x="2872" y="1189"/>
                      <a:pt x="2875" y="1181"/>
                    </a:cubicBezTo>
                    <a:cubicBezTo>
                      <a:pt x="2878" y="1172"/>
                      <a:pt x="2889" y="1166"/>
                      <a:pt x="2891" y="1161"/>
                    </a:cubicBezTo>
                    <a:cubicBezTo>
                      <a:pt x="2893" y="1155"/>
                      <a:pt x="2897" y="1146"/>
                      <a:pt x="2899" y="1142"/>
                    </a:cubicBezTo>
                    <a:cubicBezTo>
                      <a:pt x="2902" y="1138"/>
                      <a:pt x="2892" y="1131"/>
                      <a:pt x="2895" y="1127"/>
                    </a:cubicBezTo>
                    <a:cubicBezTo>
                      <a:pt x="2897" y="1124"/>
                      <a:pt x="2901" y="1123"/>
                      <a:pt x="2902" y="1118"/>
                    </a:cubicBezTo>
                    <a:cubicBezTo>
                      <a:pt x="2903" y="1113"/>
                      <a:pt x="2904" y="1106"/>
                      <a:pt x="2905" y="1101"/>
                    </a:cubicBezTo>
                    <a:cubicBezTo>
                      <a:pt x="2906" y="1096"/>
                      <a:pt x="2904" y="1076"/>
                      <a:pt x="2908" y="1070"/>
                    </a:cubicBezTo>
                    <a:cubicBezTo>
                      <a:pt x="2912" y="1063"/>
                      <a:pt x="2912" y="1046"/>
                      <a:pt x="2911" y="1042"/>
                    </a:cubicBezTo>
                    <a:cubicBezTo>
                      <a:pt x="2910" y="1038"/>
                      <a:pt x="2903" y="1026"/>
                      <a:pt x="2903" y="1022"/>
                    </a:cubicBezTo>
                    <a:cubicBezTo>
                      <a:pt x="2903" y="1018"/>
                      <a:pt x="2903" y="1004"/>
                      <a:pt x="2896" y="997"/>
                    </a:cubicBezTo>
                    <a:cubicBezTo>
                      <a:pt x="2889" y="990"/>
                      <a:pt x="2888" y="991"/>
                      <a:pt x="2890" y="970"/>
                    </a:cubicBezTo>
                    <a:cubicBezTo>
                      <a:pt x="2892" y="950"/>
                      <a:pt x="2898" y="948"/>
                      <a:pt x="2907" y="961"/>
                    </a:cubicBezTo>
                    <a:cubicBezTo>
                      <a:pt x="2917" y="974"/>
                      <a:pt x="2919" y="978"/>
                      <a:pt x="2931" y="993"/>
                    </a:cubicBezTo>
                    <a:cubicBezTo>
                      <a:pt x="2942" y="1007"/>
                      <a:pt x="2933" y="1014"/>
                      <a:pt x="2933" y="1031"/>
                    </a:cubicBezTo>
                    <a:cubicBezTo>
                      <a:pt x="2934" y="1049"/>
                      <a:pt x="2938" y="1045"/>
                      <a:pt x="2948" y="1058"/>
                    </a:cubicBezTo>
                    <a:cubicBezTo>
                      <a:pt x="2958" y="1071"/>
                      <a:pt x="2950" y="1070"/>
                      <a:pt x="2944" y="1079"/>
                    </a:cubicBezTo>
                    <a:cubicBezTo>
                      <a:pt x="2937" y="1088"/>
                      <a:pt x="2940" y="1096"/>
                      <a:pt x="2948" y="1098"/>
                    </a:cubicBezTo>
                    <a:cubicBezTo>
                      <a:pt x="2956" y="1100"/>
                      <a:pt x="2954" y="1114"/>
                      <a:pt x="2958" y="1120"/>
                    </a:cubicBezTo>
                    <a:cubicBezTo>
                      <a:pt x="2961" y="1126"/>
                      <a:pt x="2966" y="1130"/>
                      <a:pt x="2970" y="1132"/>
                    </a:cubicBezTo>
                    <a:cubicBezTo>
                      <a:pt x="2974" y="1135"/>
                      <a:pt x="2977" y="1128"/>
                      <a:pt x="2976" y="1123"/>
                    </a:cubicBezTo>
                    <a:cubicBezTo>
                      <a:pt x="2976" y="1118"/>
                      <a:pt x="2978" y="1118"/>
                      <a:pt x="2982" y="1117"/>
                    </a:cubicBezTo>
                    <a:cubicBezTo>
                      <a:pt x="2986" y="1115"/>
                      <a:pt x="2996" y="1112"/>
                      <a:pt x="2997" y="1116"/>
                    </a:cubicBezTo>
                    <a:cubicBezTo>
                      <a:pt x="2998" y="1119"/>
                      <a:pt x="2999" y="1128"/>
                      <a:pt x="2999" y="1126"/>
                    </a:cubicBezTo>
                    <a:cubicBezTo>
                      <a:pt x="2999" y="1123"/>
                      <a:pt x="3002" y="1113"/>
                      <a:pt x="3001" y="1110"/>
                    </a:cubicBezTo>
                    <a:cubicBezTo>
                      <a:pt x="3000" y="1106"/>
                      <a:pt x="2994" y="1104"/>
                      <a:pt x="2990" y="1102"/>
                    </a:cubicBezTo>
                    <a:cubicBezTo>
                      <a:pt x="2986" y="1101"/>
                      <a:pt x="2981" y="1101"/>
                      <a:pt x="2981" y="1098"/>
                    </a:cubicBezTo>
                    <a:cubicBezTo>
                      <a:pt x="2981" y="1095"/>
                      <a:pt x="2983" y="1090"/>
                      <a:pt x="2975" y="1084"/>
                    </a:cubicBezTo>
                    <a:cubicBezTo>
                      <a:pt x="2968" y="1078"/>
                      <a:pt x="2967" y="1079"/>
                      <a:pt x="2965" y="1072"/>
                    </a:cubicBezTo>
                    <a:cubicBezTo>
                      <a:pt x="2962" y="1065"/>
                      <a:pt x="2963" y="1058"/>
                      <a:pt x="2964" y="1040"/>
                    </a:cubicBezTo>
                    <a:cubicBezTo>
                      <a:pt x="2964" y="1022"/>
                      <a:pt x="2958" y="1026"/>
                      <a:pt x="2963" y="1023"/>
                    </a:cubicBezTo>
                    <a:cubicBezTo>
                      <a:pt x="2966" y="1021"/>
                      <a:pt x="2970" y="1022"/>
                      <a:pt x="2973" y="1023"/>
                    </a:cubicBezTo>
                    <a:cubicBezTo>
                      <a:pt x="2973" y="1022"/>
                      <a:pt x="2972" y="1021"/>
                      <a:pt x="2971" y="1020"/>
                    </a:cubicBezTo>
                    <a:cubicBezTo>
                      <a:pt x="2969" y="1015"/>
                      <a:pt x="2975" y="1010"/>
                      <a:pt x="2967" y="982"/>
                    </a:cubicBezTo>
                    <a:cubicBezTo>
                      <a:pt x="2963" y="970"/>
                      <a:pt x="2956" y="957"/>
                      <a:pt x="2949" y="948"/>
                    </a:cubicBezTo>
                    <a:cubicBezTo>
                      <a:pt x="2939" y="935"/>
                      <a:pt x="2926" y="925"/>
                      <a:pt x="2921" y="921"/>
                    </a:cubicBezTo>
                    <a:cubicBezTo>
                      <a:pt x="2911" y="915"/>
                      <a:pt x="2913" y="914"/>
                      <a:pt x="2913" y="909"/>
                    </a:cubicBezTo>
                    <a:cubicBezTo>
                      <a:pt x="2913" y="904"/>
                      <a:pt x="2916" y="900"/>
                      <a:pt x="2914" y="897"/>
                    </a:cubicBezTo>
                    <a:cubicBezTo>
                      <a:pt x="2917" y="898"/>
                      <a:pt x="2919" y="899"/>
                      <a:pt x="2919" y="898"/>
                    </a:cubicBezTo>
                    <a:cubicBezTo>
                      <a:pt x="2919" y="898"/>
                      <a:pt x="2915" y="889"/>
                      <a:pt x="2910" y="883"/>
                    </a:cubicBezTo>
                    <a:cubicBezTo>
                      <a:pt x="2905" y="877"/>
                      <a:pt x="2898" y="879"/>
                      <a:pt x="2896" y="877"/>
                    </a:cubicBezTo>
                    <a:cubicBezTo>
                      <a:pt x="2893" y="875"/>
                      <a:pt x="2894" y="872"/>
                      <a:pt x="2894" y="869"/>
                    </a:cubicBezTo>
                    <a:cubicBezTo>
                      <a:pt x="2894" y="866"/>
                      <a:pt x="2894" y="861"/>
                      <a:pt x="2892" y="860"/>
                    </a:cubicBezTo>
                    <a:cubicBezTo>
                      <a:pt x="2890" y="858"/>
                      <a:pt x="2883" y="862"/>
                      <a:pt x="2881" y="860"/>
                    </a:cubicBezTo>
                    <a:cubicBezTo>
                      <a:pt x="2879" y="858"/>
                      <a:pt x="2881" y="852"/>
                      <a:pt x="2877" y="853"/>
                    </a:cubicBezTo>
                    <a:cubicBezTo>
                      <a:pt x="2874" y="853"/>
                      <a:pt x="2877" y="862"/>
                      <a:pt x="2875" y="862"/>
                    </a:cubicBezTo>
                    <a:cubicBezTo>
                      <a:pt x="2874" y="861"/>
                      <a:pt x="2871" y="854"/>
                      <a:pt x="2869" y="855"/>
                    </a:cubicBezTo>
                    <a:cubicBezTo>
                      <a:pt x="2867" y="856"/>
                      <a:pt x="2871" y="863"/>
                      <a:pt x="2875" y="866"/>
                    </a:cubicBezTo>
                    <a:cubicBezTo>
                      <a:pt x="2879" y="869"/>
                      <a:pt x="2879" y="871"/>
                      <a:pt x="2881" y="873"/>
                    </a:cubicBezTo>
                    <a:cubicBezTo>
                      <a:pt x="2883" y="874"/>
                      <a:pt x="2892" y="877"/>
                      <a:pt x="2892" y="881"/>
                    </a:cubicBezTo>
                    <a:cubicBezTo>
                      <a:pt x="2892" y="885"/>
                      <a:pt x="2894" y="885"/>
                      <a:pt x="2893" y="889"/>
                    </a:cubicBezTo>
                    <a:cubicBezTo>
                      <a:pt x="2892" y="892"/>
                      <a:pt x="2883" y="886"/>
                      <a:pt x="2877" y="886"/>
                    </a:cubicBezTo>
                    <a:cubicBezTo>
                      <a:pt x="2872" y="885"/>
                      <a:pt x="2875" y="894"/>
                      <a:pt x="2869" y="894"/>
                    </a:cubicBezTo>
                    <a:cubicBezTo>
                      <a:pt x="2864" y="894"/>
                      <a:pt x="2841" y="885"/>
                      <a:pt x="2837" y="880"/>
                    </a:cubicBezTo>
                    <a:cubicBezTo>
                      <a:pt x="2832" y="875"/>
                      <a:pt x="2831" y="870"/>
                      <a:pt x="2824" y="871"/>
                    </a:cubicBezTo>
                    <a:cubicBezTo>
                      <a:pt x="2817" y="872"/>
                      <a:pt x="2821" y="870"/>
                      <a:pt x="2818" y="867"/>
                    </a:cubicBezTo>
                    <a:cubicBezTo>
                      <a:pt x="2816" y="865"/>
                      <a:pt x="2803" y="870"/>
                      <a:pt x="2803" y="873"/>
                    </a:cubicBezTo>
                    <a:cubicBezTo>
                      <a:pt x="2804" y="876"/>
                      <a:pt x="2807" y="878"/>
                      <a:pt x="2806" y="882"/>
                    </a:cubicBezTo>
                    <a:cubicBezTo>
                      <a:pt x="2805" y="887"/>
                      <a:pt x="2801" y="896"/>
                      <a:pt x="2797" y="895"/>
                    </a:cubicBezTo>
                    <a:cubicBezTo>
                      <a:pt x="2794" y="894"/>
                      <a:pt x="2794" y="887"/>
                      <a:pt x="2795" y="882"/>
                    </a:cubicBezTo>
                    <a:cubicBezTo>
                      <a:pt x="2796" y="878"/>
                      <a:pt x="2792" y="884"/>
                      <a:pt x="2787" y="887"/>
                    </a:cubicBezTo>
                    <a:cubicBezTo>
                      <a:pt x="2783" y="890"/>
                      <a:pt x="2778" y="887"/>
                      <a:pt x="2777" y="881"/>
                    </a:cubicBezTo>
                    <a:cubicBezTo>
                      <a:pt x="2775" y="875"/>
                      <a:pt x="2776" y="871"/>
                      <a:pt x="2774" y="865"/>
                    </a:cubicBezTo>
                    <a:cubicBezTo>
                      <a:pt x="2772" y="858"/>
                      <a:pt x="2765" y="854"/>
                      <a:pt x="2758" y="858"/>
                    </a:cubicBezTo>
                    <a:cubicBezTo>
                      <a:pt x="2751" y="861"/>
                      <a:pt x="2751" y="870"/>
                      <a:pt x="2743" y="869"/>
                    </a:cubicBezTo>
                    <a:cubicBezTo>
                      <a:pt x="2734" y="868"/>
                      <a:pt x="2736" y="859"/>
                      <a:pt x="2742" y="849"/>
                    </a:cubicBezTo>
                    <a:cubicBezTo>
                      <a:pt x="2747" y="839"/>
                      <a:pt x="2748" y="837"/>
                      <a:pt x="2755" y="822"/>
                    </a:cubicBezTo>
                    <a:cubicBezTo>
                      <a:pt x="2761" y="807"/>
                      <a:pt x="2763" y="802"/>
                      <a:pt x="2763" y="792"/>
                    </a:cubicBezTo>
                    <a:cubicBezTo>
                      <a:pt x="2762" y="782"/>
                      <a:pt x="2762" y="773"/>
                      <a:pt x="2767" y="766"/>
                    </a:cubicBezTo>
                    <a:cubicBezTo>
                      <a:pt x="2772" y="759"/>
                      <a:pt x="2781" y="757"/>
                      <a:pt x="2784" y="750"/>
                    </a:cubicBezTo>
                    <a:cubicBezTo>
                      <a:pt x="2787" y="744"/>
                      <a:pt x="2784" y="730"/>
                      <a:pt x="2785" y="720"/>
                    </a:cubicBezTo>
                    <a:cubicBezTo>
                      <a:pt x="2787" y="711"/>
                      <a:pt x="2786" y="706"/>
                      <a:pt x="2787" y="696"/>
                    </a:cubicBezTo>
                    <a:cubicBezTo>
                      <a:pt x="2788" y="687"/>
                      <a:pt x="2805" y="677"/>
                      <a:pt x="2817" y="673"/>
                    </a:cubicBezTo>
                    <a:cubicBezTo>
                      <a:pt x="2830" y="669"/>
                      <a:pt x="2838" y="658"/>
                      <a:pt x="2844" y="662"/>
                    </a:cubicBezTo>
                    <a:cubicBezTo>
                      <a:pt x="2849" y="667"/>
                      <a:pt x="2854" y="670"/>
                      <a:pt x="2856" y="666"/>
                    </a:cubicBezTo>
                    <a:cubicBezTo>
                      <a:pt x="2859" y="663"/>
                      <a:pt x="2849" y="658"/>
                      <a:pt x="2860" y="657"/>
                    </a:cubicBezTo>
                    <a:cubicBezTo>
                      <a:pt x="2871" y="656"/>
                      <a:pt x="2901" y="651"/>
                      <a:pt x="2897" y="641"/>
                    </a:cubicBezTo>
                    <a:cubicBezTo>
                      <a:pt x="2894" y="631"/>
                      <a:pt x="2908" y="627"/>
                      <a:pt x="2918" y="627"/>
                    </a:cubicBezTo>
                    <a:cubicBezTo>
                      <a:pt x="2928" y="627"/>
                      <a:pt x="2940" y="636"/>
                      <a:pt x="2947" y="641"/>
                    </a:cubicBezTo>
                    <a:cubicBezTo>
                      <a:pt x="2954" y="646"/>
                      <a:pt x="2967" y="645"/>
                      <a:pt x="2974" y="647"/>
                    </a:cubicBezTo>
                    <a:cubicBezTo>
                      <a:pt x="2981" y="649"/>
                      <a:pt x="2988" y="639"/>
                      <a:pt x="2988" y="635"/>
                    </a:cubicBezTo>
                    <a:cubicBezTo>
                      <a:pt x="2988" y="631"/>
                      <a:pt x="2999" y="635"/>
                      <a:pt x="3002" y="635"/>
                    </a:cubicBezTo>
                    <a:cubicBezTo>
                      <a:pt x="3006" y="635"/>
                      <a:pt x="3012" y="623"/>
                      <a:pt x="3007" y="618"/>
                    </a:cubicBezTo>
                    <a:cubicBezTo>
                      <a:pt x="3002" y="614"/>
                      <a:pt x="2989" y="619"/>
                      <a:pt x="2985" y="614"/>
                    </a:cubicBezTo>
                    <a:cubicBezTo>
                      <a:pt x="2981" y="610"/>
                      <a:pt x="2990" y="601"/>
                      <a:pt x="2990" y="592"/>
                    </a:cubicBezTo>
                    <a:cubicBezTo>
                      <a:pt x="2991" y="584"/>
                      <a:pt x="2992" y="584"/>
                      <a:pt x="2992" y="549"/>
                    </a:cubicBezTo>
                    <a:cubicBezTo>
                      <a:pt x="2993" y="514"/>
                      <a:pt x="3003" y="524"/>
                      <a:pt x="3008" y="522"/>
                    </a:cubicBezTo>
                    <a:cubicBezTo>
                      <a:pt x="3014" y="520"/>
                      <a:pt x="3019" y="509"/>
                      <a:pt x="3025" y="511"/>
                    </a:cubicBezTo>
                    <a:cubicBezTo>
                      <a:pt x="3031" y="512"/>
                      <a:pt x="3037" y="517"/>
                      <a:pt x="3040" y="513"/>
                    </a:cubicBezTo>
                    <a:cubicBezTo>
                      <a:pt x="3042" y="509"/>
                      <a:pt x="3038" y="507"/>
                      <a:pt x="3044" y="512"/>
                    </a:cubicBezTo>
                    <a:cubicBezTo>
                      <a:pt x="3050" y="517"/>
                      <a:pt x="3052" y="525"/>
                      <a:pt x="3051" y="531"/>
                    </a:cubicBezTo>
                    <a:cubicBezTo>
                      <a:pt x="3049" y="536"/>
                      <a:pt x="3050" y="540"/>
                      <a:pt x="3057" y="541"/>
                    </a:cubicBezTo>
                    <a:cubicBezTo>
                      <a:pt x="3065" y="542"/>
                      <a:pt x="3060" y="549"/>
                      <a:pt x="3065" y="553"/>
                    </a:cubicBezTo>
                    <a:cubicBezTo>
                      <a:pt x="3070" y="557"/>
                      <a:pt x="3076" y="543"/>
                      <a:pt x="3078" y="536"/>
                    </a:cubicBezTo>
                    <a:cubicBezTo>
                      <a:pt x="3080" y="528"/>
                      <a:pt x="3087" y="510"/>
                      <a:pt x="3090" y="504"/>
                    </a:cubicBezTo>
                    <a:cubicBezTo>
                      <a:pt x="3092" y="499"/>
                      <a:pt x="3087" y="496"/>
                      <a:pt x="3077" y="475"/>
                    </a:cubicBezTo>
                    <a:cubicBezTo>
                      <a:pt x="3067" y="454"/>
                      <a:pt x="3080" y="444"/>
                      <a:pt x="3092" y="442"/>
                    </a:cubicBezTo>
                    <a:cubicBezTo>
                      <a:pt x="3104" y="440"/>
                      <a:pt x="3110" y="460"/>
                      <a:pt x="3105" y="461"/>
                    </a:cubicBezTo>
                    <a:cubicBezTo>
                      <a:pt x="3100" y="462"/>
                      <a:pt x="3097" y="463"/>
                      <a:pt x="3098" y="474"/>
                    </a:cubicBezTo>
                    <a:cubicBezTo>
                      <a:pt x="3099" y="484"/>
                      <a:pt x="3109" y="488"/>
                      <a:pt x="3109" y="492"/>
                    </a:cubicBezTo>
                    <a:cubicBezTo>
                      <a:pt x="3109" y="495"/>
                      <a:pt x="3107" y="501"/>
                      <a:pt x="3111" y="504"/>
                    </a:cubicBezTo>
                    <a:cubicBezTo>
                      <a:pt x="3115" y="508"/>
                      <a:pt x="3111" y="512"/>
                      <a:pt x="3111" y="519"/>
                    </a:cubicBezTo>
                    <a:cubicBezTo>
                      <a:pt x="3110" y="526"/>
                      <a:pt x="3117" y="529"/>
                      <a:pt x="3114" y="533"/>
                    </a:cubicBezTo>
                    <a:cubicBezTo>
                      <a:pt x="3112" y="537"/>
                      <a:pt x="3105" y="544"/>
                      <a:pt x="3102" y="555"/>
                    </a:cubicBezTo>
                    <a:cubicBezTo>
                      <a:pt x="3099" y="566"/>
                      <a:pt x="3108" y="577"/>
                      <a:pt x="3105" y="582"/>
                    </a:cubicBezTo>
                    <a:cubicBezTo>
                      <a:pt x="3102" y="588"/>
                      <a:pt x="3103" y="599"/>
                      <a:pt x="3104" y="614"/>
                    </a:cubicBezTo>
                    <a:cubicBezTo>
                      <a:pt x="3105" y="629"/>
                      <a:pt x="3101" y="637"/>
                      <a:pt x="3099" y="651"/>
                    </a:cubicBezTo>
                    <a:cubicBezTo>
                      <a:pt x="3097" y="665"/>
                      <a:pt x="3094" y="657"/>
                      <a:pt x="3091" y="668"/>
                    </a:cubicBezTo>
                    <a:cubicBezTo>
                      <a:pt x="3088" y="679"/>
                      <a:pt x="3081" y="673"/>
                      <a:pt x="3073" y="674"/>
                    </a:cubicBezTo>
                    <a:cubicBezTo>
                      <a:pt x="3064" y="674"/>
                      <a:pt x="3073" y="686"/>
                      <a:pt x="3078" y="689"/>
                    </a:cubicBezTo>
                    <a:cubicBezTo>
                      <a:pt x="3083" y="693"/>
                      <a:pt x="3087" y="703"/>
                      <a:pt x="3085" y="711"/>
                    </a:cubicBezTo>
                    <a:cubicBezTo>
                      <a:pt x="3084" y="720"/>
                      <a:pt x="3075" y="729"/>
                      <a:pt x="3080" y="744"/>
                    </a:cubicBezTo>
                    <a:cubicBezTo>
                      <a:pt x="3085" y="758"/>
                      <a:pt x="3082" y="760"/>
                      <a:pt x="3083" y="771"/>
                    </a:cubicBezTo>
                    <a:cubicBezTo>
                      <a:pt x="3084" y="776"/>
                      <a:pt x="3095" y="787"/>
                      <a:pt x="3104" y="800"/>
                    </a:cubicBezTo>
                    <a:cubicBezTo>
                      <a:pt x="3112" y="813"/>
                      <a:pt x="3120" y="827"/>
                      <a:pt x="3120" y="831"/>
                    </a:cubicBezTo>
                    <a:cubicBezTo>
                      <a:pt x="3122" y="839"/>
                      <a:pt x="3130" y="848"/>
                      <a:pt x="3130" y="857"/>
                    </a:cubicBezTo>
                    <a:cubicBezTo>
                      <a:pt x="3131" y="866"/>
                      <a:pt x="3148" y="874"/>
                      <a:pt x="3154" y="879"/>
                    </a:cubicBezTo>
                    <a:cubicBezTo>
                      <a:pt x="3160" y="883"/>
                      <a:pt x="3165" y="894"/>
                      <a:pt x="3166" y="902"/>
                    </a:cubicBezTo>
                    <a:cubicBezTo>
                      <a:pt x="3167" y="910"/>
                      <a:pt x="3170" y="921"/>
                      <a:pt x="3178" y="922"/>
                    </a:cubicBezTo>
                    <a:cubicBezTo>
                      <a:pt x="3185" y="923"/>
                      <a:pt x="3185" y="941"/>
                      <a:pt x="3187" y="940"/>
                    </a:cubicBezTo>
                    <a:cubicBezTo>
                      <a:pt x="3188" y="939"/>
                      <a:pt x="3184" y="930"/>
                      <a:pt x="3185" y="924"/>
                    </a:cubicBezTo>
                    <a:cubicBezTo>
                      <a:pt x="3187" y="919"/>
                      <a:pt x="3198" y="918"/>
                      <a:pt x="3201" y="912"/>
                    </a:cubicBezTo>
                    <a:cubicBezTo>
                      <a:pt x="3205" y="906"/>
                      <a:pt x="3207" y="880"/>
                      <a:pt x="3200" y="873"/>
                    </a:cubicBezTo>
                    <a:cubicBezTo>
                      <a:pt x="3193" y="866"/>
                      <a:pt x="3196" y="862"/>
                      <a:pt x="3198" y="856"/>
                    </a:cubicBezTo>
                    <a:cubicBezTo>
                      <a:pt x="3200" y="850"/>
                      <a:pt x="3214" y="849"/>
                      <a:pt x="3211" y="845"/>
                    </a:cubicBezTo>
                    <a:cubicBezTo>
                      <a:pt x="3208" y="841"/>
                      <a:pt x="3201" y="835"/>
                      <a:pt x="3195" y="825"/>
                    </a:cubicBezTo>
                    <a:cubicBezTo>
                      <a:pt x="3189" y="814"/>
                      <a:pt x="3201" y="795"/>
                      <a:pt x="3213" y="792"/>
                    </a:cubicBezTo>
                    <a:cubicBezTo>
                      <a:pt x="3226" y="788"/>
                      <a:pt x="3225" y="781"/>
                      <a:pt x="3220" y="773"/>
                    </a:cubicBezTo>
                    <a:cubicBezTo>
                      <a:pt x="3215" y="764"/>
                      <a:pt x="3205" y="751"/>
                      <a:pt x="3202" y="742"/>
                    </a:cubicBezTo>
                    <a:cubicBezTo>
                      <a:pt x="3199" y="734"/>
                      <a:pt x="3202" y="721"/>
                      <a:pt x="3209" y="723"/>
                    </a:cubicBezTo>
                    <a:cubicBezTo>
                      <a:pt x="3216" y="725"/>
                      <a:pt x="3218" y="721"/>
                      <a:pt x="3219" y="711"/>
                    </a:cubicBezTo>
                    <a:cubicBezTo>
                      <a:pt x="3219" y="702"/>
                      <a:pt x="3206" y="703"/>
                      <a:pt x="3205" y="695"/>
                    </a:cubicBezTo>
                    <a:cubicBezTo>
                      <a:pt x="3203" y="687"/>
                      <a:pt x="3199" y="689"/>
                      <a:pt x="3194" y="691"/>
                    </a:cubicBezTo>
                    <a:cubicBezTo>
                      <a:pt x="3190" y="694"/>
                      <a:pt x="3192" y="689"/>
                      <a:pt x="3189" y="682"/>
                    </a:cubicBezTo>
                    <a:cubicBezTo>
                      <a:pt x="3187" y="674"/>
                      <a:pt x="3192" y="671"/>
                      <a:pt x="3192" y="663"/>
                    </a:cubicBezTo>
                    <a:cubicBezTo>
                      <a:pt x="3192" y="656"/>
                      <a:pt x="3178" y="646"/>
                      <a:pt x="3171" y="644"/>
                    </a:cubicBezTo>
                    <a:cubicBezTo>
                      <a:pt x="3164" y="643"/>
                      <a:pt x="3175" y="663"/>
                      <a:pt x="3170" y="662"/>
                    </a:cubicBezTo>
                    <a:cubicBezTo>
                      <a:pt x="3166" y="661"/>
                      <a:pt x="3165" y="652"/>
                      <a:pt x="3159" y="640"/>
                    </a:cubicBezTo>
                    <a:cubicBezTo>
                      <a:pt x="3153" y="628"/>
                      <a:pt x="3155" y="594"/>
                      <a:pt x="3151" y="585"/>
                    </a:cubicBezTo>
                    <a:cubicBezTo>
                      <a:pt x="3147" y="576"/>
                      <a:pt x="3146" y="575"/>
                      <a:pt x="3147" y="566"/>
                    </a:cubicBezTo>
                    <a:cubicBezTo>
                      <a:pt x="3149" y="558"/>
                      <a:pt x="3153" y="562"/>
                      <a:pt x="3159" y="564"/>
                    </a:cubicBezTo>
                    <a:cubicBezTo>
                      <a:pt x="3166" y="565"/>
                      <a:pt x="3168" y="561"/>
                      <a:pt x="3168" y="553"/>
                    </a:cubicBezTo>
                    <a:cubicBezTo>
                      <a:pt x="3169" y="544"/>
                      <a:pt x="3171" y="540"/>
                      <a:pt x="3177" y="542"/>
                    </a:cubicBezTo>
                    <a:cubicBezTo>
                      <a:pt x="3183" y="543"/>
                      <a:pt x="3180" y="564"/>
                      <a:pt x="3186" y="566"/>
                    </a:cubicBezTo>
                    <a:cubicBezTo>
                      <a:pt x="3193" y="568"/>
                      <a:pt x="3197" y="550"/>
                      <a:pt x="3196" y="535"/>
                    </a:cubicBezTo>
                    <a:cubicBezTo>
                      <a:pt x="3194" y="521"/>
                      <a:pt x="3205" y="522"/>
                      <a:pt x="3215" y="518"/>
                    </a:cubicBezTo>
                    <a:cubicBezTo>
                      <a:pt x="3226" y="514"/>
                      <a:pt x="3225" y="524"/>
                      <a:pt x="3229" y="529"/>
                    </a:cubicBezTo>
                    <a:cubicBezTo>
                      <a:pt x="3233" y="534"/>
                      <a:pt x="3252" y="533"/>
                      <a:pt x="3259" y="533"/>
                    </a:cubicBezTo>
                    <a:cubicBezTo>
                      <a:pt x="3266" y="533"/>
                      <a:pt x="3254" y="526"/>
                      <a:pt x="3253" y="509"/>
                    </a:cubicBezTo>
                    <a:cubicBezTo>
                      <a:pt x="3251" y="493"/>
                      <a:pt x="3261" y="476"/>
                      <a:pt x="3263" y="463"/>
                    </a:cubicBezTo>
                    <a:cubicBezTo>
                      <a:pt x="3265" y="449"/>
                      <a:pt x="3273" y="437"/>
                      <a:pt x="3280" y="417"/>
                    </a:cubicBezTo>
                    <a:cubicBezTo>
                      <a:pt x="3287" y="398"/>
                      <a:pt x="3305" y="397"/>
                      <a:pt x="3319" y="397"/>
                    </a:cubicBezTo>
                    <a:cubicBezTo>
                      <a:pt x="3334" y="397"/>
                      <a:pt x="3337" y="393"/>
                      <a:pt x="3337" y="385"/>
                    </a:cubicBezTo>
                    <a:cubicBezTo>
                      <a:pt x="3337" y="378"/>
                      <a:pt x="3345" y="366"/>
                      <a:pt x="3340" y="361"/>
                    </a:cubicBezTo>
                    <a:cubicBezTo>
                      <a:pt x="3335" y="357"/>
                      <a:pt x="3329" y="358"/>
                      <a:pt x="3325" y="351"/>
                    </a:cubicBezTo>
                    <a:cubicBezTo>
                      <a:pt x="3321" y="343"/>
                      <a:pt x="3320" y="341"/>
                      <a:pt x="3311" y="337"/>
                    </a:cubicBezTo>
                    <a:cubicBezTo>
                      <a:pt x="3301" y="334"/>
                      <a:pt x="3290" y="333"/>
                      <a:pt x="3289" y="325"/>
                    </a:cubicBezTo>
                    <a:cubicBezTo>
                      <a:pt x="3289" y="317"/>
                      <a:pt x="3289" y="316"/>
                      <a:pt x="3284" y="316"/>
                    </a:cubicBezTo>
                    <a:cubicBezTo>
                      <a:pt x="3279" y="316"/>
                      <a:pt x="3277" y="315"/>
                      <a:pt x="3277" y="309"/>
                    </a:cubicBezTo>
                    <a:cubicBezTo>
                      <a:pt x="3278" y="303"/>
                      <a:pt x="3273" y="298"/>
                      <a:pt x="3273" y="302"/>
                    </a:cubicBezTo>
                    <a:cubicBezTo>
                      <a:pt x="3273" y="306"/>
                      <a:pt x="3267" y="304"/>
                      <a:pt x="3255" y="298"/>
                    </a:cubicBezTo>
                    <a:cubicBezTo>
                      <a:pt x="3243" y="291"/>
                      <a:pt x="3244" y="288"/>
                      <a:pt x="3260" y="288"/>
                    </a:cubicBezTo>
                    <a:cubicBezTo>
                      <a:pt x="3275" y="287"/>
                      <a:pt x="3269" y="272"/>
                      <a:pt x="3267" y="264"/>
                    </a:cubicBezTo>
                    <a:cubicBezTo>
                      <a:pt x="3265" y="255"/>
                      <a:pt x="3270" y="237"/>
                      <a:pt x="3268" y="231"/>
                    </a:cubicBezTo>
                    <a:cubicBezTo>
                      <a:pt x="3266" y="225"/>
                      <a:pt x="3262" y="216"/>
                      <a:pt x="3270" y="209"/>
                    </a:cubicBezTo>
                    <a:cubicBezTo>
                      <a:pt x="3278" y="202"/>
                      <a:pt x="3280" y="197"/>
                      <a:pt x="3280" y="190"/>
                    </a:cubicBezTo>
                    <a:cubicBezTo>
                      <a:pt x="3280" y="183"/>
                      <a:pt x="3303" y="172"/>
                      <a:pt x="3312" y="184"/>
                    </a:cubicBezTo>
                    <a:cubicBezTo>
                      <a:pt x="3320" y="196"/>
                      <a:pt x="3317" y="206"/>
                      <a:pt x="3331" y="203"/>
                    </a:cubicBezTo>
                    <a:cubicBezTo>
                      <a:pt x="3344" y="199"/>
                      <a:pt x="3337" y="198"/>
                      <a:pt x="3353" y="199"/>
                    </a:cubicBezTo>
                    <a:cubicBezTo>
                      <a:pt x="3369" y="200"/>
                      <a:pt x="3363" y="184"/>
                      <a:pt x="3359" y="175"/>
                    </a:cubicBezTo>
                    <a:cubicBezTo>
                      <a:pt x="3355" y="167"/>
                      <a:pt x="3344" y="166"/>
                      <a:pt x="3347" y="159"/>
                    </a:cubicBezTo>
                    <a:cubicBezTo>
                      <a:pt x="3350" y="152"/>
                      <a:pt x="3354" y="145"/>
                      <a:pt x="3348" y="142"/>
                    </a:cubicBezTo>
                    <a:cubicBezTo>
                      <a:pt x="3343" y="139"/>
                      <a:pt x="3332" y="124"/>
                      <a:pt x="3337" y="118"/>
                    </a:cubicBezTo>
                    <a:cubicBezTo>
                      <a:pt x="3342" y="112"/>
                      <a:pt x="3355" y="104"/>
                      <a:pt x="3350" y="95"/>
                    </a:cubicBezTo>
                    <a:cubicBezTo>
                      <a:pt x="3346" y="86"/>
                      <a:pt x="3332" y="91"/>
                      <a:pt x="3332" y="83"/>
                    </a:cubicBezTo>
                    <a:cubicBezTo>
                      <a:pt x="3331" y="75"/>
                      <a:pt x="3334" y="71"/>
                      <a:pt x="3327" y="69"/>
                    </a:cubicBezTo>
                    <a:cubicBezTo>
                      <a:pt x="3320" y="67"/>
                      <a:pt x="3299" y="67"/>
                      <a:pt x="3296" y="65"/>
                    </a:cubicBezTo>
                    <a:cubicBezTo>
                      <a:pt x="3292" y="63"/>
                      <a:pt x="3276" y="58"/>
                      <a:pt x="3275" y="60"/>
                    </a:cubicBezTo>
                    <a:cubicBezTo>
                      <a:pt x="3274" y="61"/>
                      <a:pt x="3269" y="59"/>
                      <a:pt x="3256" y="75"/>
                    </a:cubicBezTo>
                    <a:cubicBezTo>
                      <a:pt x="3243" y="91"/>
                      <a:pt x="3242" y="82"/>
                      <a:pt x="3232" y="74"/>
                    </a:cubicBezTo>
                    <a:cubicBezTo>
                      <a:pt x="3222" y="66"/>
                      <a:pt x="3207" y="72"/>
                      <a:pt x="3199" y="70"/>
                    </a:cubicBezTo>
                    <a:cubicBezTo>
                      <a:pt x="3191" y="69"/>
                      <a:pt x="3178" y="66"/>
                      <a:pt x="3158" y="63"/>
                    </a:cubicBezTo>
                    <a:cubicBezTo>
                      <a:pt x="3139" y="60"/>
                      <a:pt x="3133" y="65"/>
                      <a:pt x="3124" y="65"/>
                    </a:cubicBezTo>
                    <a:cubicBezTo>
                      <a:pt x="3116" y="65"/>
                      <a:pt x="3109" y="53"/>
                      <a:pt x="3089" y="48"/>
                    </a:cubicBezTo>
                    <a:cubicBezTo>
                      <a:pt x="3070" y="42"/>
                      <a:pt x="3060" y="48"/>
                      <a:pt x="3041" y="45"/>
                    </a:cubicBezTo>
                    <a:cubicBezTo>
                      <a:pt x="3032" y="43"/>
                      <a:pt x="3017" y="40"/>
                      <a:pt x="3003" y="44"/>
                    </a:cubicBezTo>
                    <a:cubicBezTo>
                      <a:pt x="2989" y="48"/>
                      <a:pt x="2977" y="59"/>
                      <a:pt x="2969" y="60"/>
                    </a:cubicBezTo>
                    <a:cubicBezTo>
                      <a:pt x="2954" y="62"/>
                      <a:pt x="2937" y="58"/>
                      <a:pt x="2943" y="62"/>
                    </a:cubicBezTo>
                    <a:cubicBezTo>
                      <a:pt x="2949" y="66"/>
                      <a:pt x="2949" y="77"/>
                      <a:pt x="2955" y="87"/>
                    </a:cubicBezTo>
                    <a:cubicBezTo>
                      <a:pt x="2961" y="98"/>
                      <a:pt x="2973" y="89"/>
                      <a:pt x="2988" y="111"/>
                    </a:cubicBezTo>
                    <a:cubicBezTo>
                      <a:pt x="3004" y="134"/>
                      <a:pt x="2968" y="137"/>
                      <a:pt x="2962" y="131"/>
                    </a:cubicBezTo>
                    <a:cubicBezTo>
                      <a:pt x="2955" y="125"/>
                      <a:pt x="2959" y="119"/>
                      <a:pt x="2952" y="119"/>
                    </a:cubicBezTo>
                    <a:cubicBezTo>
                      <a:pt x="2946" y="119"/>
                      <a:pt x="2929" y="119"/>
                      <a:pt x="2925" y="110"/>
                    </a:cubicBezTo>
                    <a:cubicBezTo>
                      <a:pt x="2922" y="101"/>
                      <a:pt x="2935" y="100"/>
                      <a:pt x="2937" y="90"/>
                    </a:cubicBezTo>
                    <a:cubicBezTo>
                      <a:pt x="2939" y="80"/>
                      <a:pt x="2922" y="77"/>
                      <a:pt x="2912" y="77"/>
                    </a:cubicBezTo>
                    <a:cubicBezTo>
                      <a:pt x="2901" y="77"/>
                      <a:pt x="2910" y="91"/>
                      <a:pt x="2910" y="104"/>
                    </a:cubicBezTo>
                    <a:cubicBezTo>
                      <a:pt x="2910" y="118"/>
                      <a:pt x="2897" y="113"/>
                      <a:pt x="2890" y="113"/>
                    </a:cubicBezTo>
                    <a:cubicBezTo>
                      <a:pt x="2884" y="114"/>
                      <a:pt x="2875" y="120"/>
                      <a:pt x="2867" y="118"/>
                    </a:cubicBezTo>
                    <a:cubicBezTo>
                      <a:pt x="2860" y="116"/>
                      <a:pt x="2855" y="121"/>
                      <a:pt x="2848" y="130"/>
                    </a:cubicBezTo>
                    <a:cubicBezTo>
                      <a:pt x="2841" y="138"/>
                      <a:pt x="2830" y="143"/>
                      <a:pt x="2811" y="147"/>
                    </a:cubicBezTo>
                    <a:cubicBezTo>
                      <a:pt x="2792" y="151"/>
                      <a:pt x="2783" y="145"/>
                      <a:pt x="2774" y="117"/>
                    </a:cubicBezTo>
                    <a:cubicBezTo>
                      <a:pt x="2769" y="104"/>
                      <a:pt x="2760" y="97"/>
                      <a:pt x="2751" y="94"/>
                    </a:cubicBezTo>
                    <a:cubicBezTo>
                      <a:pt x="2739" y="89"/>
                      <a:pt x="2725" y="90"/>
                      <a:pt x="2718" y="90"/>
                    </a:cubicBezTo>
                    <a:cubicBezTo>
                      <a:pt x="2705" y="90"/>
                      <a:pt x="2707" y="98"/>
                      <a:pt x="2700" y="99"/>
                    </a:cubicBezTo>
                    <a:cubicBezTo>
                      <a:pt x="2694" y="99"/>
                      <a:pt x="2685" y="103"/>
                      <a:pt x="2676" y="109"/>
                    </a:cubicBezTo>
                    <a:cubicBezTo>
                      <a:pt x="2666" y="116"/>
                      <a:pt x="2650" y="124"/>
                      <a:pt x="2640" y="126"/>
                    </a:cubicBezTo>
                    <a:cubicBezTo>
                      <a:pt x="2631" y="128"/>
                      <a:pt x="2632" y="125"/>
                      <a:pt x="2630" y="118"/>
                    </a:cubicBezTo>
                    <a:cubicBezTo>
                      <a:pt x="2628" y="111"/>
                      <a:pt x="2606" y="103"/>
                      <a:pt x="2603" y="106"/>
                    </a:cubicBezTo>
                    <a:cubicBezTo>
                      <a:pt x="2600" y="109"/>
                      <a:pt x="2594" y="123"/>
                      <a:pt x="2592" y="120"/>
                    </a:cubicBezTo>
                    <a:cubicBezTo>
                      <a:pt x="2590" y="118"/>
                      <a:pt x="2593" y="115"/>
                      <a:pt x="2585" y="111"/>
                    </a:cubicBezTo>
                    <a:cubicBezTo>
                      <a:pt x="2578" y="108"/>
                      <a:pt x="2581" y="115"/>
                      <a:pt x="2579" y="112"/>
                    </a:cubicBezTo>
                    <a:cubicBezTo>
                      <a:pt x="2578" y="109"/>
                      <a:pt x="2566" y="102"/>
                      <a:pt x="2562" y="101"/>
                    </a:cubicBezTo>
                    <a:cubicBezTo>
                      <a:pt x="2558" y="100"/>
                      <a:pt x="2555" y="92"/>
                      <a:pt x="2563" y="90"/>
                    </a:cubicBezTo>
                    <a:cubicBezTo>
                      <a:pt x="2572" y="88"/>
                      <a:pt x="2565" y="88"/>
                      <a:pt x="2555" y="82"/>
                    </a:cubicBezTo>
                    <a:cubicBezTo>
                      <a:pt x="2546" y="76"/>
                      <a:pt x="2527" y="79"/>
                      <a:pt x="2517" y="86"/>
                    </a:cubicBezTo>
                    <a:cubicBezTo>
                      <a:pt x="2507" y="93"/>
                      <a:pt x="2500" y="93"/>
                      <a:pt x="2498" y="91"/>
                    </a:cubicBezTo>
                    <a:cubicBezTo>
                      <a:pt x="2496" y="88"/>
                      <a:pt x="2503" y="87"/>
                      <a:pt x="2496" y="88"/>
                    </a:cubicBezTo>
                    <a:cubicBezTo>
                      <a:pt x="2488" y="88"/>
                      <a:pt x="2444" y="87"/>
                      <a:pt x="2436" y="88"/>
                    </a:cubicBezTo>
                    <a:cubicBezTo>
                      <a:pt x="2429" y="90"/>
                      <a:pt x="2416" y="86"/>
                      <a:pt x="2405" y="86"/>
                    </a:cubicBezTo>
                    <a:cubicBezTo>
                      <a:pt x="2395" y="85"/>
                      <a:pt x="2394" y="95"/>
                      <a:pt x="2410" y="97"/>
                    </a:cubicBezTo>
                    <a:cubicBezTo>
                      <a:pt x="2426" y="99"/>
                      <a:pt x="2411" y="107"/>
                      <a:pt x="2399" y="110"/>
                    </a:cubicBezTo>
                    <a:cubicBezTo>
                      <a:pt x="2388" y="113"/>
                      <a:pt x="2399" y="132"/>
                      <a:pt x="2402" y="136"/>
                    </a:cubicBezTo>
                    <a:cubicBezTo>
                      <a:pt x="2404" y="140"/>
                      <a:pt x="2410" y="128"/>
                      <a:pt x="2413" y="128"/>
                    </a:cubicBezTo>
                    <a:cubicBezTo>
                      <a:pt x="2416" y="129"/>
                      <a:pt x="2408" y="146"/>
                      <a:pt x="2413" y="147"/>
                    </a:cubicBezTo>
                    <a:cubicBezTo>
                      <a:pt x="2418" y="149"/>
                      <a:pt x="2418" y="142"/>
                      <a:pt x="2427" y="147"/>
                    </a:cubicBezTo>
                    <a:cubicBezTo>
                      <a:pt x="2436" y="153"/>
                      <a:pt x="2434" y="165"/>
                      <a:pt x="2430" y="168"/>
                    </a:cubicBezTo>
                    <a:cubicBezTo>
                      <a:pt x="2426" y="172"/>
                      <a:pt x="2426" y="165"/>
                      <a:pt x="2422" y="158"/>
                    </a:cubicBezTo>
                    <a:cubicBezTo>
                      <a:pt x="2417" y="152"/>
                      <a:pt x="2401" y="162"/>
                      <a:pt x="2399" y="164"/>
                    </a:cubicBezTo>
                    <a:cubicBezTo>
                      <a:pt x="2396" y="167"/>
                      <a:pt x="2397" y="178"/>
                      <a:pt x="2381" y="178"/>
                    </a:cubicBezTo>
                    <a:cubicBezTo>
                      <a:pt x="2365" y="177"/>
                      <a:pt x="2363" y="176"/>
                      <a:pt x="2362" y="187"/>
                    </a:cubicBezTo>
                    <a:cubicBezTo>
                      <a:pt x="2362" y="197"/>
                      <a:pt x="2352" y="190"/>
                      <a:pt x="2344" y="190"/>
                    </a:cubicBezTo>
                    <a:cubicBezTo>
                      <a:pt x="2335" y="190"/>
                      <a:pt x="2329" y="187"/>
                      <a:pt x="2322" y="181"/>
                    </a:cubicBezTo>
                    <a:cubicBezTo>
                      <a:pt x="2315" y="176"/>
                      <a:pt x="2310" y="174"/>
                      <a:pt x="2309" y="177"/>
                    </a:cubicBezTo>
                    <a:cubicBezTo>
                      <a:pt x="2307" y="179"/>
                      <a:pt x="2308" y="184"/>
                      <a:pt x="2310" y="193"/>
                    </a:cubicBezTo>
                    <a:cubicBezTo>
                      <a:pt x="2312" y="202"/>
                      <a:pt x="2317" y="205"/>
                      <a:pt x="2323" y="217"/>
                    </a:cubicBezTo>
                    <a:cubicBezTo>
                      <a:pt x="2330" y="230"/>
                      <a:pt x="2326" y="232"/>
                      <a:pt x="2316" y="233"/>
                    </a:cubicBezTo>
                    <a:cubicBezTo>
                      <a:pt x="2307" y="234"/>
                      <a:pt x="2312" y="236"/>
                      <a:pt x="2303" y="231"/>
                    </a:cubicBezTo>
                    <a:cubicBezTo>
                      <a:pt x="2295" y="225"/>
                      <a:pt x="2286" y="216"/>
                      <a:pt x="2276" y="212"/>
                    </a:cubicBezTo>
                    <a:cubicBezTo>
                      <a:pt x="2265" y="208"/>
                      <a:pt x="2255" y="211"/>
                      <a:pt x="2246" y="206"/>
                    </a:cubicBezTo>
                    <a:cubicBezTo>
                      <a:pt x="2237" y="200"/>
                      <a:pt x="2234" y="189"/>
                      <a:pt x="2247" y="193"/>
                    </a:cubicBezTo>
                    <a:cubicBezTo>
                      <a:pt x="2261" y="196"/>
                      <a:pt x="2261" y="190"/>
                      <a:pt x="2259" y="183"/>
                    </a:cubicBezTo>
                    <a:cubicBezTo>
                      <a:pt x="2258" y="176"/>
                      <a:pt x="2255" y="170"/>
                      <a:pt x="2248" y="167"/>
                    </a:cubicBezTo>
                    <a:cubicBezTo>
                      <a:pt x="2242" y="164"/>
                      <a:pt x="2242" y="157"/>
                      <a:pt x="2230" y="143"/>
                    </a:cubicBezTo>
                    <a:cubicBezTo>
                      <a:pt x="2219" y="129"/>
                      <a:pt x="2192" y="130"/>
                      <a:pt x="2181" y="131"/>
                    </a:cubicBezTo>
                    <a:cubicBezTo>
                      <a:pt x="2170" y="131"/>
                      <a:pt x="2182" y="137"/>
                      <a:pt x="2176" y="137"/>
                    </a:cubicBezTo>
                    <a:cubicBezTo>
                      <a:pt x="2170" y="136"/>
                      <a:pt x="2169" y="140"/>
                      <a:pt x="2143" y="136"/>
                    </a:cubicBezTo>
                    <a:cubicBezTo>
                      <a:pt x="2117" y="132"/>
                      <a:pt x="2132" y="146"/>
                      <a:pt x="2143" y="157"/>
                    </a:cubicBezTo>
                    <a:cubicBezTo>
                      <a:pt x="2154" y="168"/>
                      <a:pt x="2143" y="172"/>
                      <a:pt x="2139" y="171"/>
                    </a:cubicBezTo>
                    <a:cubicBezTo>
                      <a:pt x="2136" y="171"/>
                      <a:pt x="2129" y="169"/>
                      <a:pt x="2123" y="176"/>
                    </a:cubicBezTo>
                    <a:cubicBezTo>
                      <a:pt x="2116" y="183"/>
                      <a:pt x="2100" y="189"/>
                      <a:pt x="2077" y="189"/>
                    </a:cubicBezTo>
                    <a:cubicBezTo>
                      <a:pt x="2054" y="189"/>
                      <a:pt x="2062" y="174"/>
                      <a:pt x="2065" y="165"/>
                    </a:cubicBezTo>
                    <a:cubicBezTo>
                      <a:pt x="2067" y="156"/>
                      <a:pt x="2045" y="162"/>
                      <a:pt x="2040" y="164"/>
                    </a:cubicBezTo>
                    <a:cubicBezTo>
                      <a:pt x="2035" y="166"/>
                      <a:pt x="2019" y="164"/>
                      <a:pt x="2010" y="169"/>
                    </a:cubicBezTo>
                    <a:cubicBezTo>
                      <a:pt x="2001" y="173"/>
                      <a:pt x="1984" y="192"/>
                      <a:pt x="1983" y="182"/>
                    </a:cubicBezTo>
                    <a:cubicBezTo>
                      <a:pt x="1982" y="171"/>
                      <a:pt x="1976" y="177"/>
                      <a:pt x="1977" y="180"/>
                    </a:cubicBezTo>
                    <a:cubicBezTo>
                      <a:pt x="1977" y="182"/>
                      <a:pt x="1967" y="184"/>
                      <a:pt x="1959" y="185"/>
                    </a:cubicBezTo>
                    <a:cubicBezTo>
                      <a:pt x="1950" y="186"/>
                      <a:pt x="1949" y="191"/>
                      <a:pt x="1946" y="189"/>
                    </a:cubicBezTo>
                    <a:cubicBezTo>
                      <a:pt x="1942" y="188"/>
                      <a:pt x="1943" y="182"/>
                      <a:pt x="1944" y="178"/>
                    </a:cubicBezTo>
                    <a:cubicBezTo>
                      <a:pt x="1946" y="174"/>
                      <a:pt x="1944" y="175"/>
                      <a:pt x="1941" y="176"/>
                    </a:cubicBezTo>
                    <a:cubicBezTo>
                      <a:pt x="1939" y="177"/>
                      <a:pt x="1943" y="179"/>
                      <a:pt x="1935" y="174"/>
                    </a:cubicBezTo>
                    <a:cubicBezTo>
                      <a:pt x="1926" y="169"/>
                      <a:pt x="1923" y="176"/>
                      <a:pt x="1923" y="179"/>
                    </a:cubicBezTo>
                    <a:cubicBezTo>
                      <a:pt x="1923" y="181"/>
                      <a:pt x="1914" y="182"/>
                      <a:pt x="1912" y="191"/>
                    </a:cubicBezTo>
                    <a:cubicBezTo>
                      <a:pt x="1910" y="200"/>
                      <a:pt x="1927" y="198"/>
                      <a:pt x="1931" y="194"/>
                    </a:cubicBezTo>
                    <a:cubicBezTo>
                      <a:pt x="1934" y="190"/>
                      <a:pt x="1935" y="192"/>
                      <a:pt x="1937" y="193"/>
                    </a:cubicBezTo>
                    <a:cubicBezTo>
                      <a:pt x="1940" y="193"/>
                      <a:pt x="1942" y="197"/>
                      <a:pt x="1939" y="200"/>
                    </a:cubicBezTo>
                    <a:cubicBezTo>
                      <a:pt x="1936" y="203"/>
                      <a:pt x="1933" y="206"/>
                      <a:pt x="1927" y="213"/>
                    </a:cubicBezTo>
                    <a:cubicBezTo>
                      <a:pt x="1922" y="221"/>
                      <a:pt x="1916" y="221"/>
                      <a:pt x="1902" y="229"/>
                    </a:cubicBezTo>
                    <a:cubicBezTo>
                      <a:pt x="1887" y="237"/>
                      <a:pt x="1886" y="230"/>
                      <a:pt x="1887" y="225"/>
                    </a:cubicBezTo>
                    <a:cubicBezTo>
                      <a:pt x="1889" y="221"/>
                      <a:pt x="1889" y="206"/>
                      <a:pt x="1893" y="205"/>
                    </a:cubicBezTo>
                    <a:cubicBezTo>
                      <a:pt x="1896" y="203"/>
                      <a:pt x="1898" y="204"/>
                      <a:pt x="1901" y="198"/>
                    </a:cubicBezTo>
                    <a:cubicBezTo>
                      <a:pt x="1904" y="192"/>
                      <a:pt x="1907" y="190"/>
                      <a:pt x="1909" y="183"/>
                    </a:cubicBezTo>
                    <a:cubicBezTo>
                      <a:pt x="1911" y="177"/>
                      <a:pt x="1904" y="173"/>
                      <a:pt x="1902" y="169"/>
                    </a:cubicBezTo>
                    <a:cubicBezTo>
                      <a:pt x="1901" y="164"/>
                      <a:pt x="1907" y="157"/>
                      <a:pt x="1911" y="152"/>
                    </a:cubicBezTo>
                    <a:cubicBezTo>
                      <a:pt x="1914" y="146"/>
                      <a:pt x="1913" y="146"/>
                      <a:pt x="1916" y="139"/>
                    </a:cubicBezTo>
                    <a:cubicBezTo>
                      <a:pt x="1920" y="132"/>
                      <a:pt x="1917" y="133"/>
                      <a:pt x="1918" y="128"/>
                    </a:cubicBezTo>
                    <a:cubicBezTo>
                      <a:pt x="1918" y="122"/>
                      <a:pt x="1929" y="116"/>
                      <a:pt x="1929" y="111"/>
                    </a:cubicBezTo>
                    <a:cubicBezTo>
                      <a:pt x="1930" y="105"/>
                      <a:pt x="1929" y="90"/>
                      <a:pt x="1928" y="86"/>
                    </a:cubicBezTo>
                    <a:cubicBezTo>
                      <a:pt x="1926" y="82"/>
                      <a:pt x="1921" y="83"/>
                      <a:pt x="1920" y="81"/>
                    </a:cubicBezTo>
                    <a:cubicBezTo>
                      <a:pt x="1919" y="80"/>
                      <a:pt x="1913" y="80"/>
                      <a:pt x="1913" y="76"/>
                    </a:cubicBezTo>
                    <a:cubicBezTo>
                      <a:pt x="1912" y="73"/>
                      <a:pt x="1911" y="64"/>
                      <a:pt x="1905" y="59"/>
                    </a:cubicBezTo>
                    <a:cubicBezTo>
                      <a:pt x="1898" y="54"/>
                      <a:pt x="1896" y="47"/>
                      <a:pt x="1890" y="46"/>
                    </a:cubicBezTo>
                    <a:cubicBezTo>
                      <a:pt x="1885" y="44"/>
                      <a:pt x="1889" y="51"/>
                      <a:pt x="1887" y="53"/>
                    </a:cubicBezTo>
                    <a:cubicBezTo>
                      <a:pt x="1886" y="55"/>
                      <a:pt x="1879" y="54"/>
                      <a:pt x="1876" y="49"/>
                    </a:cubicBezTo>
                    <a:cubicBezTo>
                      <a:pt x="1873" y="44"/>
                      <a:pt x="1872" y="39"/>
                      <a:pt x="1864" y="36"/>
                    </a:cubicBezTo>
                    <a:cubicBezTo>
                      <a:pt x="1855" y="34"/>
                      <a:pt x="1852" y="34"/>
                      <a:pt x="1851" y="27"/>
                    </a:cubicBezTo>
                    <a:cubicBezTo>
                      <a:pt x="1850" y="21"/>
                      <a:pt x="1840" y="31"/>
                      <a:pt x="1831" y="39"/>
                    </a:cubicBezTo>
                    <a:cubicBezTo>
                      <a:pt x="1821" y="46"/>
                      <a:pt x="1814" y="39"/>
                      <a:pt x="1807" y="40"/>
                    </a:cubicBezTo>
                    <a:cubicBezTo>
                      <a:pt x="1799" y="41"/>
                      <a:pt x="1797" y="47"/>
                      <a:pt x="1800" y="50"/>
                    </a:cubicBezTo>
                    <a:cubicBezTo>
                      <a:pt x="1803" y="53"/>
                      <a:pt x="1806" y="59"/>
                      <a:pt x="1803" y="67"/>
                    </a:cubicBezTo>
                    <a:cubicBezTo>
                      <a:pt x="1799" y="75"/>
                      <a:pt x="1797" y="72"/>
                      <a:pt x="1791" y="61"/>
                    </a:cubicBezTo>
                    <a:cubicBezTo>
                      <a:pt x="1785" y="50"/>
                      <a:pt x="1784" y="37"/>
                      <a:pt x="1773" y="36"/>
                    </a:cubicBezTo>
                    <a:cubicBezTo>
                      <a:pt x="1763" y="35"/>
                      <a:pt x="1754" y="44"/>
                      <a:pt x="1749" y="44"/>
                    </a:cubicBezTo>
                    <a:cubicBezTo>
                      <a:pt x="1744" y="44"/>
                      <a:pt x="1742" y="32"/>
                      <a:pt x="1745" y="24"/>
                    </a:cubicBezTo>
                    <a:cubicBezTo>
                      <a:pt x="1749" y="17"/>
                      <a:pt x="1750" y="17"/>
                      <a:pt x="1745" y="13"/>
                    </a:cubicBezTo>
                    <a:cubicBezTo>
                      <a:pt x="1741" y="8"/>
                      <a:pt x="1738" y="4"/>
                      <a:pt x="1730" y="2"/>
                    </a:cubicBezTo>
                    <a:cubicBezTo>
                      <a:pt x="1721" y="0"/>
                      <a:pt x="1717" y="4"/>
                      <a:pt x="1708" y="11"/>
                    </a:cubicBezTo>
                    <a:cubicBezTo>
                      <a:pt x="1700" y="17"/>
                      <a:pt x="1704" y="35"/>
                      <a:pt x="1700" y="43"/>
                    </a:cubicBezTo>
                    <a:cubicBezTo>
                      <a:pt x="1696" y="50"/>
                      <a:pt x="1696" y="55"/>
                      <a:pt x="1697" y="59"/>
                    </a:cubicBezTo>
                    <a:cubicBezTo>
                      <a:pt x="1698" y="64"/>
                      <a:pt x="1691" y="67"/>
                      <a:pt x="1706" y="79"/>
                    </a:cubicBezTo>
                    <a:cubicBezTo>
                      <a:pt x="1722" y="92"/>
                      <a:pt x="1709" y="102"/>
                      <a:pt x="1704" y="104"/>
                    </a:cubicBezTo>
                    <a:cubicBezTo>
                      <a:pt x="1700" y="105"/>
                      <a:pt x="1691" y="101"/>
                      <a:pt x="1692" y="107"/>
                    </a:cubicBezTo>
                    <a:cubicBezTo>
                      <a:pt x="1692" y="110"/>
                      <a:pt x="1693" y="111"/>
                      <a:pt x="1693" y="111"/>
                    </a:cubicBezTo>
                    <a:cubicBezTo>
                      <a:pt x="1693" y="111"/>
                      <a:pt x="1693" y="111"/>
                      <a:pt x="1693" y="111"/>
                    </a:cubicBezTo>
                    <a:cubicBezTo>
                      <a:pt x="1690" y="113"/>
                      <a:pt x="1687" y="119"/>
                      <a:pt x="1684" y="123"/>
                    </a:cubicBezTo>
                    <a:cubicBezTo>
                      <a:pt x="1682" y="127"/>
                      <a:pt x="1680" y="127"/>
                      <a:pt x="1678" y="128"/>
                    </a:cubicBezTo>
                    <a:cubicBezTo>
                      <a:pt x="1675" y="130"/>
                      <a:pt x="1676" y="142"/>
                      <a:pt x="1673" y="139"/>
                    </a:cubicBezTo>
                    <a:cubicBezTo>
                      <a:pt x="1671" y="137"/>
                      <a:pt x="1671" y="133"/>
                      <a:pt x="1671" y="135"/>
                    </a:cubicBezTo>
                    <a:cubicBezTo>
                      <a:pt x="1670" y="137"/>
                      <a:pt x="1659" y="143"/>
                      <a:pt x="1659" y="140"/>
                    </a:cubicBezTo>
                    <a:cubicBezTo>
                      <a:pt x="1659" y="137"/>
                      <a:pt x="1669" y="133"/>
                      <a:pt x="1668" y="128"/>
                    </a:cubicBezTo>
                    <a:cubicBezTo>
                      <a:pt x="1666" y="123"/>
                      <a:pt x="1652" y="122"/>
                      <a:pt x="1640" y="126"/>
                    </a:cubicBezTo>
                    <a:cubicBezTo>
                      <a:pt x="1629" y="129"/>
                      <a:pt x="1620" y="138"/>
                      <a:pt x="1620" y="144"/>
                    </a:cubicBezTo>
                    <a:cubicBezTo>
                      <a:pt x="1620" y="150"/>
                      <a:pt x="1621" y="152"/>
                      <a:pt x="1615" y="158"/>
                    </a:cubicBezTo>
                    <a:cubicBezTo>
                      <a:pt x="1609" y="164"/>
                      <a:pt x="1583" y="181"/>
                      <a:pt x="1583" y="186"/>
                    </a:cubicBezTo>
                    <a:cubicBezTo>
                      <a:pt x="1582" y="191"/>
                      <a:pt x="1575" y="199"/>
                      <a:pt x="1573" y="205"/>
                    </a:cubicBezTo>
                    <a:cubicBezTo>
                      <a:pt x="1571" y="211"/>
                      <a:pt x="1573" y="222"/>
                      <a:pt x="1572" y="231"/>
                    </a:cubicBezTo>
                    <a:cubicBezTo>
                      <a:pt x="1572" y="241"/>
                      <a:pt x="1578" y="238"/>
                      <a:pt x="1581" y="240"/>
                    </a:cubicBezTo>
                    <a:cubicBezTo>
                      <a:pt x="1584" y="242"/>
                      <a:pt x="1571" y="256"/>
                      <a:pt x="1585" y="256"/>
                    </a:cubicBezTo>
                    <a:cubicBezTo>
                      <a:pt x="1598" y="256"/>
                      <a:pt x="1590" y="271"/>
                      <a:pt x="1587" y="272"/>
                    </a:cubicBezTo>
                    <a:cubicBezTo>
                      <a:pt x="1584" y="273"/>
                      <a:pt x="1570" y="281"/>
                      <a:pt x="1563" y="282"/>
                    </a:cubicBezTo>
                    <a:cubicBezTo>
                      <a:pt x="1557" y="282"/>
                      <a:pt x="1553" y="292"/>
                      <a:pt x="1544" y="295"/>
                    </a:cubicBezTo>
                    <a:cubicBezTo>
                      <a:pt x="1536" y="299"/>
                      <a:pt x="1532" y="291"/>
                      <a:pt x="1516" y="297"/>
                    </a:cubicBezTo>
                    <a:cubicBezTo>
                      <a:pt x="1500" y="303"/>
                      <a:pt x="1510" y="312"/>
                      <a:pt x="1515" y="319"/>
                    </a:cubicBezTo>
                    <a:cubicBezTo>
                      <a:pt x="1520" y="325"/>
                      <a:pt x="1519" y="333"/>
                      <a:pt x="1521" y="342"/>
                    </a:cubicBezTo>
                    <a:cubicBezTo>
                      <a:pt x="1524" y="351"/>
                      <a:pt x="1534" y="351"/>
                      <a:pt x="1546" y="351"/>
                    </a:cubicBezTo>
                    <a:cubicBezTo>
                      <a:pt x="1557" y="350"/>
                      <a:pt x="1556" y="355"/>
                      <a:pt x="1566" y="368"/>
                    </a:cubicBezTo>
                    <a:cubicBezTo>
                      <a:pt x="1575" y="380"/>
                      <a:pt x="1566" y="391"/>
                      <a:pt x="1559" y="390"/>
                    </a:cubicBezTo>
                    <a:cubicBezTo>
                      <a:pt x="1553" y="390"/>
                      <a:pt x="1552" y="378"/>
                      <a:pt x="1547" y="374"/>
                    </a:cubicBezTo>
                    <a:cubicBezTo>
                      <a:pt x="1542" y="370"/>
                      <a:pt x="1538" y="367"/>
                      <a:pt x="1534" y="367"/>
                    </a:cubicBezTo>
                    <a:cubicBezTo>
                      <a:pt x="1530" y="366"/>
                      <a:pt x="1525" y="368"/>
                      <a:pt x="1519" y="362"/>
                    </a:cubicBezTo>
                    <a:cubicBezTo>
                      <a:pt x="1513" y="356"/>
                      <a:pt x="1497" y="365"/>
                      <a:pt x="1493" y="365"/>
                    </a:cubicBezTo>
                    <a:cubicBezTo>
                      <a:pt x="1490" y="365"/>
                      <a:pt x="1480" y="371"/>
                      <a:pt x="1496" y="375"/>
                    </a:cubicBezTo>
                    <a:cubicBezTo>
                      <a:pt x="1511" y="379"/>
                      <a:pt x="1501" y="393"/>
                      <a:pt x="1490" y="386"/>
                    </a:cubicBezTo>
                    <a:cubicBezTo>
                      <a:pt x="1479" y="379"/>
                      <a:pt x="1472" y="384"/>
                      <a:pt x="1469" y="390"/>
                    </a:cubicBezTo>
                    <a:cubicBezTo>
                      <a:pt x="1466" y="395"/>
                      <a:pt x="1473" y="402"/>
                      <a:pt x="1486" y="413"/>
                    </a:cubicBezTo>
                    <a:cubicBezTo>
                      <a:pt x="1499" y="424"/>
                      <a:pt x="1478" y="427"/>
                      <a:pt x="1475" y="425"/>
                    </a:cubicBezTo>
                    <a:cubicBezTo>
                      <a:pt x="1471" y="423"/>
                      <a:pt x="1469" y="403"/>
                      <a:pt x="1468" y="401"/>
                    </a:cubicBezTo>
                    <a:cubicBezTo>
                      <a:pt x="1466" y="399"/>
                      <a:pt x="1461" y="395"/>
                      <a:pt x="1462" y="390"/>
                    </a:cubicBezTo>
                    <a:cubicBezTo>
                      <a:pt x="1462" y="386"/>
                      <a:pt x="1460" y="384"/>
                      <a:pt x="1461" y="380"/>
                    </a:cubicBezTo>
                    <a:cubicBezTo>
                      <a:pt x="1462" y="375"/>
                      <a:pt x="1447" y="375"/>
                      <a:pt x="1448" y="370"/>
                    </a:cubicBezTo>
                    <a:cubicBezTo>
                      <a:pt x="1448" y="367"/>
                      <a:pt x="1448" y="367"/>
                      <a:pt x="1446" y="366"/>
                    </a:cubicBezTo>
                    <a:cubicBezTo>
                      <a:pt x="1447" y="372"/>
                      <a:pt x="1447" y="380"/>
                      <a:pt x="1448" y="385"/>
                    </a:cubicBezTo>
                    <a:cubicBezTo>
                      <a:pt x="1448" y="394"/>
                      <a:pt x="1438" y="396"/>
                      <a:pt x="1434" y="401"/>
                    </a:cubicBezTo>
                    <a:cubicBezTo>
                      <a:pt x="1431" y="406"/>
                      <a:pt x="1439" y="408"/>
                      <a:pt x="1437" y="421"/>
                    </a:cubicBezTo>
                    <a:cubicBezTo>
                      <a:pt x="1434" y="434"/>
                      <a:pt x="1425" y="423"/>
                      <a:pt x="1424" y="418"/>
                    </a:cubicBezTo>
                    <a:cubicBezTo>
                      <a:pt x="1422" y="414"/>
                      <a:pt x="1418" y="411"/>
                      <a:pt x="1419" y="407"/>
                    </a:cubicBezTo>
                    <a:cubicBezTo>
                      <a:pt x="1419" y="403"/>
                      <a:pt x="1420" y="379"/>
                      <a:pt x="1418" y="372"/>
                    </a:cubicBezTo>
                    <a:cubicBezTo>
                      <a:pt x="1416" y="366"/>
                      <a:pt x="1409" y="365"/>
                      <a:pt x="1403" y="363"/>
                    </a:cubicBezTo>
                    <a:cubicBezTo>
                      <a:pt x="1397" y="360"/>
                      <a:pt x="1390" y="363"/>
                      <a:pt x="1384" y="364"/>
                    </a:cubicBezTo>
                    <a:cubicBezTo>
                      <a:pt x="1379" y="364"/>
                      <a:pt x="1364" y="368"/>
                      <a:pt x="1359" y="367"/>
                    </a:cubicBezTo>
                    <a:cubicBezTo>
                      <a:pt x="1354" y="365"/>
                      <a:pt x="1351" y="365"/>
                      <a:pt x="1350" y="372"/>
                    </a:cubicBezTo>
                    <a:cubicBezTo>
                      <a:pt x="1349" y="379"/>
                      <a:pt x="1352" y="380"/>
                      <a:pt x="1355" y="396"/>
                    </a:cubicBezTo>
                    <a:cubicBezTo>
                      <a:pt x="1358" y="412"/>
                      <a:pt x="1358" y="430"/>
                      <a:pt x="1350" y="443"/>
                    </a:cubicBezTo>
                    <a:cubicBezTo>
                      <a:pt x="1341" y="456"/>
                      <a:pt x="1353" y="464"/>
                      <a:pt x="1359" y="468"/>
                    </a:cubicBezTo>
                    <a:cubicBezTo>
                      <a:pt x="1365" y="472"/>
                      <a:pt x="1358" y="482"/>
                      <a:pt x="1362" y="487"/>
                    </a:cubicBezTo>
                    <a:cubicBezTo>
                      <a:pt x="1366" y="493"/>
                      <a:pt x="1366" y="495"/>
                      <a:pt x="1367" y="504"/>
                    </a:cubicBezTo>
                    <a:cubicBezTo>
                      <a:pt x="1368" y="512"/>
                      <a:pt x="1371" y="513"/>
                      <a:pt x="1381" y="514"/>
                    </a:cubicBezTo>
                    <a:cubicBezTo>
                      <a:pt x="1391" y="516"/>
                      <a:pt x="1390" y="516"/>
                      <a:pt x="1390" y="523"/>
                    </a:cubicBezTo>
                    <a:cubicBezTo>
                      <a:pt x="1391" y="529"/>
                      <a:pt x="1399" y="532"/>
                      <a:pt x="1409" y="537"/>
                    </a:cubicBezTo>
                    <a:cubicBezTo>
                      <a:pt x="1419" y="543"/>
                      <a:pt x="1416" y="558"/>
                      <a:pt x="1412" y="561"/>
                    </a:cubicBezTo>
                    <a:cubicBezTo>
                      <a:pt x="1407" y="563"/>
                      <a:pt x="1396" y="559"/>
                      <a:pt x="1392" y="555"/>
                    </a:cubicBezTo>
                    <a:cubicBezTo>
                      <a:pt x="1388" y="551"/>
                      <a:pt x="1387" y="545"/>
                      <a:pt x="1381" y="542"/>
                    </a:cubicBezTo>
                    <a:cubicBezTo>
                      <a:pt x="1375" y="538"/>
                      <a:pt x="1370" y="532"/>
                      <a:pt x="1362" y="529"/>
                    </a:cubicBezTo>
                    <a:cubicBezTo>
                      <a:pt x="1354" y="527"/>
                      <a:pt x="1352" y="527"/>
                      <a:pt x="1347" y="523"/>
                    </a:cubicBezTo>
                    <a:cubicBezTo>
                      <a:pt x="1342" y="519"/>
                      <a:pt x="1337" y="524"/>
                      <a:pt x="1330" y="519"/>
                    </a:cubicBezTo>
                    <a:cubicBezTo>
                      <a:pt x="1322" y="515"/>
                      <a:pt x="1308" y="508"/>
                      <a:pt x="1292" y="509"/>
                    </a:cubicBezTo>
                    <a:cubicBezTo>
                      <a:pt x="1276" y="510"/>
                      <a:pt x="1278" y="515"/>
                      <a:pt x="1273" y="517"/>
                    </a:cubicBezTo>
                    <a:cubicBezTo>
                      <a:pt x="1272" y="518"/>
                      <a:pt x="1272" y="515"/>
                      <a:pt x="1271" y="516"/>
                    </a:cubicBezTo>
                    <a:cubicBezTo>
                      <a:pt x="1271" y="516"/>
                      <a:pt x="1266" y="517"/>
                      <a:pt x="1266" y="517"/>
                    </a:cubicBezTo>
                    <a:cubicBezTo>
                      <a:pt x="1266" y="517"/>
                      <a:pt x="1266" y="516"/>
                      <a:pt x="1265" y="516"/>
                    </a:cubicBezTo>
                    <a:cubicBezTo>
                      <a:pt x="1266" y="517"/>
                      <a:pt x="1267" y="519"/>
                      <a:pt x="1267" y="520"/>
                    </a:cubicBezTo>
                    <a:cubicBezTo>
                      <a:pt x="1265" y="523"/>
                      <a:pt x="1276" y="526"/>
                      <a:pt x="1279" y="532"/>
                    </a:cubicBezTo>
                    <a:cubicBezTo>
                      <a:pt x="1282" y="538"/>
                      <a:pt x="1282" y="544"/>
                      <a:pt x="1284" y="549"/>
                    </a:cubicBezTo>
                    <a:cubicBezTo>
                      <a:pt x="1286" y="554"/>
                      <a:pt x="1280" y="555"/>
                      <a:pt x="1279" y="558"/>
                    </a:cubicBezTo>
                    <a:cubicBezTo>
                      <a:pt x="1278" y="561"/>
                      <a:pt x="1277" y="558"/>
                      <a:pt x="1274" y="557"/>
                    </a:cubicBezTo>
                    <a:cubicBezTo>
                      <a:pt x="1270" y="556"/>
                      <a:pt x="1275" y="562"/>
                      <a:pt x="1277" y="564"/>
                    </a:cubicBezTo>
                    <a:cubicBezTo>
                      <a:pt x="1280" y="567"/>
                      <a:pt x="1272" y="573"/>
                      <a:pt x="1267" y="573"/>
                    </a:cubicBezTo>
                    <a:cubicBezTo>
                      <a:pt x="1261" y="574"/>
                      <a:pt x="1261" y="564"/>
                      <a:pt x="1260" y="556"/>
                    </a:cubicBezTo>
                    <a:cubicBezTo>
                      <a:pt x="1260" y="548"/>
                      <a:pt x="1258" y="554"/>
                      <a:pt x="1250" y="560"/>
                    </a:cubicBezTo>
                    <a:cubicBezTo>
                      <a:pt x="1243" y="566"/>
                      <a:pt x="1235" y="566"/>
                      <a:pt x="1229" y="566"/>
                    </a:cubicBezTo>
                    <a:cubicBezTo>
                      <a:pt x="1222" y="566"/>
                      <a:pt x="1208" y="569"/>
                      <a:pt x="1203" y="572"/>
                    </a:cubicBezTo>
                    <a:cubicBezTo>
                      <a:pt x="1197" y="576"/>
                      <a:pt x="1196" y="587"/>
                      <a:pt x="1190" y="587"/>
                    </a:cubicBezTo>
                    <a:cubicBezTo>
                      <a:pt x="1185" y="587"/>
                      <a:pt x="1189" y="582"/>
                      <a:pt x="1189" y="579"/>
                    </a:cubicBezTo>
                    <a:cubicBezTo>
                      <a:pt x="1188" y="577"/>
                      <a:pt x="1181" y="576"/>
                      <a:pt x="1181" y="573"/>
                    </a:cubicBezTo>
                    <a:cubicBezTo>
                      <a:pt x="1180" y="570"/>
                      <a:pt x="1175" y="566"/>
                      <a:pt x="1178" y="565"/>
                    </a:cubicBezTo>
                    <a:cubicBezTo>
                      <a:pt x="1182" y="563"/>
                      <a:pt x="1187" y="560"/>
                      <a:pt x="1185" y="559"/>
                    </a:cubicBezTo>
                    <a:cubicBezTo>
                      <a:pt x="1182" y="558"/>
                      <a:pt x="1179" y="557"/>
                      <a:pt x="1171" y="560"/>
                    </a:cubicBezTo>
                    <a:cubicBezTo>
                      <a:pt x="1163" y="563"/>
                      <a:pt x="1160" y="563"/>
                      <a:pt x="1157" y="566"/>
                    </a:cubicBezTo>
                    <a:cubicBezTo>
                      <a:pt x="1154" y="568"/>
                      <a:pt x="1158" y="580"/>
                      <a:pt x="1147" y="582"/>
                    </a:cubicBezTo>
                    <a:cubicBezTo>
                      <a:pt x="1136" y="583"/>
                      <a:pt x="1136" y="587"/>
                      <a:pt x="1132" y="592"/>
                    </a:cubicBezTo>
                    <a:cubicBezTo>
                      <a:pt x="1129" y="596"/>
                      <a:pt x="1123" y="601"/>
                      <a:pt x="1120" y="605"/>
                    </a:cubicBezTo>
                    <a:cubicBezTo>
                      <a:pt x="1117" y="607"/>
                      <a:pt x="1113" y="611"/>
                      <a:pt x="1110" y="612"/>
                    </a:cubicBezTo>
                    <a:cubicBezTo>
                      <a:pt x="1111" y="613"/>
                      <a:pt x="1111" y="613"/>
                      <a:pt x="1105" y="613"/>
                    </a:cubicBezTo>
                    <a:cubicBezTo>
                      <a:pt x="1096" y="613"/>
                      <a:pt x="1098" y="619"/>
                      <a:pt x="1099" y="623"/>
                    </a:cubicBezTo>
                    <a:cubicBezTo>
                      <a:pt x="1100" y="627"/>
                      <a:pt x="1098" y="638"/>
                      <a:pt x="1095" y="645"/>
                    </a:cubicBezTo>
                    <a:cubicBezTo>
                      <a:pt x="1093" y="652"/>
                      <a:pt x="1080" y="654"/>
                      <a:pt x="1076" y="654"/>
                    </a:cubicBezTo>
                    <a:cubicBezTo>
                      <a:pt x="1071" y="654"/>
                      <a:pt x="1062" y="648"/>
                      <a:pt x="1058" y="644"/>
                    </a:cubicBezTo>
                    <a:cubicBezTo>
                      <a:pt x="1055" y="639"/>
                      <a:pt x="1052" y="634"/>
                      <a:pt x="1050" y="631"/>
                    </a:cubicBezTo>
                    <a:cubicBezTo>
                      <a:pt x="1047" y="628"/>
                      <a:pt x="1053" y="624"/>
                      <a:pt x="1054" y="621"/>
                    </a:cubicBezTo>
                    <a:cubicBezTo>
                      <a:pt x="1055" y="618"/>
                      <a:pt x="1057" y="614"/>
                      <a:pt x="1059" y="614"/>
                    </a:cubicBezTo>
                    <a:cubicBezTo>
                      <a:pt x="1062" y="613"/>
                      <a:pt x="1067" y="615"/>
                      <a:pt x="1071" y="613"/>
                    </a:cubicBezTo>
                    <a:cubicBezTo>
                      <a:pt x="1075" y="610"/>
                      <a:pt x="1067" y="609"/>
                      <a:pt x="1063" y="604"/>
                    </a:cubicBezTo>
                    <a:cubicBezTo>
                      <a:pt x="1059" y="599"/>
                      <a:pt x="1055" y="600"/>
                      <a:pt x="1053" y="595"/>
                    </a:cubicBezTo>
                    <a:cubicBezTo>
                      <a:pt x="1050" y="589"/>
                      <a:pt x="1053" y="591"/>
                      <a:pt x="1045" y="592"/>
                    </a:cubicBezTo>
                    <a:cubicBezTo>
                      <a:pt x="1037" y="593"/>
                      <a:pt x="1033" y="586"/>
                      <a:pt x="1022" y="583"/>
                    </a:cubicBezTo>
                    <a:cubicBezTo>
                      <a:pt x="1011" y="580"/>
                      <a:pt x="1013" y="594"/>
                      <a:pt x="1021" y="598"/>
                    </a:cubicBezTo>
                    <a:cubicBezTo>
                      <a:pt x="1029" y="601"/>
                      <a:pt x="1037" y="609"/>
                      <a:pt x="1037" y="622"/>
                    </a:cubicBezTo>
                    <a:cubicBezTo>
                      <a:pt x="1036" y="635"/>
                      <a:pt x="1033" y="634"/>
                      <a:pt x="1040" y="639"/>
                    </a:cubicBezTo>
                    <a:cubicBezTo>
                      <a:pt x="1047" y="643"/>
                      <a:pt x="1048" y="647"/>
                      <a:pt x="1051" y="661"/>
                    </a:cubicBezTo>
                    <a:cubicBezTo>
                      <a:pt x="1053" y="674"/>
                      <a:pt x="1039" y="669"/>
                      <a:pt x="1034" y="667"/>
                    </a:cubicBezTo>
                    <a:cubicBezTo>
                      <a:pt x="1029" y="665"/>
                      <a:pt x="1018" y="664"/>
                      <a:pt x="1010" y="664"/>
                    </a:cubicBezTo>
                    <a:cubicBezTo>
                      <a:pt x="1002" y="665"/>
                      <a:pt x="993" y="677"/>
                      <a:pt x="983" y="687"/>
                    </a:cubicBezTo>
                    <a:cubicBezTo>
                      <a:pt x="973" y="697"/>
                      <a:pt x="981" y="705"/>
                      <a:pt x="990" y="718"/>
                    </a:cubicBezTo>
                    <a:cubicBezTo>
                      <a:pt x="999" y="731"/>
                      <a:pt x="983" y="746"/>
                      <a:pt x="978" y="746"/>
                    </a:cubicBezTo>
                    <a:cubicBezTo>
                      <a:pt x="972" y="746"/>
                      <a:pt x="977" y="732"/>
                      <a:pt x="972" y="728"/>
                    </a:cubicBezTo>
                    <a:cubicBezTo>
                      <a:pt x="967" y="723"/>
                      <a:pt x="960" y="723"/>
                      <a:pt x="955" y="721"/>
                    </a:cubicBezTo>
                    <a:cubicBezTo>
                      <a:pt x="950" y="719"/>
                      <a:pt x="947" y="717"/>
                      <a:pt x="943" y="715"/>
                    </a:cubicBezTo>
                    <a:cubicBezTo>
                      <a:pt x="939" y="713"/>
                      <a:pt x="933" y="716"/>
                      <a:pt x="931" y="719"/>
                    </a:cubicBezTo>
                    <a:cubicBezTo>
                      <a:pt x="930" y="722"/>
                      <a:pt x="933" y="728"/>
                      <a:pt x="930" y="730"/>
                    </a:cubicBezTo>
                    <a:cubicBezTo>
                      <a:pt x="928" y="733"/>
                      <a:pt x="925" y="739"/>
                      <a:pt x="929" y="743"/>
                    </a:cubicBezTo>
                    <a:cubicBezTo>
                      <a:pt x="932" y="746"/>
                      <a:pt x="937" y="743"/>
                      <a:pt x="945" y="745"/>
                    </a:cubicBezTo>
                    <a:cubicBezTo>
                      <a:pt x="953" y="748"/>
                      <a:pt x="961" y="747"/>
                      <a:pt x="959" y="759"/>
                    </a:cubicBezTo>
                    <a:cubicBezTo>
                      <a:pt x="956" y="770"/>
                      <a:pt x="932" y="767"/>
                      <a:pt x="924" y="759"/>
                    </a:cubicBezTo>
                    <a:cubicBezTo>
                      <a:pt x="915" y="752"/>
                      <a:pt x="908" y="749"/>
                      <a:pt x="905" y="744"/>
                    </a:cubicBezTo>
                    <a:cubicBezTo>
                      <a:pt x="901" y="740"/>
                      <a:pt x="901" y="732"/>
                      <a:pt x="898" y="729"/>
                    </a:cubicBezTo>
                    <a:cubicBezTo>
                      <a:pt x="896" y="725"/>
                      <a:pt x="899" y="717"/>
                      <a:pt x="901" y="704"/>
                    </a:cubicBezTo>
                    <a:cubicBezTo>
                      <a:pt x="903" y="690"/>
                      <a:pt x="882" y="684"/>
                      <a:pt x="877" y="681"/>
                    </a:cubicBezTo>
                    <a:cubicBezTo>
                      <a:pt x="872" y="678"/>
                      <a:pt x="877" y="675"/>
                      <a:pt x="877" y="671"/>
                    </a:cubicBezTo>
                    <a:cubicBezTo>
                      <a:pt x="878" y="666"/>
                      <a:pt x="885" y="664"/>
                      <a:pt x="886" y="668"/>
                    </a:cubicBezTo>
                    <a:cubicBezTo>
                      <a:pt x="888" y="671"/>
                      <a:pt x="884" y="676"/>
                      <a:pt x="890" y="676"/>
                    </a:cubicBezTo>
                    <a:cubicBezTo>
                      <a:pt x="895" y="676"/>
                      <a:pt x="896" y="675"/>
                      <a:pt x="902" y="679"/>
                    </a:cubicBezTo>
                    <a:cubicBezTo>
                      <a:pt x="907" y="683"/>
                      <a:pt x="910" y="679"/>
                      <a:pt x="917" y="681"/>
                    </a:cubicBezTo>
                    <a:cubicBezTo>
                      <a:pt x="924" y="683"/>
                      <a:pt x="930" y="685"/>
                      <a:pt x="946" y="687"/>
                    </a:cubicBezTo>
                    <a:cubicBezTo>
                      <a:pt x="962" y="688"/>
                      <a:pt x="967" y="680"/>
                      <a:pt x="981" y="664"/>
                    </a:cubicBezTo>
                    <a:cubicBezTo>
                      <a:pt x="996" y="647"/>
                      <a:pt x="990" y="637"/>
                      <a:pt x="987" y="633"/>
                    </a:cubicBezTo>
                    <a:cubicBezTo>
                      <a:pt x="984" y="629"/>
                      <a:pt x="978" y="628"/>
                      <a:pt x="973" y="625"/>
                    </a:cubicBezTo>
                    <a:cubicBezTo>
                      <a:pt x="969" y="623"/>
                      <a:pt x="959" y="617"/>
                      <a:pt x="935" y="600"/>
                    </a:cubicBezTo>
                    <a:cubicBezTo>
                      <a:pt x="910" y="584"/>
                      <a:pt x="884" y="578"/>
                      <a:pt x="879" y="579"/>
                    </a:cubicBezTo>
                    <a:cubicBezTo>
                      <a:pt x="874" y="579"/>
                      <a:pt x="857" y="571"/>
                      <a:pt x="854" y="572"/>
                    </a:cubicBezTo>
                    <a:cubicBezTo>
                      <a:pt x="851" y="572"/>
                      <a:pt x="850" y="572"/>
                      <a:pt x="842" y="569"/>
                    </a:cubicBezTo>
                    <a:cubicBezTo>
                      <a:pt x="834" y="566"/>
                      <a:pt x="833" y="567"/>
                      <a:pt x="827" y="566"/>
                    </a:cubicBezTo>
                    <a:cubicBezTo>
                      <a:pt x="822" y="564"/>
                      <a:pt x="822" y="562"/>
                      <a:pt x="819" y="560"/>
                    </a:cubicBezTo>
                    <a:cubicBezTo>
                      <a:pt x="817" y="557"/>
                      <a:pt x="806" y="558"/>
                      <a:pt x="802" y="562"/>
                    </a:cubicBezTo>
                    <a:cubicBezTo>
                      <a:pt x="799" y="565"/>
                      <a:pt x="796" y="562"/>
                      <a:pt x="795" y="560"/>
                    </a:cubicBezTo>
                    <a:cubicBezTo>
                      <a:pt x="793" y="558"/>
                      <a:pt x="795" y="560"/>
                      <a:pt x="789" y="559"/>
                    </a:cubicBezTo>
                    <a:cubicBezTo>
                      <a:pt x="783" y="557"/>
                      <a:pt x="781" y="552"/>
                      <a:pt x="782" y="550"/>
                    </a:cubicBezTo>
                    <a:cubicBezTo>
                      <a:pt x="784" y="549"/>
                      <a:pt x="792" y="551"/>
                      <a:pt x="796" y="551"/>
                    </a:cubicBezTo>
                    <a:cubicBezTo>
                      <a:pt x="801" y="551"/>
                      <a:pt x="802" y="543"/>
                      <a:pt x="805" y="540"/>
                    </a:cubicBezTo>
                    <a:cubicBezTo>
                      <a:pt x="808" y="538"/>
                      <a:pt x="821" y="540"/>
                      <a:pt x="821" y="536"/>
                    </a:cubicBezTo>
                    <a:cubicBezTo>
                      <a:pt x="821" y="532"/>
                      <a:pt x="809" y="538"/>
                      <a:pt x="806" y="536"/>
                    </a:cubicBezTo>
                    <a:cubicBezTo>
                      <a:pt x="802" y="535"/>
                      <a:pt x="796" y="529"/>
                      <a:pt x="787" y="524"/>
                    </a:cubicBezTo>
                    <a:cubicBezTo>
                      <a:pt x="779" y="520"/>
                      <a:pt x="773" y="515"/>
                      <a:pt x="769" y="521"/>
                    </a:cubicBezTo>
                    <a:cubicBezTo>
                      <a:pt x="766" y="527"/>
                      <a:pt x="769" y="526"/>
                      <a:pt x="765" y="524"/>
                    </a:cubicBezTo>
                    <a:cubicBezTo>
                      <a:pt x="762" y="522"/>
                      <a:pt x="753" y="523"/>
                      <a:pt x="750" y="528"/>
                    </a:cubicBezTo>
                    <a:cubicBezTo>
                      <a:pt x="747" y="532"/>
                      <a:pt x="744" y="532"/>
                      <a:pt x="739" y="529"/>
                    </a:cubicBezTo>
                    <a:cubicBezTo>
                      <a:pt x="733" y="526"/>
                      <a:pt x="724" y="527"/>
                      <a:pt x="718" y="529"/>
                    </a:cubicBezTo>
                    <a:cubicBezTo>
                      <a:pt x="712" y="531"/>
                      <a:pt x="697" y="534"/>
                      <a:pt x="693" y="539"/>
                    </a:cubicBezTo>
                    <a:cubicBezTo>
                      <a:pt x="688" y="544"/>
                      <a:pt x="683" y="554"/>
                      <a:pt x="670" y="551"/>
                    </a:cubicBezTo>
                    <a:cubicBezTo>
                      <a:pt x="667" y="550"/>
                      <a:pt x="665" y="549"/>
                      <a:pt x="663" y="549"/>
                    </a:cubicBezTo>
                    <a:cubicBezTo>
                      <a:pt x="665" y="549"/>
                      <a:pt x="667" y="551"/>
                      <a:pt x="669" y="552"/>
                    </a:cubicBezTo>
                    <a:cubicBezTo>
                      <a:pt x="675" y="557"/>
                      <a:pt x="668" y="560"/>
                      <a:pt x="660" y="560"/>
                    </a:cubicBezTo>
                    <a:cubicBezTo>
                      <a:pt x="652" y="560"/>
                      <a:pt x="659" y="565"/>
                      <a:pt x="656" y="573"/>
                    </a:cubicBezTo>
                    <a:cubicBezTo>
                      <a:pt x="652" y="580"/>
                      <a:pt x="642" y="579"/>
                      <a:pt x="639" y="578"/>
                    </a:cubicBezTo>
                    <a:cubicBezTo>
                      <a:pt x="635" y="577"/>
                      <a:pt x="634" y="571"/>
                      <a:pt x="631" y="574"/>
                    </a:cubicBezTo>
                    <a:cubicBezTo>
                      <a:pt x="628" y="576"/>
                      <a:pt x="628" y="578"/>
                      <a:pt x="627" y="578"/>
                    </a:cubicBezTo>
                    <a:cubicBezTo>
                      <a:pt x="626" y="579"/>
                      <a:pt x="624" y="577"/>
                      <a:pt x="622" y="579"/>
                    </a:cubicBezTo>
                    <a:cubicBezTo>
                      <a:pt x="620" y="581"/>
                      <a:pt x="622" y="589"/>
                      <a:pt x="620" y="588"/>
                    </a:cubicBezTo>
                    <a:cubicBezTo>
                      <a:pt x="618" y="587"/>
                      <a:pt x="614" y="583"/>
                      <a:pt x="614" y="585"/>
                    </a:cubicBezTo>
                    <a:cubicBezTo>
                      <a:pt x="613" y="587"/>
                      <a:pt x="614" y="588"/>
                      <a:pt x="612" y="589"/>
                    </a:cubicBezTo>
                    <a:cubicBezTo>
                      <a:pt x="609" y="591"/>
                      <a:pt x="613" y="596"/>
                      <a:pt x="612" y="599"/>
                    </a:cubicBezTo>
                    <a:cubicBezTo>
                      <a:pt x="611" y="602"/>
                      <a:pt x="608" y="605"/>
                      <a:pt x="606" y="608"/>
                    </a:cubicBezTo>
                    <a:cubicBezTo>
                      <a:pt x="603" y="610"/>
                      <a:pt x="602" y="609"/>
                      <a:pt x="601" y="614"/>
                    </a:cubicBezTo>
                    <a:cubicBezTo>
                      <a:pt x="600" y="620"/>
                      <a:pt x="594" y="624"/>
                      <a:pt x="591" y="626"/>
                    </a:cubicBezTo>
                    <a:cubicBezTo>
                      <a:pt x="589" y="628"/>
                      <a:pt x="584" y="637"/>
                      <a:pt x="575" y="641"/>
                    </a:cubicBezTo>
                    <a:cubicBezTo>
                      <a:pt x="567" y="644"/>
                      <a:pt x="569" y="643"/>
                      <a:pt x="570" y="647"/>
                    </a:cubicBezTo>
                    <a:cubicBezTo>
                      <a:pt x="571" y="651"/>
                      <a:pt x="571" y="658"/>
                      <a:pt x="571" y="664"/>
                    </a:cubicBezTo>
                    <a:cubicBezTo>
                      <a:pt x="571" y="670"/>
                      <a:pt x="560" y="674"/>
                      <a:pt x="556" y="675"/>
                    </a:cubicBezTo>
                    <a:cubicBezTo>
                      <a:pt x="552" y="675"/>
                      <a:pt x="551" y="678"/>
                      <a:pt x="550" y="682"/>
                    </a:cubicBezTo>
                    <a:cubicBezTo>
                      <a:pt x="549" y="685"/>
                      <a:pt x="552" y="690"/>
                      <a:pt x="551" y="693"/>
                    </a:cubicBezTo>
                    <a:cubicBezTo>
                      <a:pt x="550" y="696"/>
                      <a:pt x="547" y="694"/>
                      <a:pt x="546" y="694"/>
                    </a:cubicBezTo>
                    <a:cubicBezTo>
                      <a:pt x="545" y="694"/>
                      <a:pt x="544" y="698"/>
                      <a:pt x="541" y="700"/>
                    </a:cubicBezTo>
                    <a:cubicBezTo>
                      <a:pt x="538" y="701"/>
                      <a:pt x="539" y="704"/>
                      <a:pt x="540" y="706"/>
                    </a:cubicBezTo>
                    <a:cubicBezTo>
                      <a:pt x="542" y="707"/>
                      <a:pt x="543" y="705"/>
                      <a:pt x="541" y="711"/>
                    </a:cubicBezTo>
                    <a:cubicBezTo>
                      <a:pt x="539" y="716"/>
                      <a:pt x="534" y="717"/>
                      <a:pt x="534" y="724"/>
                    </a:cubicBezTo>
                    <a:cubicBezTo>
                      <a:pt x="534" y="731"/>
                      <a:pt x="537" y="738"/>
                      <a:pt x="534" y="740"/>
                    </a:cubicBezTo>
                    <a:cubicBezTo>
                      <a:pt x="532" y="742"/>
                      <a:pt x="532" y="750"/>
                      <a:pt x="529" y="754"/>
                    </a:cubicBezTo>
                    <a:cubicBezTo>
                      <a:pt x="526" y="757"/>
                      <a:pt x="522" y="755"/>
                      <a:pt x="519" y="756"/>
                    </a:cubicBezTo>
                    <a:cubicBezTo>
                      <a:pt x="517" y="757"/>
                      <a:pt x="516" y="753"/>
                      <a:pt x="513" y="755"/>
                    </a:cubicBezTo>
                    <a:cubicBezTo>
                      <a:pt x="511" y="756"/>
                      <a:pt x="512" y="764"/>
                      <a:pt x="509" y="767"/>
                    </a:cubicBezTo>
                    <a:cubicBezTo>
                      <a:pt x="506" y="769"/>
                      <a:pt x="496" y="777"/>
                      <a:pt x="493" y="783"/>
                    </a:cubicBezTo>
                    <a:cubicBezTo>
                      <a:pt x="490" y="789"/>
                      <a:pt x="492" y="797"/>
                      <a:pt x="487" y="801"/>
                    </a:cubicBezTo>
                    <a:cubicBezTo>
                      <a:pt x="483" y="805"/>
                      <a:pt x="478" y="813"/>
                      <a:pt x="474" y="818"/>
                    </a:cubicBezTo>
                    <a:cubicBezTo>
                      <a:pt x="471" y="823"/>
                      <a:pt x="460" y="819"/>
                      <a:pt x="457" y="821"/>
                    </a:cubicBezTo>
                    <a:cubicBezTo>
                      <a:pt x="454" y="822"/>
                      <a:pt x="447" y="817"/>
                      <a:pt x="445" y="819"/>
                    </a:cubicBezTo>
                    <a:cubicBezTo>
                      <a:pt x="443" y="821"/>
                      <a:pt x="452" y="831"/>
                      <a:pt x="444" y="837"/>
                    </a:cubicBezTo>
                    <a:cubicBezTo>
                      <a:pt x="436" y="843"/>
                      <a:pt x="428" y="847"/>
                      <a:pt x="426" y="860"/>
                    </a:cubicBezTo>
                    <a:cubicBezTo>
                      <a:pt x="424" y="873"/>
                      <a:pt x="423" y="868"/>
                      <a:pt x="421" y="873"/>
                    </a:cubicBezTo>
                    <a:cubicBezTo>
                      <a:pt x="419" y="879"/>
                      <a:pt x="425" y="886"/>
                      <a:pt x="427" y="884"/>
                    </a:cubicBezTo>
                    <a:cubicBezTo>
                      <a:pt x="429" y="883"/>
                      <a:pt x="431" y="883"/>
                      <a:pt x="431" y="886"/>
                    </a:cubicBezTo>
                    <a:cubicBezTo>
                      <a:pt x="432" y="889"/>
                      <a:pt x="437" y="890"/>
                      <a:pt x="438" y="892"/>
                    </a:cubicBezTo>
                    <a:cubicBezTo>
                      <a:pt x="439" y="894"/>
                      <a:pt x="438" y="898"/>
                      <a:pt x="440" y="912"/>
                    </a:cubicBezTo>
                    <a:cubicBezTo>
                      <a:pt x="440" y="913"/>
                      <a:pt x="440" y="914"/>
                      <a:pt x="440" y="915"/>
                    </a:cubicBezTo>
                    <a:cubicBezTo>
                      <a:pt x="439" y="915"/>
                      <a:pt x="438" y="915"/>
                      <a:pt x="438" y="915"/>
                    </a:cubicBezTo>
                    <a:cubicBezTo>
                      <a:pt x="436" y="916"/>
                      <a:pt x="433" y="911"/>
                      <a:pt x="430" y="912"/>
                    </a:cubicBezTo>
                    <a:cubicBezTo>
                      <a:pt x="426" y="914"/>
                      <a:pt x="427" y="914"/>
                      <a:pt x="428" y="918"/>
                    </a:cubicBezTo>
                    <a:cubicBezTo>
                      <a:pt x="430" y="922"/>
                      <a:pt x="432" y="930"/>
                      <a:pt x="434" y="928"/>
                    </a:cubicBezTo>
                    <a:cubicBezTo>
                      <a:pt x="437" y="927"/>
                      <a:pt x="437" y="920"/>
                      <a:pt x="438" y="920"/>
                    </a:cubicBezTo>
                    <a:cubicBezTo>
                      <a:pt x="438" y="920"/>
                      <a:pt x="439" y="919"/>
                      <a:pt x="441" y="918"/>
                    </a:cubicBezTo>
                    <a:cubicBezTo>
                      <a:pt x="441" y="928"/>
                      <a:pt x="440" y="933"/>
                      <a:pt x="438" y="935"/>
                    </a:cubicBezTo>
                    <a:cubicBezTo>
                      <a:pt x="436" y="937"/>
                      <a:pt x="429" y="936"/>
                      <a:pt x="429" y="942"/>
                    </a:cubicBezTo>
                    <a:cubicBezTo>
                      <a:pt x="430" y="947"/>
                      <a:pt x="436" y="945"/>
                      <a:pt x="443" y="948"/>
                    </a:cubicBezTo>
                    <a:cubicBezTo>
                      <a:pt x="449" y="951"/>
                      <a:pt x="446" y="966"/>
                      <a:pt x="458" y="970"/>
                    </a:cubicBezTo>
                    <a:cubicBezTo>
                      <a:pt x="470" y="974"/>
                      <a:pt x="478" y="961"/>
                      <a:pt x="482" y="961"/>
                    </a:cubicBezTo>
                    <a:cubicBezTo>
                      <a:pt x="485" y="960"/>
                      <a:pt x="496" y="951"/>
                      <a:pt x="508" y="937"/>
                    </a:cubicBezTo>
                    <a:cubicBezTo>
                      <a:pt x="520" y="924"/>
                      <a:pt x="529" y="924"/>
                      <a:pt x="534" y="931"/>
                    </a:cubicBezTo>
                    <a:cubicBezTo>
                      <a:pt x="538" y="938"/>
                      <a:pt x="531" y="946"/>
                      <a:pt x="532" y="953"/>
                    </a:cubicBezTo>
                    <a:cubicBezTo>
                      <a:pt x="533" y="961"/>
                      <a:pt x="541" y="967"/>
                      <a:pt x="547" y="972"/>
                    </a:cubicBezTo>
                    <a:cubicBezTo>
                      <a:pt x="552" y="978"/>
                      <a:pt x="550" y="1001"/>
                      <a:pt x="555" y="1004"/>
                    </a:cubicBezTo>
                    <a:cubicBezTo>
                      <a:pt x="560" y="1007"/>
                      <a:pt x="562" y="1004"/>
                      <a:pt x="561" y="1008"/>
                    </a:cubicBezTo>
                    <a:cubicBezTo>
                      <a:pt x="560" y="1009"/>
                      <a:pt x="560" y="1009"/>
                      <a:pt x="559" y="1009"/>
                    </a:cubicBezTo>
                    <a:cubicBezTo>
                      <a:pt x="560" y="1009"/>
                      <a:pt x="560" y="1009"/>
                      <a:pt x="562" y="1010"/>
                    </a:cubicBezTo>
                    <a:cubicBezTo>
                      <a:pt x="565" y="1012"/>
                      <a:pt x="561" y="1018"/>
                      <a:pt x="560" y="1026"/>
                    </a:cubicBezTo>
                    <a:cubicBezTo>
                      <a:pt x="560" y="1025"/>
                      <a:pt x="559" y="1024"/>
                      <a:pt x="559" y="1023"/>
                    </a:cubicBezTo>
                    <a:cubicBezTo>
                      <a:pt x="558" y="1018"/>
                      <a:pt x="553" y="1019"/>
                      <a:pt x="550" y="1019"/>
                    </a:cubicBezTo>
                    <a:cubicBezTo>
                      <a:pt x="546" y="1020"/>
                      <a:pt x="548" y="1022"/>
                      <a:pt x="546" y="1023"/>
                    </a:cubicBezTo>
                    <a:cubicBezTo>
                      <a:pt x="545" y="1025"/>
                      <a:pt x="537" y="1028"/>
                      <a:pt x="535" y="1029"/>
                    </a:cubicBezTo>
                    <a:cubicBezTo>
                      <a:pt x="533" y="1030"/>
                      <a:pt x="523" y="1023"/>
                      <a:pt x="521" y="1022"/>
                    </a:cubicBezTo>
                    <a:cubicBezTo>
                      <a:pt x="520" y="1022"/>
                      <a:pt x="517" y="1016"/>
                      <a:pt x="522" y="1016"/>
                    </a:cubicBezTo>
                    <a:cubicBezTo>
                      <a:pt x="528" y="1016"/>
                      <a:pt x="530" y="1013"/>
                      <a:pt x="531" y="1010"/>
                    </a:cubicBezTo>
                    <a:cubicBezTo>
                      <a:pt x="531" y="1007"/>
                      <a:pt x="526" y="1009"/>
                      <a:pt x="521" y="1008"/>
                    </a:cubicBezTo>
                    <a:cubicBezTo>
                      <a:pt x="517" y="1007"/>
                      <a:pt x="513" y="1005"/>
                      <a:pt x="512" y="1002"/>
                    </a:cubicBezTo>
                    <a:cubicBezTo>
                      <a:pt x="511" y="999"/>
                      <a:pt x="513" y="991"/>
                      <a:pt x="515" y="988"/>
                    </a:cubicBezTo>
                    <a:cubicBezTo>
                      <a:pt x="517" y="986"/>
                      <a:pt x="517" y="981"/>
                      <a:pt x="517" y="974"/>
                    </a:cubicBezTo>
                    <a:cubicBezTo>
                      <a:pt x="517" y="974"/>
                      <a:pt x="517" y="974"/>
                      <a:pt x="517" y="974"/>
                    </a:cubicBezTo>
                    <a:cubicBezTo>
                      <a:pt x="515" y="976"/>
                      <a:pt x="513" y="977"/>
                      <a:pt x="510" y="977"/>
                    </a:cubicBezTo>
                    <a:cubicBezTo>
                      <a:pt x="506" y="978"/>
                      <a:pt x="505" y="980"/>
                      <a:pt x="502" y="984"/>
                    </a:cubicBezTo>
                    <a:cubicBezTo>
                      <a:pt x="499" y="988"/>
                      <a:pt x="489" y="986"/>
                      <a:pt x="486" y="987"/>
                    </a:cubicBezTo>
                    <a:cubicBezTo>
                      <a:pt x="483" y="989"/>
                      <a:pt x="485" y="992"/>
                      <a:pt x="486" y="995"/>
                    </a:cubicBezTo>
                    <a:cubicBezTo>
                      <a:pt x="487" y="998"/>
                      <a:pt x="487" y="1001"/>
                      <a:pt x="486" y="1003"/>
                    </a:cubicBezTo>
                    <a:cubicBezTo>
                      <a:pt x="486" y="1004"/>
                      <a:pt x="482" y="1004"/>
                      <a:pt x="482" y="1006"/>
                    </a:cubicBezTo>
                    <a:cubicBezTo>
                      <a:pt x="482" y="1009"/>
                      <a:pt x="486" y="1011"/>
                      <a:pt x="485" y="1013"/>
                    </a:cubicBezTo>
                    <a:cubicBezTo>
                      <a:pt x="485" y="1014"/>
                      <a:pt x="478" y="1015"/>
                      <a:pt x="480" y="1018"/>
                    </a:cubicBezTo>
                    <a:cubicBezTo>
                      <a:pt x="481" y="1021"/>
                      <a:pt x="477" y="1020"/>
                      <a:pt x="474" y="1024"/>
                    </a:cubicBezTo>
                    <a:cubicBezTo>
                      <a:pt x="471" y="1028"/>
                      <a:pt x="477" y="1037"/>
                      <a:pt x="483" y="1040"/>
                    </a:cubicBezTo>
                    <a:cubicBezTo>
                      <a:pt x="489" y="1043"/>
                      <a:pt x="491" y="1047"/>
                      <a:pt x="493" y="1052"/>
                    </a:cubicBezTo>
                    <a:cubicBezTo>
                      <a:pt x="496" y="1057"/>
                      <a:pt x="493" y="1058"/>
                      <a:pt x="494" y="1063"/>
                    </a:cubicBezTo>
                    <a:cubicBezTo>
                      <a:pt x="495" y="1068"/>
                      <a:pt x="491" y="1071"/>
                      <a:pt x="489" y="1077"/>
                    </a:cubicBezTo>
                    <a:cubicBezTo>
                      <a:pt x="487" y="1083"/>
                      <a:pt x="482" y="1085"/>
                      <a:pt x="477" y="1084"/>
                    </a:cubicBezTo>
                    <a:cubicBezTo>
                      <a:pt x="473" y="1083"/>
                      <a:pt x="464" y="1077"/>
                      <a:pt x="461" y="1080"/>
                    </a:cubicBezTo>
                    <a:cubicBezTo>
                      <a:pt x="459" y="1082"/>
                      <a:pt x="461" y="1087"/>
                      <a:pt x="457" y="1087"/>
                    </a:cubicBezTo>
                    <a:cubicBezTo>
                      <a:pt x="454" y="1087"/>
                      <a:pt x="451" y="1091"/>
                      <a:pt x="441" y="1091"/>
                    </a:cubicBezTo>
                    <a:cubicBezTo>
                      <a:pt x="431" y="1091"/>
                      <a:pt x="428" y="1093"/>
                      <a:pt x="423" y="1095"/>
                    </a:cubicBezTo>
                    <a:cubicBezTo>
                      <a:pt x="417" y="1097"/>
                      <a:pt x="412" y="1109"/>
                      <a:pt x="412" y="1112"/>
                    </a:cubicBezTo>
                    <a:cubicBezTo>
                      <a:pt x="412" y="1115"/>
                      <a:pt x="416" y="1123"/>
                      <a:pt x="414" y="1124"/>
                    </a:cubicBezTo>
                    <a:cubicBezTo>
                      <a:pt x="412" y="1126"/>
                      <a:pt x="405" y="1132"/>
                      <a:pt x="412" y="1138"/>
                    </a:cubicBezTo>
                    <a:cubicBezTo>
                      <a:pt x="420" y="1143"/>
                      <a:pt x="419" y="1146"/>
                      <a:pt x="418" y="1147"/>
                    </a:cubicBezTo>
                    <a:cubicBezTo>
                      <a:pt x="417" y="1147"/>
                      <a:pt x="408" y="1139"/>
                      <a:pt x="406" y="1139"/>
                    </a:cubicBezTo>
                    <a:cubicBezTo>
                      <a:pt x="404" y="1139"/>
                      <a:pt x="399" y="1138"/>
                      <a:pt x="394" y="1141"/>
                    </a:cubicBezTo>
                    <a:cubicBezTo>
                      <a:pt x="389" y="1144"/>
                      <a:pt x="391" y="1152"/>
                      <a:pt x="388" y="1153"/>
                    </a:cubicBezTo>
                    <a:cubicBezTo>
                      <a:pt x="384" y="1154"/>
                      <a:pt x="386" y="1156"/>
                      <a:pt x="382" y="1159"/>
                    </a:cubicBezTo>
                    <a:cubicBezTo>
                      <a:pt x="379" y="1162"/>
                      <a:pt x="379" y="1166"/>
                      <a:pt x="379" y="1170"/>
                    </a:cubicBezTo>
                    <a:cubicBezTo>
                      <a:pt x="378" y="1173"/>
                      <a:pt x="369" y="1173"/>
                      <a:pt x="365" y="1175"/>
                    </a:cubicBezTo>
                    <a:cubicBezTo>
                      <a:pt x="361" y="1177"/>
                      <a:pt x="358" y="1183"/>
                      <a:pt x="353" y="1185"/>
                    </a:cubicBezTo>
                    <a:cubicBezTo>
                      <a:pt x="350" y="1186"/>
                      <a:pt x="347" y="1189"/>
                      <a:pt x="346" y="1191"/>
                    </a:cubicBezTo>
                    <a:cubicBezTo>
                      <a:pt x="346" y="1192"/>
                      <a:pt x="345" y="1193"/>
                      <a:pt x="341" y="1193"/>
                    </a:cubicBezTo>
                    <a:cubicBezTo>
                      <a:pt x="335" y="1194"/>
                      <a:pt x="336" y="1192"/>
                      <a:pt x="333" y="1192"/>
                    </a:cubicBezTo>
                    <a:cubicBezTo>
                      <a:pt x="329" y="1191"/>
                      <a:pt x="324" y="1194"/>
                      <a:pt x="323" y="1190"/>
                    </a:cubicBezTo>
                    <a:cubicBezTo>
                      <a:pt x="323" y="1186"/>
                      <a:pt x="324" y="1189"/>
                      <a:pt x="320" y="1190"/>
                    </a:cubicBezTo>
                    <a:cubicBezTo>
                      <a:pt x="316" y="1190"/>
                      <a:pt x="319" y="1190"/>
                      <a:pt x="318" y="1192"/>
                    </a:cubicBezTo>
                    <a:cubicBezTo>
                      <a:pt x="316" y="1193"/>
                      <a:pt x="312" y="1197"/>
                      <a:pt x="315" y="1199"/>
                    </a:cubicBezTo>
                    <a:cubicBezTo>
                      <a:pt x="318" y="1200"/>
                      <a:pt x="321" y="1200"/>
                      <a:pt x="322" y="1204"/>
                    </a:cubicBezTo>
                    <a:cubicBezTo>
                      <a:pt x="323" y="1209"/>
                      <a:pt x="320" y="1212"/>
                      <a:pt x="317" y="1212"/>
                    </a:cubicBezTo>
                    <a:cubicBezTo>
                      <a:pt x="314" y="1213"/>
                      <a:pt x="308" y="1208"/>
                      <a:pt x="305" y="1209"/>
                    </a:cubicBezTo>
                    <a:cubicBezTo>
                      <a:pt x="301" y="1209"/>
                      <a:pt x="303" y="1211"/>
                      <a:pt x="301" y="1211"/>
                    </a:cubicBezTo>
                    <a:cubicBezTo>
                      <a:pt x="299" y="1211"/>
                      <a:pt x="302" y="1210"/>
                      <a:pt x="299" y="1206"/>
                    </a:cubicBezTo>
                    <a:cubicBezTo>
                      <a:pt x="297" y="1202"/>
                      <a:pt x="287" y="1203"/>
                      <a:pt x="285" y="1205"/>
                    </a:cubicBezTo>
                    <a:cubicBezTo>
                      <a:pt x="283" y="1207"/>
                      <a:pt x="284" y="1211"/>
                      <a:pt x="279" y="1210"/>
                    </a:cubicBezTo>
                    <a:cubicBezTo>
                      <a:pt x="274" y="1210"/>
                      <a:pt x="269" y="1207"/>
                      <a:pt x="267" y="1208"/>
                    </a:cubicBezTo>
                    <a:cubicBezTo>
                      <a:pt x="265" y="1208"/>
                      <a:pt x="266" y="1217"/>
                      <a:pt x="264" y="1218"/>
                    </a:cubicBezTo>
                    <a:cubicBezTo>
                      <a:pt x="262" y="1219"/>
                      <a:pt x="264" y="1217"/>
                      <a:pt x="266" y="1219"/>
                    </a:cubicBezTo>
                    <a:cubicBezTo>
                      <a:pt x="268" y="1220"/>
                      <a:pt x="264" y="1224"/>
                      <a:pt x="264" y="1227"/>
                    </a:cubicBezTo>
                    <a:cubicBezTo>
                      <a:pt x="265" y="1230"/>
                      <a:pt x="269" y="1236"/>
                      <a:pt x="273" y="1235"/>
                    </a:cubicBezTo>
                    <a:cubicBezTo>
                      <a:pt x="277" y="1234"/>
                      <a:pt x="280" y="1235"/>
                      <a:pt x="281" y="1238"/>
                    </a:cubicBezTo>
                    <a:cubicBezTo>
                      <a:pt x="283" y="1241"/>
                      <a:pt x="291" y="1235"/>
                      <a:pt x="298" y="1235"/>
                    </a:cubicBezTo>
                    <a:cubicBezTo>
                      <a:pt x="304" y="1235"/>
                      <a:pt x="307" y="1242"/>
                      <a:pt x="306" y="1245"/>
                    </a:cubicBezTo>
                    <a:cubicBezTo>
                      <a:pt x="306" y="1245"/>
                      <a:pt x="306" y="1245"/>
                      <a:pt x="306" y="1246"/>
                    </a:cubicBezTo>
                    <a:cubicBezTo>
                      <a:pt x="306" y="1246"/>
                      <a:pt x="306" y="1246"/>
                      <a:pt x="306" y="1246"/>
                    </a:cubicBezTo>
                    <a:cubicBezTo>
                      <a:pt x="306" y="1246"/>
                      <a:pt x="306" y="1246"/>
                      <a:pt x="306" y="1246"/>
                    </a:cubicBezTo>
                    <a:cubicBezTo>
                      <a:pt x="306" y="1246"/>
                      <a:pt x="306" y="1247"/>
                      <a:pt x="306" y="1247"/>
                    </a:cubicBezTo>
                    <a:cubicBezTo>
                      <a:pt x="306" y="1249"/>
                      <a:pt x="307" y="1251"/>
                      <a:pt x="307" y="1254"/>
                    </a:cubicBezTo>
                    <a:cubicBezTo>
                      <a:pt x="306" y="1258"/>
                      <a:pt x="312" y="1260"/>
                      <a:pt x="316" y="1263"/>
                    </a:cubicBezTo>
                    <a:cubicBezTo>
                      <a:pt x="321" y="1267"/>
                      <a:pt x="323" y="1269"/>
                      <a:pt x="328" y="1273"/>
                    </a:cubicBezTo>
                    <a:cubicBezTo>
                      <a:pt x="332" y="1276"/>
                      <a:pt x="331" y="1283"/>
                      <a:pt x="330" y="1285"/>
                    </a:cubicBezTo>
                    <a:cubicBezTo>
                      <a:pt x="332" y="1286"/>
                      <a:pt x="336" y="1287"/>
                      <a:pt x="338" y="1290"/>
                    </a:cubicBezTo>
                    <a:cubicBezTo>
                      <a:pt x="339" y="1294"/>
                      <a:pt x="339" y="1295"/>
                      <a:pt x="338" y="1293"/>
                    </a:cubicBezTo>
                    <a:cubicBezTo>
                      <a:pt x="337" y="1291"/>
                      <a:pt x="330" y="1294"/>
                      <a:pt x="329" y="1292"/>
                    </a:cubicBezTo>
                    <a:cubicBezTo>
                      <a:pt x="328" y="1290"/>
                      <a:pt x="326" y="1286"/>
                      <a:pt x="323" y="1289"/>
                    </a:cubicBezTo>
                    <a:cubicBezTo>
                      <a:pt x="321" y="1292"/>
                      <a:pt x="324" y="1311"/>
                      <a:pt x="323" y="1327"/>
                    </a:cubicBezTo>
                    <a:cubicBezTo>
                      <a:pt x="322" y="1342"/>
                      <a:pt x="310" y="1334"/>
                      <a:pt x="307" y="1334"/>
                    </a:cubicBezTo>
                    <a:cubicBezTo>
                      <a:pt x="304" y="1334"/>
                      <a:pt x="304" y="1338"/>
                      <a:pt x="299" y="1337"/>
                    </a:cubicBezTo>
                    <a:cubicBezTo>
                      <a:pt x="295" y="1335"/>
                      <a:pt x="290" y="1342"/>
                      <a:pt x="287" y="1342"/>
                    </a:cubicBezTo>
                    <a:cubicBezTo>
                      <a:pt x="284" y="1342"/>
                      <a:pt x="283" y="1339"/>
                      <a:pt x="276" y="1339"/>
                    </a:cubicBezTo>
                    <a:cubicBezTo>
                      <a:pt x="269" y="1339"/>
                      <a:pt x="268" y="1340"/>
                      <a:pt x="264" y="1340"/>
                    </a:cubicBezTo>
                    <a:cubicBezTo>
                      <a:pt x="261" y="1339"/>
                      <a:pt x="257" y="1339"/>
                      <a:pt x="252" y="1339"/>
                    </a:cubicBezTo>
                    <a:cubicBezTo>
                      <a:pt x="247" y="1338"/>
                      <a:pt x="243" y="1339"/>
                      <a:pt x="239" y="1338"/>
                    </a:cubicBezTo>
                    <a:cubicBezTo>
                      <a:pt x="235" y="1337"/>
                      <a:pt x="233" y="1339"/>
                      <a:pt x="229" y="1340"/>
                    </a:cubicBezTo>
                    <a:cubicBezTo>
                      <a:pt x="225" y="1341"/>
                      <a:pt x="219" y="1329"/>
                      <a:pt x="217" y="1330"/>
                    </a:cubicBezTo>
                    <a:cubicBezTo>
                      <a:pt x="215" y="1330"/>
                      <a:pt x="212" y="1333"/>
                      <a:pt x="206" y="1332"/>
                    </a:cubicBezTo>
                    <a:cubicBezTo>
                      <a:pt x="200" y="1331"/>
                      <a:pt x="192" y="1334"/>
                      <a:pt x="192" y="1338"/>
                    </a:cubicBezTo>
                    <a:cubicBezTo>
                      <a:pt x="192" y="1343"/>
                      <a:pt x="192" y="1344"/>
                      <a:pt x="183" y="1345"/>
                    </a:cubicBezTo>
                    <a:cubicBezTo>
                      <a:pt x="174" y="1346"/>
                      <a:pt x="175" y="1353"/>
                      <a:pt x="178" y="1355"/>
                    </a:cubicBezTo>
                    <a:cubicBezTo>
                      <a:pt x="181" y="1357"/>
                      <a:pt x="186" y="1355"/>
                      <a:pt x="188" y="1357"/>
                    </a:cubicBezTo>
                    <a:cubicBezTo>
                      <a:pt x="190" y="1359"/>
                      <a:pt x="190" y="1365"/>
                      <a:pt x="188" y="1369"/>
                    </a:cubicBezTo>
                    <a:cubicBezTo>
                      <a:pt x="185" y="1373"/>
                      <a:pt x="190" y="1374"/>
                      <a:pt x="192" y="1378"/>
                    </a:cubicBezTo>
                    <a:cubicBezTo>
                      <a:pt x="193" y="1381"/>
                      <a:pt x="187" y="1386"/>
                      <a:pt x="186" y="1389"/>
                    </a:cubicBezTo>
                    <a:cubicBezTo>
                      <a:pt x="185" y="1393"/>
                      <a:pt x="191" y="1396"/>
                      <a:pt x="192" y="1401"/>
                    </a:cubicBezTo>
                    <a:cubicBezTo>
                      <a:pt x="194" y="1406"/>
                      <a:pt x="192" y="1410"/>
                      <a:pt x="191" y="1412"/>
                    </a:cubicBezTo>
                    <a:cubicBezTo>
                      <a:pt x="189" y="1415"/>
                      <a:pt x="189" y="1417"/>
                      <a:pt x="188" y="1420"/>
                    </a:cubicBezTo>
                    <a:cubicBezTo>
                      <a:pt x="186" y="1423"/>
                      <a:pt x="179" y="1422"/>
                      <a:pt x="177" y="1429"/>
                    </a:cubicBezTo>
                    <a:cubicBezTo>
                      <a:pt x="175" y="1435"/>
                      <a:pt x="176" y="1436"/>
                      <a:pt x="174" y="1443"/>
                    </a:cubicBezTo>
                    <a:cubicBezTo>
                      <a:pt x="172" y="1449"/>
                      <a:pt x="173" y="1449"/>
                      <a:pt x="175" y="1446"/>
                    </a:cubicBezTo>
                    <a:cubicBezTo>
                      <a:pt x="178" y="1444"/>
                      <a:pt x="184" y="1447"/>
                      <a:pt x="179" y="1451"/>
                    </a:cubicBezTo>
                    <a:cubicBezTo>
                      <a:pt x="173" y="1456"/>
                      <a:pt x="179" y="1462"/>
                      <a:pt x="181" y="1461"/>
                    </a:cubicBezTo>
                    <a:cubicBezTo>
                      <a:pt x="182" y="1461"/>
                      <a:pt x="184" y="1456"/>
                      <a:pt x="184" y="1458"/>
                    </a:cubicBezTo>
                    <a:cubicBezTo>
                      <a:pt x="185" y="1460"/>
                      <a:pt x="179" y="1462"/>
                      <a:pt x="179" y="1466"/>
                    </a:cubicBezTo>
                    <a:cubicBezTo>
                      <a:pt x="178" y="1469"/>
                      <a:pt x="186" y="1471"/>
                      <a:pt x="187" y="1474"/>
                    </a:cubicBezTo>
                    <a:cubicBezTo>
                      <a:pt x="188" y="1476"/>
                      <a:pt x="188" y="1482"/>
                      <a:pt x="186" y="1488"/>
                    </a:cubicBezTo>
                    <a:cubicBezTo>
                      <a:pt x="185" y="1493"/>
                      <a:pt x="186" y="1490"/>
                      <a:pt x="188" y="1488"/>
                    </a:cubicBezTo>
                    <a:cubicBezTo>
                      <a:pt x="190" y="1486"/>
                      <a:pt x="190" y="1484"/>
                      <a:pt x="193" y="1484"/>
                    </a:cubicBezTo>
                    <a:cubicBezTo>
                      <a:pt x="196" y="1484"/>
                      <a:pt x="200" y="1492"/>
                      <a:pt x="204" y="1492"/>
                    </a:cubicBezTo>
                    <a:cubicBezTo>
                      <a:pt x="209" y="1491"/>
                      <a:pt x="210" y="1482"/>
                      <a:pt x="218" y="1482"/>
                    </a:cubicBezTo>
                    <a:cubicBezTo>
                      <a:pt x="227" y="1482"/>
                      <a:pt x="226" y="1494"/>
                      <a:pt x="234" y="1505"/>
                    </a:cubicBezTo>
                    <a:cubicBezTo>
                      <a:pt x="241" y="1517"/>
                      <a:pt x="251" y="1504"/>
                      <a:pt x="255" y="1503"/>
                    </a:cubicBezTo>
                    <a:cubicBezTo>
                      <a:pt x="257" y="1503"/>
                      <a:pt x="258" y="1501"/>
                      <a:pt x="260" y="1501"/>
                    </a:cubicBezTo>
                    <a:cubicBezTo>
                      <a:pt x="262" y="1501"/>
                      <a:pt x="264" y="1503"/>
                      <a:pt x="270" y="1497"/>
                    </a:cubicBezTo>
                    <a:cubicBezTo>
                      <a:pt x="277" y="1491"/>
                      <a:pt x="286" y="1499"/>
                      <a:pt x="293" y="1501"/>
                    </a:cubicBezTo>
                    <a:cubicBezTo>
                      <a:pt x="300" y="1503"/>
                      <a:pt x="307" y="1493"/>
                      <a:pt x="310" y="1494"/>
                    </a:cubicBezTo>
                    <a:cubicBezTo>
                      <a:pt x="312" y="1495"/>
                      <a:pt x="313" y="1494"/>
                      <a:pt x="314" y="1489"/>
                    </a:cubicBezTo>
                    <a:cubicBezTo>
                      <a:pt x="314" y="1484"/>
                      <a:pt x="322" y="1488"/>
                      <a:pt x="327" y="1487"/>
                    </a:cubicBezTo>
                    <a:cubicBezTo>
                      <a:pt x="333" y="1486"/>
                      <a:pt x="332" y="1478"/>
                      <a:pt x="332" y="1473"/>
                    </a:cubicBezTo>
                    <a:cubicBezTo>
                      <a:pt x="331" y="1469"/>
                      <a:pt x="339" y="1466"/>
                      <a:pt x="344" y="1462"/>
                    </a:cubicBezTo>
                    <a:cubicBezTo>
                      <a:pt x="349" y="1458"/>
                      <a:pt x="349" y="1454"/>
                      <a:pt x="349" y="1448"/>
                    </a:cubicBezTo>
                    <a:cubicBezTo>
                      <a:pt x="350" y="1442"/>
                      <a:pt x="350" y="1440"/>
                      <a:pt x="347" y="1435"/>
                    </a:cubicBezTo>
                    <a:cubicBezTo>
                      <a:pt x="344" y="1430"/>
                      <a:pt x="345" y="1429"/>
                      <a:pt x="348" y="1424"/>
                    </a:cubicBezTo>
                    <a:cubicBezTo>
                      <a:pt x="351" y="1419"/>
                      <a:pt x="357" y="1413"/>
                      <a:pt x="360" y="1404"/>
                    </a:cubicBezTo>
                    <a:cubicBezTo>
                      <a:pt x="363" y="1394"/>
                      <a:pt x="388" y="1398"/>
                      <a:pt x="396" y="1394"/>
                    </a:cubicBezTo>
                    <a:cubicBezTo>
                      <a:pt x="404" y="1389"/>
                      <a:pt x="397" y="1376"/>
                      <a:pt x="397" y="1370"/>
                    </a:cubicBezTo>
                    <a:cubicBezTo>
                      <a:pt x="397" y="1365"/>
                      <a:pt x="405" y="1358"/>
                      <a:pt x="408" y="1349"/>
                    </a:cubicBezTo>
                    <a:cubicBezTo>
                      <a:pt x="411" y="1340"/>
                      <a:pt x="412" y="1341"/>
                      <a:pt x="420" y="1340"/>
                    </a:cubicBezTo>
                    <a:cubicBezTo>
                      <a:pt x="428" y="1339"/>
                      <a:pt x="437" y="1335"/>
                      <a:pt x="447" y="1343"/>
                    </a:cubicBezTo>
                    <a:cubicBezTo>
                      <a:pt x="458" y="1352"/>
                      <a:pt x="465" y="1348"/>
                      <a:pt x="470" y="1340"/>
                    </a:cubicBezTo>
                    <a:cubicBezTo>
                      <a:pt x="476" y="1331"/>
                      <a:pt x="477" y="1332"/>
                      <a:pt x="481" y="1331"/>
                    </a:cubicBezTo>
                    <a:cubicBezTo>
                      <a:pt x="485" y="1331"/>
                      <a:pt x="485" y="1325"/>
                      <a:pt x="488" y="1322"/>
                    </a:cubicBezTo>
                    <a:cubicBezTo>
                      <a:pt x="491" y="1319"/>
                      <a:pt x="498" y="1316"/>
                      <a:pt x="513" y="1316"/>
                    </a:cubicBezTo>
                    <a:cubicBezTo>
                      <a:pt x="527" y="1315"/>
                      <a:pt x="527" y="1332"/>
                      <a:pt x="534" y="1346"/>
                    </a:cubicBezTo>
                    <a:cubicBezTo>
                      <a:pt x="541" y="1359"/>
                      <a:pt x="551" y="1358"/>
                      <a:pt x="555" y="1364"/>
                    </a:cubicBezTo>
                    <a:cubicBezTo>
                      <a:pt x="558" y="1370"/>
                      <a:pt x="566" y="1389"/>
                      <a:pt x="577" y="1390"/>
                    </a:cubicBezTo>
                    <a:cubicBezTo>
                      <a:pt x="589" y="1391"/>
                      <a:pt x="608" y="1398"/>
                      <a:pt x="610" y="1400"/>
                    </a:cubicBezTo>
                    <a:cubicBezTo>
                      <a:pt x="613" y="1402"/>
                      <a:pt x="620" y="1400"/>
                      <a:pt x="623" y="1404"/>
                    </a:cubicBezTo>
                    <a:cubicBezTo>
                      <a:pt x="627" y="1409"/>
                      <a:pt x="627" y="1415"/>
                      <a:pt x="630" y="1417"/>
                    </a:cubicBezTo>
                    <a:cubicBezTo>
                      <a:pt x="634" y="1418"/>
                      <a:pt x="634" y="1422"/>
                      <a:pt x="635" y="1428"/>
                    </a:cubicBezTo>
                    <a:cubicBezTo>
                      <a:pt x="637" y="1434"/>
                      <a:pt x="640" y="1437"/>
                      <a:pt x="643" y="1443"/>
                    </a:cubicBezTo>
                    <a:cubicBezTo>
                      <a:pt x="645" y="1449"/>
                      <a:pt x="641" y="1448"/>
                      <a:pt x="636" y="1458"/>
                    </a:cubicBezTo>
                    <a:cubicBezTo>
                      <a:pt x="635" y="1461"/>
                      <a:pt x="635" y="1463"/>
                      <a:pt x="635" y="1466"/>
                    </a:cubicBezTo>
                    <a:cubicBezTo>
                      <a:pt x="633" y="1465"/>
                      <a:pt x="630" y="1464"/>
                      <a:pt x="628" y="1464"/>
                    </a:cubicBezTo>
                    <a:cubicBezTo>
                      <a:pt x="622" y="1464"/>
                      <a:pt x="621" y="1467"/>
                      <a:pt x="615" y="1471"/>
                    </a:cubicBezTo>
                    <a:cubicBezTo>
                      <a:pt x="609" y="1475"/>
                      <a:pt x="599" y="1475"/>
                      <a:pt x="585" y="1471"/>
                    </a:cubicBezTo>
                    <a:cubicBezTo>
                      <a:pt x="579" y="1469"/>
                      <a:pt x="583" y="1469"/>
                      <a:pt x="581" y="1472"/>
                    </a:cubicBezTo>
                    <a:cubicBezTo>
                      <a:pt x="579" y="1475"/>
                      <a:pt x="577" y="1483"/>
                      <a:pt x="585" y="1487"/>
                    </a:cubicBezTo>
                    <a:cubicBezTo>
                      <a:pt x="594" y="1492"/>
                      <a:pt x="604" y="1489"/>
                      <a:pt x="611" y="1495"/>
                    </a:cubicBezTo>
                    <a:cubicBezTo>
                      <a:pt x="618" y="1500"/>
                      <a:pt x="622" y="1500"/>
                      <a:pt x="627" y="1499"/>
                    </a:cubicBezTo>
                    <a:cubicBezTo>
                      <a:pt x="632" y="1499"/>
                      <a:pt x="629" y="1491"/>
                      <a:pt x="627" y="1483"/>
                    </a:cubicBezTo>
                    <a:cubicBezTo>
                      <a:pt x="625" y="1475"/>
                      <a:pt x="634" y="1479"/>
                      <a:pt x="637" y="1474"/>
                    </a:cubicBezTo>
                    <a:cubicBezTo>
                      <a:pt x="638" y="1474"/>
                      <a:pt x="639" y="1475"/>
                      <a:pt x="639" y="1475"/>
                    </a:cubicBezTo>
                    <a:cubicBezTo>
                      <a:pt x="642" y="1477"/>
                      <a:pt x="659" y="1470"/>
                      <a:pt x="660" y="1465"/>
                    </a:cubicBezTo>
                    <a:cubicBezTo>
                      <a:pt x="660" y="1459"/>
                      <a:pt x="655" y="1450"/>
                      <a:pt x="659" y="1443"/>
                    </a:cubicBezTo>
                    <a:cubicBezTo>
                      <a:pt x="662" y="1436"/>
                      <a:pt x="657" y="1439"/>
                      <a:pt x="654" y="1433"/>
                    </a:cubicBezTo>
                    <a:cubicBezTo>
                      <a:pt x="650" y="1428"/>
                      <a:pt x="654" y="1426"/>
                      <a:pt x="656" y="1416"/>
                    </a:cubicBezTo>
                    <a:cubicBezTo>
                      <a:pt x="657" y="1405"/>
                      <a:pt x="665" y="1416"/>
                      <a:pt x="667" y="1417"/>
                    </a:cubicBezTo>
                    <a:cubicBezTo>
                      <a:pt x="669" y="1419"/>
                      <a:pt x="678" y="1420"/>
                      <a:pt x="683" y="1422"/>
                    </a:cubicBezTo>
                    <a:cubicBezTo>
                      <a:pt x="687" y="1425"/>
                      <a:pt x="685" y="1422"/>
                      <a:pt x="686" y="1418"/>
                    </a:cubicBezTo>
                    <a:cubicBezTo>
                      <a:pt x="686" y="1414"/>
                      <a:pt x="682" y="1411"/>
                      <a:pt x="680" y="1410"/>
                    </a:cubicBezTo>
                    <a:cubicBezTo>
                      <a:pt x="678" y="1408"/>
                      <a:pt x="674" y="1399"/>
                      <a:pt x="670" y="1396"/>
                    </a:cubicBezTo>
                    <a:cubicBezTo>
                      <a:pt x="666" y="1393"/>
                      <a:pt x="658" y="1385"/>
                      <a:pt x="652" y="1384"/>
                    </a:cubicBezTo>
                    <a:cubicBezTo>
                      <a:pt x="646" y="1383"/>
                      <a:pt x="641" y="1387"/>
                      <a:pt x="641" y="1385"/>
                    </a:cubicBezTo>
                    <a:cubicBezTo>
                      <a:pt x="642" y="1382"/>
                      <a:pt x="641" y="1380"/>
                      <a:pt x="639" y="1380"/>
                    </a:cubicBezTo>
                    <a:cubicBezTo>
                      <a:pt x="636" y="1380"/>
                      <a:pt x="627" y="1373"/>
                      <a:pt x="620" y="1371"/>
                    </a:cubicBezTo>
                    <a:cubicBezTo>
                      <a:pt x="612" y="1369"/>
                      <a:pt x="608" y="1363"/>
                      <a:pt x="604" y="1359"/>
                    </a:cubicBezTo>
                    <a:cubicBezTo>
                      <a:pt x="601" y="1355"/>
                      <a:pt x="595" y="1349"/>
                      <a:pt x="590" y="1343"/>
                    </a:cubicBezTo>
                    <a:cubicBezTo>
                      <a:pt x="585" y="1337"/>
                      <a:pt x="585" y="1327"/>
                      <a:pt x="580" y="1322"/>
                    </a:cubicBezTo>
                    <a:cubicBezTo>
                      <a:pt x="575" y="1317"/>
                      <a:pt x="570" y="1312"/>
                      <a:pt x="568" y="1306"/>
                    </a:cubicBezTo>
                    <a:cubicBezTo>
                      <a:pt x="567" y="1301"/>
                      <a:pt x="569" y="1292"/>
                      <a:pt x="579" y="1286"/>
                    </a:cubicBezTo>
                    <a:cubicBezTo>
                      <a:pt x="589" y="1279"/>
                      <a:pt x="585" y="1286"/>
                      <a:pt x="583" y="1295"/>
                    </a:cubicBezTo>
                    <a:cubicBezTo>
                      <a:pt x="582" y="1304"/>
                      <a:pt x="597" y="1308"/>
                      <a:pt x="600" y="1305"/>
                    </a:cubicBezTo>
                    <a:cubicBezTo>
                      <a:pt x="604" y="1302"/>
                      <a:pt x="603" y="1297"/>
                      <a:pt x="606" y="1296"/>
                    </a:cubicBezTo>
                    <a:cubicBezTo>
                      <a:pt x="609" y="1294"/>
                      <a:pt x="614" y="1296"/>
                      <a:pt x="617" y="1302"/>
                    </a:cubicBezTo>
                    <a:cubicBezTo>
                      <a:pt x="619" y="1308"/>
                      <a:pt x="623" y="1311"/>
                      <a:pt x="623" y="1315"/>
                    </a:cubicBezTo>
                    <a:cubicBezTo>
                      <a:pt x="624" y="1320"/>
                      <a:pt x="619" y="1324"/>
                      <a:pt x="622" y="1328"/>
                    </a:cubicBezTo>
                    <a:cubicBezTo>
                      <a:pt x="626" y="1331"/>
                      <a:pt x="633" y="1338"/>
                      <a:pt x="642" y="1339"/>
                    </a:cubicBezTo>
                    <a:cubicBezTo>
                      <a:pt x="650" y="1340"/>
                      <a:pt x="651" y="1339"/>
                      <a:pt x="656" y="1345"/>
                    </a:cubicBezTo>
                    <a:cubicBezTo>
                      <a:pt x="662" y="1351"/>
                      <a:pt x="665" y="1351"/>
                      <a:pt x="675" y="1354"/>
                    </a:cubicBezTo>
                    <a:cubicBezTo>
                      <a:pt x="686" y="1357"/>
                      <a:pt x="689" y="1362"/>
                      <a:pt x="695" y="1369"/>
                    </a:cubicBezTo>
                    <a:cubicBezTo>
                      <a:pt x="702" y="1376"/>
                      <a:pt x="707" y="1381"/>
                      <a:pt x="707" y="1387"/>
                    </a:cubicBezTo>
                    <a:cubicBezTo>
                      <a:pt x="706" y="1393"/>
                      <a:pt x="699" y="1411"/>
                      <a:pt x="702" y="1417"/>
                    </a:cubicBezTo>
                    <a:cubicBezTo>
                      <a:pt x="705" y="1422"/>
                      <a:pt x="706" y="1419"/>
                      <a:pt x="704" y="1421"/>
                    </a:cubicBezTo>
                    <a:cubicBezTo>
                      <a:pt x="702" y="1423"/>
                      <a:pt x="703" y="1432"/>
                      <a:pt x="706" y="1437"/>
                    </a:cubicBezTo>
                    <a:cubicBezTo>
                      <a:pt x="709" y="1442"/>
                      <a:pt x="725" y="1435"/>
                      <a:pt x="730" y="1441"/>
                    </a:cubicBezTo>
                    <a:cubicBezTo>
                      <a:pt x="735" y="1446"/>
                      <a:pt x="729" y="1452"/>
                      <a:pt x="734" y="1454"/>
                    </a:cubicBezTo>
                    <a:cubicBezTo>
                      <a:pt x="739" y="1456"/>
                      <a:pt x="739" y="1457"/>
                      <a:pt x="740" y="1464"/>
                    </a:cubicBezTo>
                    <a:cubicBezTo>
                      <a:pt x="740" y="1468"/>
                      <a:pt x="738" y="1469"/>
                      <a:pt x="736" y="1470"/>
                    </a:cubicBezTo>
                    <a:cubicBezTo>
                      <a:pt x="736" y="1470"/>
                      <a:pt x="736" y="1470"/>
                      <a:pt x="736" y="1470"/>
                    </a:cubicBezTo>
                    <a:cubicBezTo>
                      <a:pt x="733" y="1470"/>
                      <a:pt x="732" y="1471"/>
                      <a:pt x="729" y="1475"/>
                    </a:cubicBezTo>
                    <a:cubicBezTo>
                      <a:pt x="729" y="1478"/>
                      <a:pt x="731" y="1487"/>
                      <a:pt x="734" y="1485"/>
                    </a:cubicBezTo>
                    <a:cubicBezTo>
                      <a:pt x="735" y="1485"/>
                      <a:pt x="737" y="1481"/>
                      <a:pt x="737" y="1478"/>
                    </a:cubicBezTo>
                    <a:cubicBezTo>
                      <a:pt x="741" y="1481"/>
                      <a:pt x="748" y="1484"/>
                      <a:pt x="749" y="1489"/>
                    </a:cubicBezTo>
                    <a:cubicBezTo>
                      <a:pt x="750" y="1496"/>
                      <a:pt x="758" y="1504"/>
                      <a:pt x="761" y="1508"/>
                    </a:cubicBezTo>
                    <a:cubicBezTo>
                      <a:pt x="764" y="1511"/>
                      <a:pt x="764" y="1503"/>
                      <a:pt x="764" y="1497"/>
                    </a:cubicBezTo>
                    <a:cubicBezTo>
                      <a:pt x="765" y="1490"/>
                      <a:pt x="775" y="1495"/>
                      <a:pt x="779" y="1495"/>
                    </a:cubicBezTo>
                    <a:cubicBezTo>
                      <a:pt x="783" y="1494"/>
                      <a:pt x="782" y="1493"/>
                      <a:pt x="780" y="1491"/>
                    </a:cubicBezTo>
                    <a:cubicBezTo>
                      <a:pt x="779" y="1490"/>
                      <a:pt x="773" y="1487"/>
                      <a:pt x="776" y="1484"/>
                    </a:cubicBezTo>
                    <a:cubicBezTo>
                      <a:pt x="778" y="1482"/>
                      <a:pt x="787" y="1478"/>
                      <a:pt x="783" y="1477"/>
                    </a:cubicBezTo>
                    <a:cubicBezTo>
                      <a:pt x="778" y="1475"/>
                      <a:pt x="779" y="1477"/>
                      <a:pt x="780" y="1473"/>
                    </a:cubicBezTo>
                    <a:cubicBezTo>
                      <a:pt x="781" y="1469"/>
                      <a:pt x="785" y="1477"/>
                      <a:pt x="791" y="1479"/>
                    </a:cubicBezTo>
                    <a:cubicBezTo>
                      <a:pt x="796" y="1482"/>
                      <a:pt x="791" y="1473"/>
                      <a:pt x="790" y="1470"/>
                    </a:cubicBezTo>
                    <a:cubicBezTo>
                      <a:pt x="789" y="1466"/>
                      <a:pt x="797" y="1461"/>
                      <a:pt x="799" y="1464"/>
                    </a:cubicBezTo>
                    <a:cubicBezTo>
                      <a:pt x="799" y="1465"/>
                      <a:pt x="799" y="1466"/>
                      <a:pt x="799" y="1466"/>
                    </a:cubicBezTo>
                    <a:cubicBezTo>
                      <a:pt x="800" y="1463"/>
                      <a:pt x="802" y="1458"/>
                      <a:pt x="802" y="1452"/>
                    </a:cubicBezTo>
                    <a:cubicBezTo>
                      <a:pt x="801" y="1444"/>
                      <a:pt x="788" y="1447"/>
                      <a:pt x="783" y="1446"/>
                    </a:cubicBezTo>
                    <a:cubicBezTo>
                      <a:pt x="779" y="1446"/>
                      <a:pt x="783" y="1449"/>
                      <a:pt x="781" y="1440"/>
                    </a:cubicBezTo>
                    <a:cubicBezTo>
                      <a:pt x="780" y="1432"/>
                      <a:pt x="765" y="1429"/>
                      <a:pt x="762" y="1424"/>
                    </a:cubicBezTo>
                    <a:cubicBezTo>
                      <a:pt x="759" y="1418"/>
                      <a:pt x="767" y="1409"/>
                      <a:pt x="775" y="1411"/>
                    </a:cubicBezTo>
                    <a:cubicBezTo>
                      <a:pt x="783" y="1413"/>
                      <a:pt x="777" y="1423"/>
                      <a:pt x="782" y="1422"/>
                    </a:cubicBezTo>
                    <a:cubicBezTo>
                      <a:pt x="786" y="1422"/>
                      <a:pt x="782" y="1414"/>
                      <a:pt x="784" y="1414"/>
                    </a:cubicBezTo>
                    <a:cubicBezTo>
                      <a:pt x="785" y="1414"/>
                      <a:pt x="786" y="1420"/>
                      <a:pt x="791" y="1418"/>
                    </a:cubicBezTo>
                    <a:cubicBezTo>
                      <a:pt x="792" y="1417"/>
                      <a:pt x="792" y="1416"/>
                      <a:pt x="791" y="1416"/>
                    </a:cubicBezTo>
                    <a:cubicBezTo>
                      <a:pt x="795" y="1415"/>
                      <a:pt x="802" y="1412"/>
                      <a:pt x="802" y="1410"/>
                    </a:cubicBezTo>
                    <a:cubicBezTo>
                      <a:pt x="801" y="1407"/>
                      <a:pt x="793" y="1407"/>
                      <a:pt x="793" y="1404"/>
                    </a:cubicBezTo>
                    <a:cubicBezTo>
                      <a:pt x="794" y="1402"/>
                      <a:pt x="793" y="1397"/>
                      <a:pt x="795" y="1395"/>
                    </a:cubicBezTo>
                    <a:cubicBezTo>
                      <a:pt x="798" y="1394"/>
                      <a:pt x="802" y="1400"/>
                      <a:pt x="805" y="1396"/>
                    </a:cubicBezTo>
                    <a:cubicBezTo>
                      <a:pt x="807" y="1393"/>
                      <a:pt x="817" y="1401"/>
                      <a:pt x="828" y="1403"/>
                    </a:cubicBezTo>
                    <a:cubicBezTo>
                      <a:pt x="839" y="1405"/>
                      <a:pt x="840" y="1409"/>
                      <a:pt x="837" y="1417"/>
                    </a:cubicBezTo>
                    <a:cubicBezTo>
                      <a:pt x="834" y="1425"/>
                      <a:pt x="837" y="1425"/>
                      <a:pt x="843" y="1426"/>
                    </a:cubicBezTo>
                    <a:cubicBezTo>
                      <a:pt x="849" y="1427"/>
                      <a:pt x="847" y="1443"/>
                      <a:pt x="842" y="1446"/>
                    </a:cubicBezTo>
                    <a:cubicBezTo>
                      <a:pt x="836" y="1449"/>
                      <a:pt x="841" y="1457"/>
                      <a:pt x="843" y="1459"/>
                    </a:cubicBezTo>
                    <a:cubicBezTo>
                      <a:pt x="845" y="1461"/>
                      <a:pt x="850" y="1463"/>
                      <a:pt x="854" y="1467"/>
                    </a:cubicBezTo>
                    <a:cubicBezTo>
                      <a:pt x="857" y="1471"/>
                      <a:pt x="853" y="1490"/>
                      <a:pt x="859" y="1493"/>
                    </a:cubicBezTo>
                    <a:cubicBezTo>
                      <a:pt x="865" y="1495"/>
                      <a:pt x="882" y="1495"/>
                      <a:pt x="887" y="1503"/>
                    </a:cubicBezTo>
                    <a:cubicBezTo>
                      <a:pt x="892" y="1511"/>
                      <a:pt x="914" y="1516"/>
                      <a:pt x="922" y="1508"/>
                    </a:cubicBezTo>
                    <a:cubicBezTo>
                      <a:pt x="930" y="1501"/>
                      <a:pt x="926" y="1490"/>
                      <a:pt x="932" y="1490"/>
                    </a:cubicBezTo>
                    <a:cubicBezTo>
                      <a:pt x="939" y="1491"/>
                      <a:pt x="947" y="1496"/>
                      <a:pt x="954" y="1503"/>
                    </a:cubicBezTo>
                    <a:cubicBezTo>
                      <a:pt x="961" y="1509"/>
                      <a:pt x="970" y="1502"/>
                      <a:pt x="980" y="1501"/>
                    </a:cubicBezTo>
                    <a:cubicBezTo>
                      <a:pt x="989" y="1500"/>
                      <a:pt x="990" y="1502"/>
                      <a:pt x="993" y="1497"/>
                    </a:cubicBezTo>
                    <a:cubicBezTo>
                      <a:pt x="996" y="1492"/>
                      <a:pt x="1000" y="1493"/>
                      <a:pt x="1003" y="1494"/>
                    </a:cubicBezTo>
                    <a:cubicBezTo>
                      <a:pt x="1007" y="1495"/>
                      <a:pt x="1009" y="1497"/>
                      <a:pt x="1019" y="1494"/>
                    </a:cubicBezTo>
                    <a:cubicBezTo>
                      <a:pt x="1028" y="1491"/>
                      <a:pt x="1023" y="1498"/>
                      <a:pt x="1022" y="1500"/>
                    </a:cubicBezTo>
                    <a:cubicBezTo>
                      <a:pt x="1021" y="1502"/>
                      <a:pt x="1024" y="1506"/>
                      <a:pt x="1023" y="1509"/>
                    </a:cubicBezTo>
                    <a:cubicBezTo>
                      <a:pt x="1023" y="1511"/>
                      <a:pt x="1024" y="1520"/>
                      <a:pt x="1024" y="1525"/>
                    </a:cubicBezTo>
                    <a:cubicBezTo>
                      <a:pt x="1025" y="1529"/>
                      <a:pt x="1031" y="1532"/>
                      <a:pt x="1030" y="1536"/>
                    </a:cubicBezTo>
                    <a:cubicBezTo>
                      <a:pt x="1029" y="1540"/>
                      <a:pt x="1020" y="1556"/>
                      <a:pt x="1019" y="1559"/>
                    </a:cubicBezTo>
                    <a:cubicBezTo>
                      <a:pt x="1017" y="1562"/>
                      <a:pt x="1012" y="1569"/>
                      <a:pt x="1009" y="1573"/>
                    </a:cubicBezTo>
                    <a:cubicBezTo>
                      <a:pt x="1006" y="1577"/>
                      <a:pt x="1015" y="1586"/>
                      <a:pt x="1013" y="1594"/>
                    </a:cubicBezTo>
                    <a:cubicBezTo>
                      <a:pt x="1012" y="1601"/>
                      <a:pt x="995" y="1607"/>
                      <a:pt x="996" y="1609"/>
                    </a:cubicBezTo>
                    <a:cubicBezTo>
                      <a:pt x="995" y="1609"/>
                      <a:pt x="998" y="1604"/>
                      <a:pt x="998" y="1604"/>
                    </a:cubicBezTo>
                    <a:cubicBezTo>
                      <a:pt x="996" y="1604"/>
                      <a:pt x="990" y="1608"/>
                      <a:pt x="982" y="1609"/>
                    </a:cubicBezTo>
                    <a:cubicBezTo>
                      <a:pt x="974" y="1610"/>
                      <a:pt x="973" y="1618"/>
                      <a:pt x="967" y="1617"/>
                    </a:cubicBezTo>
                    <a:cubicBezTo>
                      <a:pt x="960" y="1616"/>
                      <a:pt x="960" y="1614"/>
                      <a:pt x="956" y="1610"/>
                    </a:cubicBezTo>
                    <a:cubicBezTo>
                      <a:pt x="952" y="1607"/>
                      <a:pt x="940" y="1602"/>
                      <a:pt x="933" y="1604"/>
                    </a:cubicBezTo>
                    <a:cubicBezTo>
                      <a:pt x="925" y="1605"/>
                      <a:pt x="930" y="1610"/>
                      <a:pt x="920" y="1616"/>
                    </a:cubicBezTo>
                    <a:cubicBezTo>
                      <a:pt x="911" y="1622"/>
                      <a:pt x="897" y="1627"/>
                      <a:pt x="876" y="1620"/>
                    </a:cubicBezTo>
                    <a:cubicBezTo>
                      <a:pt x="854" y="1613"/>
                      <a:pt x="849" y="1605"/>
                      <a:pt x="841" y="1603"/>
                    </a:cubicBezTo>
                    <a:cubicBezTo>
                      <a:pt x="833" y="1601"/>
                      <a:pt x="825" y="1603"/>
                      <a:pt x="824" y="1599"/>
                    </a:cubicBezTo>
                    <a:cubicBezTo>
                      <a:pt x="823" y="1595"/>
                      <a:pt x="790" y="1602"/>
                      <a:pt x="786" y="1596"/>
                    </a:cubicBezTo>
                    <a:cubicBezTo>
                      <a:pt x="782" y="1590"/>
                      <a:pt x="787" y="1586"/>
                      <a:pt x="780" y="1584"/>
                    </a:cubicBezTo>
                    <a:cubicBezTo>
                      <a:pt x="773" y="1582"/>
                      <a:pt x="741" y="1578"/>
                      <a:pt x="735" y="1590"/>
                    </a:cubicBezTo>
                    <a:cubicBezTo>
                      <a:pt x="730" y="1602"/>
                      <a:pt x="717" y="1609"/>
                      <a:pt x="720" y="1615"/>
                    </a:cubicBezTo>
                    <a:cubicBezTo>
                      <a:pt x="723" y="1621"/>
                      <a:pt x="728" y="1630"/>
                      <a:pt x="718" y="1635"/>
                    </a:cubicBezTo>
                    <a:cubicBezTo>
                      <a:pt x="708" y="1639"/>
                      <a:pt x="693" y="1637"/>
                      <a:pt x="683" y="1623"/>
                    </a:cubicBezTo>
                    <a:cubicBezTo>
                      <a:pt x="672" y="1609"/>
                      <a:pt x="643" y="1618"/>
                      <a:pt x="640" y="1614"/>
                    </a:cubicBezTo>
                    <a:cubicBezTo>
                      <a:pt x="638" y="1610"/>
                      <a:pt x="648" y="1595"/>
                      <a:pt x="639" y="1588"/>
                    </a:cubicBezTo>
                    <a:cubicBezTo>
                      <a:pt x="629" y="1581"/>
                      <a:pt x="603" y="1576"/>
                      <a:pt x="595" y="1576"/>
                    </a:cubicBezTo>
                    <a:cubicBezTo>
                      <a:pt x="588" y="1576"/>
                      <a:pt x="570" y="1578"/>
                      <a:pt x="563" y="1570"/>
                    </a:cubicBezTo>
                    <a:cubicBezTo>
                      <a:pt x="555" y="1562"/>
                      <a:pt x="542" y="1567"/>
                      <a:pt x="539" y="1564"/>
                    </a:cubicBezTo>
                    <a:cubicBezTo>
                      <a:pt x="536" y="1562"/>
                      <a:pt x="528" y="1551"/>
                      <a:pt x="537" y="1543"/>
                    </a:cubicBezTo>
                    <a:cubicBezTo>
                      <a:pt x="546" y="1536"/>
                      <a:pt x="556" y="1538"/>
                      <a:pt x="550" y="1527"/>
                    </a:cubicBezTo>
                    <a:cubicBezTo>
                      <a:pt x="545" y="1517"/>
                      <a:pt x="542" y="1516"/>
                      <a:pt x="544" y="1513"/>
                    </a:cubicBezTo>
                    <a:cubicBezTo>
                      <a:pt x="547" y="1510"/>
                      <a:pt x="550" y="1505"/>
                      <a:pt x="552" y="1502"/>
                    </a:cubicBezTo>
                    <a:cubicBezTo>
                      <a:pt x="553" y="1499"/>
                      <a:pt x="550" y="1496"/>
                      <a:pt x="548" y="1495"/>
                    </a:cubicBezTo>
                    <a:cubicBezTo>
                      <a:pt x="545" y="1494"/>
                      <a:pt x="548" y="1498"/>
                      <a:pt x="546" y="1500"/>
                    </a:cubicBezTo>
                    <a:cubicBezTo>
                      <a:pt x="543" y="1502"/>
                      <a:pt x="538" y="1500"/>
                      <a:pt x="534" y="1493"/>
                    </a:cubicBezTo>
                    <a:cubicBezTo>
                      <a:pt x="530" y="1486"/>
                      <a:pt x="524" y="1477"/>
                      <a:pt x="515" y="1486"/>
                    </a:cubicBezTo>
                    <a:cubicBezTo>
                      <a:pt x="506" y="1495"/>
                      <a:pt x="491" y="1491"/>
                      <a:pt x="490" y="1491"/>
                    </a:cubicBezTo>
                    <a:cubicBezTo>
                      <a:pt x="488" y="1491"/>
                      <a:pt x="485" y="1494"/>
                      <a:pt x="481" y="1494"/>
                    </a:cubicBezTo>
                    <a:cubicBezTo>
                      <a:pt x="476" y="1493"/>
                      <a:pt x="473" y="1498"/>
                      <a:pt x="471" y="1498"/>
                    </a:cubicBezTo>
                    <a:cubicBezTo>
                      <a:pt x="468" y="1497"/>
                      <a:pt x="471" y="1490"/>
                      <a:pt x="465" y="1490"/>
                    </a:cubicBezTo>
                    <a:cubicBezTo>
                      <a:pt x="459" y="1489"/>
                      <a:pt x="459" y="1494"/>
                      <a:pt x="454" y="1496"/>
                    </a:cubicBezTo>
                    <a:cubicBezTo>
                      <a:pt x="449" y="1499"/>
                      <a:pt x="446" y="1499"/>
                      <a:pt x="442" y="1499"/>
                    </a:cubicBezTo>
                    <a:cubicBezTo>
                      <a:pt x="439" y="1498"/>
                      <a:pt x="441" y="1500"/>
                      <a:pt x="430" y="1500"/>
                    </a:cubicBezTo>
                    <a:cubicBezTo>
                      <a:pt x="419" y="1499"/>
                      <a:pt x="421" y="1495"/>
                      <a:pt x="414" y="1497"/>
                    </a:cubicBezTo>
                    <a:cubicBezTo>
                      <a:pt x="408" y="1500"/>
                      <a:pt x="406" y="1504"/>
                      <a:pt x="397" y="1504"/>
                    </a:cubicBezTo>
                    <a:cubicBezTo>
                      <a:pt x="389" y="1505"/>
                      <a:pt x="367" y="1495"/>
                      <a:pt x="363" y="1501"/>
                    </a:cubicBezTo>
                    <a:cubicBezTo>
                      <a:pt x="359" y="1507"/>
                      <a:pt x="353" y="1505"/>
                      <a:pt x="350" y="1507"/>
                    </a:cubicBezTo>
                    <a:cubicBezTo>
                      <a:pt x="346" y="1510"/>
                      <a:pt x="352" y="1517"/>
                      <a:pt x="346" y="1518"/>
                    </a:cubicBezTo>
                    <a:cubicBezTo>
                      <a:pt x="340" y="1518"/>
                      <a:pt x="327" y="1515"/>
                      <a:pt x="324" y="1521"/>
                    </a:cubicBezTo>
                    <a:cubicBezTo>
                      <a:pt x="321" y="1528"/>
                      <a:pt x="323" y="1537"/>
                      <a:pt x="314" y="1537"/>
                    </a:cubicBezTo>
                    <a:cubicBezTo>
                      <a:pt x="306" y="1537"/>
                      <a:pt x="299" y="1534"/>
                      <a:pt x="295" y="1531"/>
                    </a:cubicBezTo>
                    <a:cubicBezTo>
                      <a:pt x="292" y="1528"/>
                      <a:pt x="285" y="1524"/>
                      <a:pt x="279" y="1525"/>
                    </a:cubicBezTo>
                    <a:cubicBezTo>
                      <a:pt x="272" y="1526"/>
                      <a:pt x="265" y="1527"/>
                      <a:pt x="262" y="1526"/>
                    </a:cubicBezTo>
                    <a:cubicBezTo>
                      <a:pt x="258" y="1524"/>
                      <a:pt x="255" y="1523"/>
                      <a:pt x="253" y="1520"/>
                    </a:cubicBezTo>
                    <a:cubicBezTo>
                      <a:pt x="252" y="1517"/>
                      <a:pt x="245" y="1513"/>
                      <a:pt x="238" y="1525"/>
                    </a:cubicBezTo>
                    <a:cubicBezTo>
                      <a:pt x="231" y="1538"/>
                      <a:pt x="229" y="1538"/>
                      <a:pt x="227" y="1542"/>
                    </a:cubicBezTo>
                    <a:cubicBezTo>
                      <a:pt x="226" y="1546"/>
                      <a:pt x="233" y="1553"/>
                      <a:pt x="223" y="1558"/>
                    </a:cubicBezTo>
                    <a:cubicBezTo>
                      <a:pt x="213" y="1564"/>
                      <a:pt x="208" y="1566"/>
                      <a:pt x="204" y="1568"/>
                    </a:cubicBezTo>
                    <a:cubicBezTo>
                      <a:pt x="191" y="1575"/>
                      <a:pt x="183" y="1579"/>
                      <a:pt x="179" y="1582"/>
                    </a:cubicBezTo>
                    <a:cubicBezTo>
                      <a:pt x="176" y="1585"/>
                      <a:pt x="178" y="1593"/>
                      <a:pt x="178" y="1597"/>
                    </a:cubicBezTo>
                    <a:cubicBezTo>
                      <a:pt x="177" y="1601"/>
                      <a:pt x="165" y="1606"/>
                      <a:pt x="164" y="1610"/>
                    </a:cubicBezTo>
                    <a:cubicBezTo>
                      <a:pt x="163" y="1615"/>
                      <a:pt x="165" y="1623"/>
                      <a:pt x="166" y="1628"/>
                    </a:cubicBezTo>
                    <a:cubicBezTo>
                      <a:pt x="166" y="1633"/>
                      <a:pt x="160" y="1635"/>
                      <a:pt x="159" y="1641"/>
                    </a:cubicBezTo>
                    <a:cubicBezTo>
                      <a:pt x="158" y="1648"/>
                      <a:pt x="152" y="1654"/>
                      <a:pt x="150" y="1657"/>
                    </a:cubicBezTo>
                    <a:cubicBezTo>
                      <a:pt x="149" y="1659"/>
                      <a:pt x="152" y="1675"/>
                      <a:pt x="148" y="1676"/>
                    </a:cubicBezTo>
                    <a:cubicBezTo>
                      <a:pt x="143" y="1678"/>
                      <a:pt x="131" y="1672"/>
                      <a:pt x="128" y="1675"/>
                    </a:cubicBezTo>
                    <a:cubicBezTo>
                      <a:pt x="126" y="1677"/>
                      <a:pt x="122" y="1685"/>
                      <a:pt x="118" y="1685"/>
                    </a:cubicBezTo>
                    <a:cubicBezTo>
                      <a:pt x="114" y="1685"/>
                      <a:pt x="104" y="1685"/>
                      <a:pt x="102" y="1690"/>
                    </a:cubicBezTo>
                    <a:cubicBezTo>
                      <a:pt x="100" y="1695"/>
                      <a:pt x="96" y="1707"/>
                      <a:pt x="92" y="1711"/>
                    </a:cubicBezTo>
                    <a:cubicBezTo>
                      <a:pt x="87" y="1714"/>
                      <a:pt x="65" y="1717"/>
                      <a:pt x="65" y="1723"/>
                    </a:cubicBezTo>
                    <a:cubicBezTo>
                      <a:pt x="64" y="1730"/>
                      <a:pt x="60" y="1745"/>
                      <a:pt x="54" y="1754"/>
                    </a:cubicBezTo>
                    <a:cubicBezTo>
                      <a:pt x="48" y="1762"/>
                      <a:pt x="42" y="1782"/>
                      <a:pt x="30" y="1799"/>
                    </a:cubicBezTo>
                    <a:cubicBezTo>
                      <a:pt x="18" y="1815"/>
                      <a:pt x="14" y="1820"/>
                      <a:pt x="18" y="1828"/>
                    </a:cubicBezTo>
                    <a:cubicBezTo>
                      <a:pt x="22" y="1837"/>
                      <a:pt x="30" y="1829"/>
                      <a:pt x="32" y="1838"/>
                    </a:cubicBezTo>
                    <a:cubicBezTo>
                      <a:pt x="35" y="1847"/>
                      <a:pt x="31" y="1858"/>
                      <a:pt x="32" y="1863"/>
                    </a:cubicBezTo>
                    <a:cubicBezTo>
                      <a:pt x="34" y="1868"/>
                      <a:pt x="40" y="1881"/>
                      <a:pt x="40" y="1888"/>
                    </a:cubicBezTo>
                    <a:cubicBezTo>
                      <a:pt x="40" y="1896"/>
                      <a:pt x="31" y="1902"/>
                      <a:pt x="27" y="1910"/>
                    </a:cubicBezTo>
                    <a:cubicBezTo>
                      <a:pt x="24" y="1918"/>
                      <a:pt x="35" y="1926"/>
                      <a:pt x="29" y="1936"/>
                    </a:cubicBezTo>
                    <a:cubicBezTo>
                      <a:pt x="22" y="1945"/>
                      <a:pt x="0" y="1956"/>
                      <a:pt x="8" y="1963"/>
                    </a:cubicBezTo>
                    <a:cubicBezTo>
                      <a:pt x="15" y="1969"/>
                      <a:pt x="21" y="1961"/>
                      <a:pt x="22" y="1971"/>
                    </a:cubicBezTo>
                    <a:cubicBezTo>
                      <a:pt x="23" y="1981"/>
                      <a:pt x="26" y="1979"/>
                      <a:pt x="28" y="1980"/>
                    </a:cubicBezTo>
                    <a:cubicBezTo>
                      <a:pt x="30" y="1981"/>
                      <a:pt x="29" y="1983"/>
                      <a:pt x="27" y="1984"/>
                    </a:cubicBezTo>
                    <a:cubicBezTo>
                      <a:pt x="26" y="1984"/>
                      <a:pt x="22" y="1985"/>
                      <a:pt x="21" y="1986"/>
                    </a:cubicBezTo>
                    <a:cubicBezTo>
                      <a:pt x="20" y="1988"/>
                      <a:pt x="19" y="1994"/>
                      <a:pt x="21" y="1996"/>
                    </a:cubicBezTo>
                    <a:cubicBezTo>
                      <a:pt x="22" y="1997"/>
                      <a:pt x="25" y="1997"/>
                      <a:pt x="26" y="1999"/>
                    </a:cubicBezTo>
                    <a:cubicBezTo>
                      <a:pt x="26" y="1999"/>
                      <a:pt x="27" y="1999"/>
                      <a:pt x="27" y="2000"/>
                    </a:cubicBezTo>
                    <a:cubicBezTo>
                      <a:pt x="27" y="2000"/>
                      <a:pt x="28" y="2000"/>
                      <a:pt x="29" y="2000"/>
                    </a:cubicBezTo>
                    <a:cubicBezTo>
                      <a:pt x="30" y="2002"/>
                      <a:pt x="28" y="2003"/>
                      <a:pt x="30" y="2003"/>
                    </a:cubicBezTo>
                    <a:cubicBezTo>
                      <a:pt x="32" y="2002"/>
                      <a:pt x="34" y="2000"/>
                      <a:pt x="31" y="2003"/>
                    </a:cubicBezTo>
                    <a:cubicBezTo>
                      <a:pt x="28" y="2006"/>
                      <a:pt x="26" y="2016"/>
                      <a:pt x="30" y="2017"/>
                    </a:cubicBezTo>
                    <a:cubicBezTo>
                      <a:pt x="34" y="2017"/>
                      <a:pt x="43" y="2012"/>
                      <a:pt x="45" y="2013"/>
                    </a:cubicBezTo>
                    <a:cubicBezTo>
                      <a:pt x="47" y="2015"/>
                      <a:pt x="47" y="2019"/>
                      <a:pt x="48" y="2020"/>
                    </a:cubicBezTo>
                    <a:cubicBezTo>
                      <a:pt x="50" y="2021"/>
                      <a:pt x="52" y="2024"/>
                      <a:pt x="53" y="2025"/>
                    </a:cubicBezTo>
                    <a:cubicBezTo>
                      <a:pt x="53" y="2027"/>
                      <a:pt x="59" y="2023"/>
                      <a:pt x="62" y="2025"/>
                    </a:cubicBezTo>
                    <a:cubicBezTo>
                      <a:pt x="65" y="2027"/>
                      <a:pt x="62" y="2036"/>
                      <a:pt x="63" y="2038"/>
                    </a:cubicBezTo>
                    <a:cubicBezTo>
                      <a:pt x="63" y="2040"/>
                      <a:pt x="69" y="2042"/>
                      <a:pt x="76" y="2045"/>
                    </a:cubicBezTo>
                    <a:cubicBezTo>
                      <a:pt x="84" y="2048"/>
                      <a:pt x="85" y="2050"/>
                      <a:pt x="87" y="2053"/>
                    </a:cubicBezTo>
                    <a:cubicBezTo>
                      <a:pt x="89" y="2055"/>
                      <a:pt x="84" y="2063"/>
                      <a:pt x="86" y="2065"/>
                    </a:cubicBezTo>
                    <a:cubicBezTo>
                      <a:pt x="88" y="2067"/>
                      <a:pt x="99" y="2062"/>
                      <a:pt x="100" y="2071"/>
                    </a:cubicBezTo>
                    <a:cubicBezTo>
                      <a:pt x="101" y="2079"/>
                      <a:pt x="93" y="2082"/>
                      <a:pt x="97" y="2090"/>
                    </a:cubicBezTo>
                    <a:cubicBezTo>
                      <a:pt x="101" y="2098"/>
                      <a:pt x="110" y="2104"/>
                      <a:pt x="117" y="2107"/>
                    </a:cubicBezTo>
                    <a:cubicBezTo>
                      <a:pt x="123" y="2110"/>
                      <a:pt x="133" y="2110"/>
                      <a:pt x="134" y="2110"/>
                    </a:cubicBezTo>
                    <a:cubicBezTo>
                      <a:pt x="136" y="2111"/>
                      <a:pt x="140" y="2127"/>
                      <a:pt x="147" y="2132"/>
                    </a:cubicBezTo>
                    <a:cubicBezTo>
                      <a:pt x="154" y="2137"/>
                      <a:pt x="165" y="2133"/>
                      <a:pt x="168" y="2137"/>
                    </a:cubicBezTo>
                    <a:cubicBezTo>
                      <a:pt x="170" y="2142"/>
                      <a:pt x="170" y="2145"/>
                      <a:pt x="177" y="2150"/>
                    </a:cubicBezTo>
                    <a:cubicBezTo>
                      <a:pt x="184" y="2154"/>
                      <a:pt x="189" y="2156"/>
                      <a:pt x="194" y="2158"/>
                    </a:cubicBezTo>
                    <a:cubicBezTo>
                      <a:pt x="199" y="2160"/>
                      <a:pt x="203" y="2164"/>
                      <a:pt x="210" y="2160"/>
                    </a:cubicBezTo>
                    <a:cubicBezTo>
                      <a:pt x="216" y="2156"/>
                      <a:pt x="227" y="2158"/>
                      <a:pt x="229" y="2155"/>
                    </a:cubicBezTo>
                    <a:cubicBezTo>
                      <a:pt x="230" y="2152"/>
                      <a:pt x="247" y="2144"/>
                      <a:pt x="256" y="2144"/>
                    </a:cubicBezTo>
                    <a:cubicBezTo>
                      <a:pt x="264" y="2144"/>
                      <a:pt x="270" y="2147"/>
                      <a:pt x="278" y="2148"/>
                    </a:cubicBezTo>
                    <a:cubicBezTo>
                      <a:pt x="286" y="2149"/>
                      <a:pt x="288" y="2140"/>
                      <a:pt x="292" y="2141"/>
                    </a:cubicBezTo>
                    <a:cubicBezTo>
                      <a:pt x="297" y="2143"/>
                      <a:pt x="298" y="2148"/>
                      <a:pt x="304" y="2151"/>
                    </a:cubicBezTo>
                    <a:cubicBezTo>
                      <a:pt x="310" y="2153"/>
                      <a:pt x="312" y="2150"/>
                      <a:pt x="322" y="2146"/>
                    </a:cubicBezTo>
                    <a:cubicBezTo>
                      <a:pt x="332" y="2142"/>
                      <a:pt x="340" y="2146"/>
                      <a:pt x="345" y="2140"/>
                    </a:cubicBezTo>
                    <a:cubicBezTo>
                      <a:pt x="349" y="2133"/>
                      <a:pt x="364" y="2132"/>
                      <a:pt x="370" y="2131"/>
                    </a:cubicBezTo>
                    <a:cubicBezTo>
                      <a:pt x="376" y="2130"/>
                      <a:pt x="373" y="2129"/>
                      <a:pt x="382" y="2129"/>
                    </a:cubicBezTo>
                    <a:cubicBezTo>
                      <a:pt x="392" y="2128"/>
                      <a:pt x="397" y="2132"/>
                      <a:pt x="402" y="2130"/>
                    </a:cubicBezTo>
                    <a:cubicBezTo>
                      <a:pt x="407" y="2127"/>
                      <a:pt x="410" y="2118"/>
                      <a:pt x="422" y="2120"/>
                    </a:cubicBezTo>
                    <a:cubicBezTo>
                      <a:pt x="434" y="2122"/>
                      <a:pt x="434" y="2127"/>
                      <a:pt x="439" y="2136"/>
                    </a:cubicBezTo>
                    <a:cubicBezTo>
                      <a:pt x="444" y="2145"/>
                      <a:pt x="443" y="2162"/>
                      <a:pt x="467" y="2163"/>
                    </a:cubicBezTo>
                    <a:cubicBezTo>
                      <a:pt x="491" y="2163"/>
                      <a:pt x="485" y="2167"/>
                      <a:pt x="496" y="2165"/>
                    </a:cubicBezTo>
                    <a:cubicBezTo>
                      <a:pt x="508" y="2164"/>
                      <a:pt x="509" y="2153"/>
                      <a:pt x="517" y="2156"/>
                    </a:cubicBezTo>
                    <a:cubicBezTo>
                      <a:pt x="524" y="2158"/>
                      <a:pt x="520" y="2165"/>
                      <a:pt x="520" y="2168"/>
                    </a:cubicBezTo>
                    <a:cubicBezTo>
                      <a:pt x="520" y="2170"/>
                      <a:pt x="525" y="2173"/>
                      <a:pt x="530" y="2175"/>
                    </a:cubicBezTo>
                    <a:cubicBezTo>
                      <a:pt x="534" y="2176"/>
                      <a:pt x="536" y="2175"/>
                      <a:pt x="536" y="2181"/>
                    </a:cubicBezTo>
                    <a:cubicBezTo>
                      <a:pt x="536" y="2186"/>
                      <a:pt x="539" y="2187"/>
                      <a:pt x="538" y="2195"/>
                    </a:cubicBezTo>
                    <a:cubicBezTo>
                      <a:pt x="536" y="2204"/>
                      <a:pt x="544" y="2212"/>
                      <a:pt x="541" y="2215"/>
                    </a:cubicBezTo>
                    <a:cubicBezTo>
                      <a:pt x="539" y="2218"/>
                      <a:pt x="536" y="2221"/>
                      <a:pt x="535" y="2224"/>
                    </a:cubicBezTo>
                    <a:cubicBezTo>
                      <a:pt x="534" y="2227"/>
                      <a:pt x="526" y="2233"/>
                      <a:pt x="527" y="2234"/>
                    </a:cubicBezTo>
                    <a:cubicBezTo>
                      <a:pt x="528" y="2236"/>
                      <a:pt x="534" y="2234"/>
                      <a:pt x="535" y="2236"/>
                    </a:cubicBezTo>
                    <a:cubicBezTo>
                      <a:pt x="536" y="2239"/>
                      <a:pt x="533" y="2246"/>
                      <a:pt x="530" y="2247"/>
                    </a:cubicBezTo>
                    <a:cubicBezTo>
                      <a:pt x="528" y="2248"/>
                      <a:pt x="528" y="2249"/>
                      <a:pt x="528" y="2253"/>
                    </a:cubicBezTo>
                    <a:cubicBezTo>
                      <a:pt x="528" y="2257"/>
                      <a:pt x="525" y="2256"/>
                      <a:pt x="523" y="2256"/>
                    </a:cubicBezTo>
                    <a:cubicBezTo>
                      <a:pt x="521" y="2257"/>
                      <a:pt x="523" y="2258"/>
                      <a:pt x="524" y="2266"/>
                    </a:cubicBezTo>
                    <a:cubicBezTo>
                      <a:pt x="524" y="2274"/>
                      <a:pt x="523" y="2274"/>
                      <a:pt x="529" y="2282"/>
                    </a:cubicBezTo>
                    <a:cubicBezTo>
                      <a:pt x="535" y="2291"/>
                      <a:pt x="536" y="2301"/>
                      <a:pt x="540" y="2306"/>
                    </a:cubicBezTo>
                    <a:cubicBezTo>
                      <a:pt x="544" y="2311"/>
                      <a:pt x="572" y="2338"/>
                      <a:pt x="576" y="2352"/>
                    </a:cubicBezTo>
                    <a:cubicBezTo>
                      <a:pt x="580" y="2365"/>
                      <a:pt x="579" y="2369"/>
                      <a:pt x="582" y="2371"/>
                    </a:cubicBezTo>
                    <a:cubicBezTo>
                      <a:pt x="585" y="2373"/>
                      <a:pt x="592" y="2371"/>
                      <a:pt x="592" y="2374"/>
                    </a:cubicBezTo>
                    <a:cubicBezTo>
                      <a:pt x="592" y="2377"/>
                      <a:pt x="585" y="2381"/>
                      <a:pt x="590" y="2386"/>
                    </a:cubicBezTo>
                    <a:cubicBezTo>
                      <a:pt x="594" y="2392"/>
                      <a:pt x="597" y="2393"/>
                      <a:pt x="597" y="2397"/>
                    </a:cubicBezTo>
                    <a:cubicBezTo>
                      <a:pt x="597" y="2401"/>
                      <a:pt x="598" y="2404"/>
                      <a:pt x="600" y="2407"/>
                    </a:cubicBezTo>
                    <a:cubicBezTo>
                      <a:pt x="601" y="2410"/>
                      <a:pt x="607" y="2412"/>
                      <a:pt x="603" y="2421"/>
                    </a:cubicBezTo>
                    <a:cubicBezTo>
                      <a:pt x="600" y="2430"/>
                      <a:pt x="605" y="2431"/>
                      <a:pt x="608" y="2437"/>
                    </a:cubicBezTo>
                    <a:cubicBezTo>
                      <a:pt x="612" y="2444"/>
                      <a:pt x="627" y="2475"/>
                      <a:pt x="610" y="2492"/>
                    </a:cubicBezTo>
                    <a:cubicBezTo>
                      <a:pt x="593" y="2510"/>
                      <a:pt x="588" y="2505"/>
                      <a:pt x="585" y="2514"/>
                    </a:cubicBezTo>
                    <a:cubicBezTo>
                      <a:pt x="582" y="2523"/>
                      <a:pt x="581" y="2529"/>
                      <a:pt x="581" y="2536"/>
                    </a:cubicBezTo>
                    <a:cubicBezTo>
                      <a:pt x="580" y="2543"/>
                      <a:pt x="581" y="2546"/>
                      <a:pt x="579" y="2553"/>
                    </a:cubicBezTo>
                    <a:cubicBezTo>
                      <a:pt x="576" y="2560"/>
                      <a:pt x="560" y="2594"/>
                      <a:pt x="569" y="2610"/>
                    </a:cubicBezTo>
                    <a:cubicBezTo>
                      <a:pt x="578" y="2625"/>
                      <a:pt x="586" y="2622"/>
                      <a:pt x="590" y="2633"/>
                    </a:cubicBezTo>
                    <a:cubicBezTo>
                      <a:pt x="595" y="2643"/>
                      <a:pt x="606" y="2674"/>
                      <a:pt x="611" y="2687"/>
                    </a:cubicBezTo>
                    <a:cubicBezTo>
                      <a:pt x="616" y="2699"/>
                      <a:pt x="625" y="2704"/>
                      <a:pt x="625" y="2715"/>
                    </a:cubicBezTo>
                    <a:cubicBezTo>
                      <a:pt x="625" y="2726"/>
                      <a:pt x="627" y="2750"/>
                      <a:pt x="629" y="2758"/>
                    </a:cubicBezTo>
                    <a:cubicBezTo>
                      <a:pt x="630" y="2766"/>
                      <a:pt x="627" y="2764"/>
                      <a:pt x="629" y="2776"/>
                    </a:cubicBezTo>
                    <a:cubicBezTo>
                      <a:pt x="630" y="2787"/>
                      <a:pt x="633" y="2792"/>
                      <a:pt x="636" y="2801"/>
                    </a:cubicBezTo>
                    <a:cubicBezTo>
                      <a:pt x="640" y="2811"/>
                      <a:pt x="657" y="2833"/>
                      <a:pt x="660" y="2839"/>
                    </a:cubicBezTo>
                    <a:cubicBezTo>
                      <a:pt x="663" y="2845"/>
                      <a:pt x="672" y="2850"/>
                      <a:pt x="674" y="2858"/>
                    </a:cubicBezTo>
                    <a:cubicBezTo>
                      <a:pt x="676" y="2865"/>
                      <a:pt x="673" y="2871"/>
                      <a:pt x="676" y="2879"/>
                    </a:cubicBezTo>
                    <a:cubicBezTo>
                      <a:pt x="679" y="2887"/>
                      <a:pt x="685" y="2892"/>
                      <a:pt x="685" y="2898"/>
                    </a:cubicBezTo>
                    <a:cubicBezTo>
                      <a:pt x="685" y="2904"/>
                      <a:pt x="682" y="2906"/>
                      <a:pt x="679" y="2908"/>
                    </a:cubicBezTo>
                    <a:cubicBezTo>
                      <a:pt x="675" y="2909"/>
                      <a:pt x="670" y="2919"/>
                      <a:pt x="673" y="2922"/>
                    </a:cubicBezTo>
                    <a:cubicBezTo>
                      <a:pt x="675" y="2924"/>
                      <a:pt x="686" y="2922"/>
                      <a:pt x="688" y="2928"/>
                    </a:cubicBezTo>
                    <a:cubicBezTo>
                      <a:pt x="689" y="2933"/>
                      <a:pt x="686" y="2935"/>
                      <a:pt x="685" y="2941"/>
                    </a:cubicBezTo>
                    <a:cubicBezTo>
                      <a:pt x="684" y="2946"/>
                      <a:pt x="682" y="2959"/>
                      <a:pt x="687" y="2958"/>
                    </a:cubicBezTo>
                    <a:cubicBezTo>
                      <a:pt x="691" y="2958"/>
                      <a:pt x="698" y="2941"/>
                      <a:pt x="699" y="2945"/>
                    </a:cubicBezTo>
                    <a:cubicBezTo>
                      <a:pt x="701" y="2948"/>
                      <a:pt x="699" y="2956"/>
                      <a:pt x="706" y="2957"/>
                    </a:cubicBezTo>
                    <a:cubicBezTo>
                      <a:pt x="712" y="2959"/>
                      <a:pt x="717" y="2954"/>
                      <a:pt x="722" y="2951"/>
                    </a:cubicBezTo>
                    <a:cubicBezTo>
                      <a:pt x="728" y="2947"/>
                      <a:pt x="733" y="2946"/>
                      <a:pt x="740" y="2945"/>
                    </a:cubicBezTo>
                    <a:cubicBezTo>
                      <a:pt x="748" y="2943"/>
                      <a:pt x="758" y="2938"/>
                      <a:pt x="767" y="2938"/>
                    </a:cubicBezTo>
                    <a:cubicBezTo>
                      <a:pt x="776" y="2938"/>
                      <a:pt x="779" y="2944"/>
                      <a:pt x="787" y="2944"/>
                    </a:cubicBezTo>
                    <a:cubicBezTo>
                      <a:pt x="795" y="2943"/>
                      <a:pt x="795" y="2940"/>
                      <a:pt x="801" y="2941"/>
                    </a:cubicBezTo>
                    <a:cubicBezTo>
                      <a:pt x="807" y="2943"/>
                      <a:pt x="809" y="2944"/>
                      <a:pt x="813" y="2943"/>
                    </a:cubicBezTo>
                    <a:cubicBezTo>
                      <a:pt x="817" y="2942"/>
                      <a:pt x="820" y="2945"/>
                      <a:pt x="823" y="2944"/>
                    </a:cubicBezTo>
                    <a:cubicBezTo>
                      <a:pt x="826" y="2943"/>
                      <a:pt x="825" y="2931"/>
                      <a:pt x="832" y="2931"/>
                    </a:cubicBezTo>
                    <a:cubicBezTo>
                      <a:pt x="838" y="2930"/>
                      <a:pt x="840" y="2935"/>
                      <a:pt x="850" y="2929"/>
                    </a:cubicBezTo>
                    <a:cubicBezTo>
                      <a:pt x="856" y="2925"/>
                      <a:pt x="877" y="2923"/>
                      <a:pt x="893" y="2911"/>
                    </a:cubicBezTo>
                    <a:cubicBezTo>
                      <a:pt x="906" y="2900"/>
                      <a:pt x="919" y="2887"/>
                      <a:pt x="925" y="2876"/>
                    </a:cubicBezTo>
                    <a:cubicBezTo>
                      <a:pt x="938" y="2854"/>
                      <a:pt x="937" y="2849"/>
                      <a:pt x="944" y="2842"/>
                    </a:cubicBezTo>
                    <a:cubicBezTo>
                      <a:pt x="950" y="2836"/>
                      <a:pt x="971" y="2819"/>
                      <a:pt x="969" y="2796"/>
                    </a:cubicBezTo>
                    <a:cubicBezTo>
                      <a:pt x="967" y="2774"/>
                      <a:pt x="974" y="2772"/>
                      <a:pt x="979" y="2766"/>
                    </a:cubicBezTo>
                    <a:cubicBezTo>
                      <a:pt x="985" y="2760"/>
                      <a:pt x="978" y="2749"/>
                      <a:pt x="993" y="2745"/>
                    </a:cubicBezTo>
                    <a:cubicBezTo>
                      <a:pt x="1008" y="2740"/>
                      <a:pt x="1025" y="2744"/>
                      <a:pt x="1026" y="2722"/>
                    </a:cubicBezTo>
                    <a:cubicBezTo>
                      <a:pt x="1026" y="2699"/>
                      <a:pt x="1035" y="2699"/>
                      <a:pt x="1032" y="2689"/>
                    </a:cubicBezTo>
                    <a:cubicBezTo>
                      <a:pt x="1028" y="2679"/>
                      <a:pt x="1029" y="2668"/>
                      <a:pt x="1029" y="2660"/>
                    </a:cubicBezTo>
                    <a:cubicBezTo>
                      <a:pt x="1028" y="2652"/>
                      <a:pt x="1019" y="2654"/>
                      <a:pt x="1032" y="2643"/>
                    </a:cubicBezTo>
                    <a:cubicBezTo>
                      <a:pt x="1045" y="2632"/>
                      <a:pt x="1047" y="2624"/>
                      <a:pt x="1051" y="2621"/>
                    </a:cubicBezTo>
                    <a:cubicBezTo>
                      <a:pt x="1055" y="2619"/>
                      <a:pt x="1080" y="2601"/>
                      <a:pt x="1105" y="2590"/>
                    </a:cubicBezTo>
                    <a:cubicBezTo>
                      <a:pt x="1130" y="2579"/>
                      <a:pt x="1131" y="2562"/>
                      <a:pt x="1133" y="2556"/>
                    </a:cubicBezTo>
                    <a:cubicBezTo>
                      <a:pt x="1135" y="2551"/>
                      <a:pt x="1140" y="2545"/>
                      <a:pt x="1142" y="2543"/>
                    </a:cubicBezTo>
                    <a:cubicBezTo>
                      <a:pt x="1145" y="2541"/>
                      <a:pt x="1145" y="2531"/>
                      <a:pt x="1143" y="2525"/>
                    </a:cubicBezTo>
                    <a:cubicBezTo>
                      <a:pt x="1141" y="2519"/>
                      <a:pt x="1137" y="2513"/>
                      <a:pt x="1137" y="2507"/>
                    </a:cubicBezTo>
                    <a:cubicBezTo>
                      <a:pt x="1138" y="2501"/>
                      <a:pt x="1142" y="2485"/>
                      <a:pt x="1143" y="2480"/>
                    </a:cubicBezTo>
                    <a:cubicBezTo>
                      <a:pt x="1144" y="2475"/>
                      <a:pt x="1141" y="2468"/>
                      <a:pt x="1141" y="2463"/>
                    </a:cubicBezTo>
                    <a:cubicBezTo>
                      <a:pt x="1141" y="2458"/>
                      <a:pt x="1140" y="2459"/>
                      <a:pt x="1132" y="2451"/>
                    </a:cubicBezTo>
                    <a:cubicBezTo>
                      <a:pt x="1124" y="2443"/>
                      <a:pt x="1128" y="2428"/>
                      <a:pt x="1127" y="2424"/>
                    </a:cubicBezTo>
                    <a:cubicBezTo>
                      <a:pt x="1126" y="2419"/>
                      <a:pt x="1114" y="2405"/>
                      <a:pt x="1117" y="2398"/>
                    </a:cubicBezTo>
                    <a:cubicBezTo>
                      <a:pt x="1121" y="2391"/>
                      <a:pt x="1120" y="2395"/>
                      <a:pt x="1120" y="2388"/>
                    </a:cubicBezTo>
                    <a:cubicBezTo>
                      <a:pt x="1119" y="2381"/>
                      <a:pt x="1120" y="2375"/>
                      <a:pt x="1119" y="2370"/>
                    </a:cubicBezTo>
                    <a:cubicBezTo>
                      <a:pt x="1118" y="2364"/>
                      <a:pt x="1111" y="2357"/>
                      <a:pt x="1117" y="2348"/>
                    </a:cubicBezTo>
                    <a:cubicBezTo>
                      <a:pt x="1123" y="2340"/>
                      <a:pt x="1134" y="2317"/>
                      <a:pt x="1135" y="2310"/>
                    </a:cubicBezTo>
                    <a:cubicBezTo>
                      <a:pt x="1136" y="2302"/>
                      <a:pt x="1145" y="2297"/>
                      <a:pt x="1150" y="2294"/>
                    </a:cubicBezTo>
                    <a:cubicBezTo>
                      <a:pt x="1155" y="2292"/>
                      <a:pt x="1163" y="2294"/>
                      <a:pt x="1172" y="2284"/>
                    </a:cubicBezTo>
                    <a:cubicBezTo>
                      <a:pt x="1177" y="2279"/>
                      <a:pt x="1184" y="2268"/>
                      <a:pt x="1194" y="2258"/>
                    </a:cubicBezTo>
                    <a:cubicBezTo>
                      <a:pt x="1202" y="2248"/>
                      <a:pt x="1211" y="2239"/>
                      <a:pt x="1217" y="2234"/>
                    </a:cubicBezTo>
                    <a:cubicBezTo>
                      <a:pt x="1231" y="2224"/>
                      <a:pt x="1240" y="2216"/>
                      <a:pt x="1249" y="2212"/>
                    </a:cubicBezTo>
                    <a:cubicBezTo>
                      <a:pt x="1258" y="2207"/>
                      <a:pt x="1266" y="2191"/>
                      <a:pt x="1275" y="2181"/>
                    </a:cubicBezTo>
                    <a:cubicBezTo>
                      <a:pt x="1284" y="2171"/>
                      <a:pt x="1293" y="2160"/>
                      <a:pt x="1296" y="2154"/>
                    </a:cubicBezTo>
                    <a:cubicBezTo>
                      <a:pt x="1299" y="2149"/>
                      <a:pt x="1312" y="2142"/>
                      <a:pt x="1315" y="2136"/>
                    </a:cubicBezTo>
                    <a:cubicBezTo>
                      <a:pt x="1319" y="2129"/>
                      <a:pt x="1319" y="2120"/>
                      <a:pt x="1322" y="2114"/>
                    </a:cubicBezTo>
                    <a:cubicBezTo>
                      <a:pt x="1326" y="2107"/>
                      <a:pt x="1329" y="2101"/>
                      <a:pt x="1335" y="2096"/>
                    </a:cubicBezTo>
                    <a:cubicBezTo>
                      <a:pt x="1341" y="2091"/>
                      <a:pt x="1342" y="2073"/>
                      <a:pt x="1345" y="2066"/>
                    </a:cubicBezTo>
                    <a:cubicBezTo>
                      <a:pt x="1348" y="2060"/>
                      <a:pt x="1347" y="2050"/>
                      <a:pt x="1349" y="2044"/>
                    </a:cubicBezTo>
                    <a:cubicBezTo>
                      <a:pt x="1352" y="2038"/>
                      <a:pt x="1355" y="2037"/>
                      <a:pt x="1356" y="2031"/>
                    </a:cubicBezTo>
                    <a:cubicBezTo>
                      <a:pt x="1358" y="2024"/>
                      <a:pt x="1364" y="2014"/>
                      <a:pt x="1338" y="2023"/>
                    </a:cubicBezTo>
                    <a:cubicBezTo>
                      <a:pt x="1313" y="2032"/>
                      <a:pt x="1316" y="2024"/>
                      <a:pt x="1306" y="2025"/>
                    </a:cubicBezTo>
                    <a:cubicBezTo>
                      <a:pt x="1295" y="2026"/>
                      <a:pt x="1277" y="2028"/>
                      <a:pt x="1272" y="2030"/>
                    </a:cubicBezTo>
                    <a:cubicBezTo>
                      <a:pt x="1268" y="2033"/>
                      <a:pt x="1266" y="2036"/>
                      <a:pt x="1260" y="2036"/>
                    </a:cubicBezTo>
                    <a:cubicBezTo>
                      <a:pt x="1253" y="2036"/>
                      <a:pt x="1243" y="2032"/>
                      <a:pt x="1237" y="2035"/>
                    </a:cubicBezTo>
                    <a:cubicBezTo>
                      <a:pt x="1231" y="2037"/>
                      <a:pt x="1232" y="2047"/>
                      <a:pt x="1227" y="2044"/>
                    </a:cubicBezTo>
                    <a:cubicBezTo>
                      <a:pt x="1222" y="2041"/>
                      <a:pt x="1209" y="2041"/>
                      <a:pt x="1204" y="2036"/>
                    </a:cubicBezTo>
                    <a:cubicBezTo>
                      <a:pt x="1199" y="2031"/>
                      <a:pt x="1200" y="2023"/>
                      <a:pt x="1194" y="2024"/>
                    </a:cubicBezTo>
                    <a:cubicBezTo>
                      <a:pt x="1189" y="2025"/>
                      <a:pt x="1193" y="2018"/>
                      <a:pt x="1195" y="2013"/>
                    </a:cubicBezTo>
                    <a:cubicBezTo>
                      <a:pt x="1196" y="2009"/>
                      <a:pt x="1203" y="2001"/>
                      <a:pt x="1195" y="1998"/>
                    </a:cubicBezTo>
                    <a:cubicBezTo>
                      <a:pt x="1187" y="1995"/>
                      <a:pt x="1177" y="1973"/>
                      <a:pt x="1173" y="1969"/>
                    </a:cubicBezTo>
                    <a:cubicBezTo>
                      <a:pt x="1168" y="1965"/>
                      <a:pt x="1152" y="1962"/>
                      <a:pt x="1145" y="1958"/>
                    </a:cubicBezTo>
                    <a:cubicBezTo>
                      <a:pt x="1138" y="1953"/>
                      <a:pt x="1119" y="1942"/>
                      <a:pt x="1115" y="1934"/>
                    </a:cubicBezTo>
                    <a:cubicBezTo>
                      <a:pt x="1112" y="1925"/>
                      <a:pt x="1115" y="1919"/>
                      <a:pt x="1114" y="1913"/>
                    </a:cubicBezTo>
                    <a:cubicBezTo>
                      <a:pt x="1112" y="1907"/>
                      <a:pt x="1107" y="1900"/>
                      <a:pt x="1101" y="1894"/>
                    </a:cubicBezTo>
                    <a:cubicBezTo>
                      <a:pt x="1096" y="1889"/>
                      <a:pt x="1072" y="1883"/>
                      <a:pt x="1070" y="1868"/>
                    </a:cubicBezTo>
                    <a:cubicBezTo>
                      <a:pt x="1067" y="1854"/>
                      <a:pt x="1079" y="1851"/>
                      <a:pt x="1078" y="1844"/>
                    </a:cubicBezTo>
                    <a:cubicBezTo>
                      <a:pt x="1077" y="1836"/>
                      <a:pt x="1070" y="1835"/>
                      <a:pt x="1070" y="1828"/>
                    </a:cubicBezTo>
                    <a:cubicBezTo>
                      <a:pt x="1070" y="1820"/>
                      <a:pt x="1067" y="1812"/>
                      <a:pt x="1064" y="1809"/>
                    </a:cubicBezTo>
                    <a:cubicBezTo>
                      <a:pt x="1062" y="1806"/>
                      <a:pt x="1053" y="1798"/>
                      <a:pt x="1047" y="1796"/>
                    </a:cubicBezTo>
                    <a:cubicBezTo>
                      <a:pt x="1041" y="1795"/>
                      <a:pt x="1033" y="1783"/>
                      <a:pt x="1034" y="1776"/>
                    </a:cubicBezTo>
                    <a:cubicBezTo>
                      <a:pt x="1035" y="1770"/>
                      <a:pt x="1032" y="1764"/>
                      <a:pt x="1027" y="1759"/>
                    </a:cubicBezTo>
                    <a:cubicBezTo>
                      <a:pt x="1023" y="1754"/>
                      <a:pt x="1010" y="1727"/>
                      <a:pt x="1009" y="1712"/>
                    </a:cubicBezTo>
                    <a:cubicBezTo>
                      <a:pt x="1008" y="1697"/>
                      <a:pt x="994" y="1696"/>
                      <a:pt x="994" y="1690"/>
                    </a:cubicBezTo>
                    <a:cubicBezTo>
                      <a:pt x="993" y="1684"/>
                      <a:pt x="986" y="1684"/>
                      <a:pt x="983" y="1681"/>
                    </a:cubicBezTo>
                    <a:cubicBezTo>
                      <a:pt x="981" y="1678"/>
                      <a:pt x="970" y="1667"/>
                      <a:pt x="969" y="1664"/>
                    </a:cubicBezTo>
                    <a:cubicBezTo>
                      <a:pt x="968" y="1661"/>
                      <a:pt x="969" y="1653"/>
                      <a:pt x="970" y="1651"/>
                    </a:cubicBezTo>
                    <a:cubicBezTo>
                      <a:pt x="970" y="1652"/>
                      <a:pt x="971" y="1654"/>
                      <a:pt x="973" y="1657"/>
                    </a:cubicBezTo>
                    <a:cubicBezTo>
                      <a:pt x="978" y="1663"/>
                      <a:pt x="987" y="1667"/>
                      <a:pt x="993" y="1673"/>
                    </a:cubicBezTo>
                    <a:cubicBezTo>
                      <a:pt x="999" y="1678"/>
                      <a:pt x="997" y="1687"/>
                      <a:pt x="1001" y="1688"/>
                    </a:cubicBezTo>
                    <a:cubicBezTo>
                      <a:pt x="1005" y="1689"/>
                      <a:pt x="1008" y="1689"/>
                      <a:pt x="1009" y="1677"/>
                    </a:cubicBezTo>
                    <a:cubicBezTo>
                      <a:pt x="1011" y="1664"/>
                      <a:pt x="1015" y="1660"/>
                      <a:pt x="1016" y="1659"/>
                    </a:cubicBezTo>
                    <a:cubicBezTo>
                      <a:pt x="1017" y="1657"/>
                      <a:pt x="1019" y="1655"/>
                      <a:pt x="1020" y="1652"/>
                    </a:cubicBezTo>
                    <a:cubicBezTo>
                      <a:pt x="1020" y="1652"/>
                      <a:pt x="1024" y="1650"/>
                      <a:pt x="1024" y="1650"/>
                    </a:cubicBezTo>
                    <a:cubicBezTo>
                      <a:pt x="1025" y="1654"/>
                      <a:pt x="1012" y="1663"/>
                      <a:pt x="1012" y="1670"/>
                    </a:cubicBezTo>
                    <a:cubicBezTo>
                      <a:pt x="1011" y="1676"/>
                      <a:pt x="1011" y="1685"/>
                      <a:pt x="1013" y="1686"/>
                    </a:cubicBezTo>
                    <a:cubicBezTo>
                      <a:pt x="1015" y="1687"/>
                      <a:pt x="1020" y="1687"/>
                      <a:pt x="1024" y="1690"/>
                    </a:cubicBezTo>
                    <a:cubicBezTo>
                      <a:pt x="1028" y="1694"/>
                      <a:pt x="1037" y="1700"/>
                      <a:pt x="1041" y="1708"/>
                    </a:cubicBezTo>
                    <a:cubicBezTo>
                      <a:pt x="1045" y="1715"/>
                      <a:pt x="1046" y="1727"/>
                      <a:pt x="1054" y="1733"/>
                    </a:cubicBezTo>
                    <a:cubicBezTo>
                      <a:pt x="1062" y="1740"/>
                      <a:pt x="1067" y="1744"/>
                      <a:pt x="1068" y="1751"/>
                    </a:cubicBezTo>
                    <a:cubicBezTo>
                      <a:pt x="1069" y="1758"/>
                      <a:pt x="1072" y="1763"/>
                      <a:pt x="1083" y="1769"/>
                    </a:cubicBezTo>
                    <a:cubicBezTo>
                      <a:pt x="1095" y="1776"/>
                      <a:pt x="1107" y="1789"/>
                      <a:pt x="1109" y="1808"/>
                    </a:cubicBezTo>
                    <a:cubicBezTo>
                      <a:pt x="1110" y="1828"/>
                      <a:pt x="1120" y="1835"/>
                      <a:pt x="1130" y="1839"/>
                    </a:cubicBezTo>
                    <a:cubicBezTo>
                      <a:pt x="1139" y="1844"/>
                      <a:pt x="1140" y="1855"/>
                      <a:pt x="1146" y="1869"/>
                    </a:cubicBezTo>
                    <a:cubicBezTo>
                      <a:pt x="1152" y="1884"/>
                      <a:pt x="1158" y="1892"/>
                      <a:pt x="1164" y="1897"/>
                    </a:cubicBezTo>
                    <a:cubicBezTo>
                      <a:pt x="1171" y="1902"/>
                      <a:pt x="1173" y="1902"/>
                      <a:pt x="1178" y="1908"/>
                    </a:cubicBezTo>
                    <a:cubicBezTo>
                      <a:pt x="1183" y="1914"/>
                      <a:pt x="1180" y="1916"/>
                      <a:pt x="1184" y="1923"/>
                    </a:cubicBezTo>
                    <a:cubicBezTo>
                      <a:pt x="1189" y="1929"/>
                      <a:pt x="1178" y="1938"/>
                      <a:pt x="1178" y="1944"/>
                    </a:cubicBezTo>
                    <a:cubicBezTo>
                      <a:pt x="1178" y="1950"/>
                      <a:pt x="1190" y="1946"/>
                      <a:pt x="1192" y="1951"/>
                    </a:cubicBezTo>
                    <a:cubicBezTo>
                      <a:pt x="1194" y="1956"/>
                      <a:pt x="1190" y="1963"/>
                      <a:pt x="1191" y="1967"/>
                    </a:cubicBezTo>
                    <a:cubicBezTo>
                      <a:pt x="1192" y="1970"/>
                      <a:pt x="1193" y="1971"/>
                      <a:pt x="1192" y="1978"/>
                    </a:cubicBezTo>
                    <a:cubicBezTo>
                      <a:pt x="1191" y="1984"/>
                      <a:pt x="1194" y="1986"/>
                      <a:pt x="1197" y="1992"/>
                    </a:cubicBezTo>
                    <a:cubicBezTo>
                      <a:pt x="1201" y="1997"/>
                      <a:pt x="1199" y="1993"/>
                      <a:pt x="1216" y="1993"/>
                    </a:cubicBezTo>
                    <a:cubicBezTo>
                      <a:pt x="1233" y="1994"/>
                      <a:pt x="1236" y="1994"/>
                      <a:pt x="1243" y="1987"/>
                    </a:cubicBezTo>
                    <a:cubicBezTo>
                      <a:pt x="1249" y="1980"/>
                      <a:pt x="1249" y="1978"/>
                      <a:pt x="1257" y="1982"/>
                    </a:cubicBezTo>
                    <a:cubicBezTo>
                      <a:pt x="1265" y="1985"/>
                      <a:pt x="1271" y="1980"/>
                      <a:pt x="1275" y="1978"/>
                    </a:cubicBezTo>
                    <a:cubicBezTo>
                      <a:pt x="1280" y="1976"/>
                      <a:pt x="1281" y="1972"/>
                      <a:pt x="1287" y="1972"/>
                    </a:cubicBezTo>
                    <a:cubicBezTo>
                      <a:pt x="1293" y="1971"/>
                      <a:pt x="1297" y="1969"/>
                      <a:pt x="1302" y="1964"/>
                    </a:cubicBezTo>
                    <a:cubicBezTo>
                      <a:pt x="1307" y="1958"/>
                      <a:pt x="1315" y="1958"/>
                      <a:pt x="1323" y="1955"/>
                    </a:cubicBezTo>
                    <a:cubicBezTo>
                      <a:pt x="1331" y="1952"/>
                      <a:pt x="1347" y="1956"/>
                      <a:pt x="1355" y="1954"/>
                    </a:cubicBezTo>
                    <a:cubicBezTo>
                      <a:pt x="1364" y="1951"/>
                      <a:pt x="1360" y="1943"/>
                      <a:pt x="1366" y="1932"/>
                    </a:cubicBezTo>
                    <a:cubicBezTo>
                      <a:pt x="1372" y="1921"/>
                      <a:pt x="1385" y="1916"/>
                      <a:pt x="1391" y="1915"/>
                    </a:cubicBezTo>
                    <a:cubicBezTo>
                      <a:pt x="1397" y="1914"/>
                      <a:pt x="1400" y="1916"/>
                      <a:pt x="1406" y="1912"/>
                    </a:cubicBezTo>
                    <a:cubicBezTo>
                      <a:pt x="1412" y="1909"/>
                      <a:pt x="1416" y="1908"/>
                      <a:pt x="1423" y="1908"/>
                    </a:cubicBezTo>
                    <a:cubicBezTo>
                      <a:pt x="1430" y="1909"/>
                      <a:pt x="1431" y="1907"/>
                      <a:pt x="1432" y="1902"/>
                    </a:cubicBezTo>
                    <a:cubicBezTo>
                      <a:pt x="1433" y="1897"/>
                      <a:pt x="1432" y="1888"/>
                      <a:pt x="1437" y="1888"/>
                    </a:cubicBezTo>
                    <a:cubicBezTo>
                      <a:pt x="1442" y="1888"/>
                      <a:pt x="1448" y="1895"/>
                      <a:pt x="1455" y="1890"/>
                    </a:cubicBezTo>
                    <a:cubicBezTo>
                      <a:pt x="1462" y="1885"/>
                      <a:pt x="1455" y="1873"/>
                      <a:pt x="1459" y="1870"/>
                    </a:cubicBezTo>
                    <a:cubicBezTo>
                      <a:pt x="1464" y="1866"/>
                      <a:pt x="1471" y="1871"/>
                      <a:pt x="1479" y="1870"/>
                    </a:cubicBezTo>
                    <a:cubicBezTo>
                      <a:pt x="1487" y="1869"/>
                      <a:pt x="1473" y="1864"/>
                      <a:pt x="1470" y="1858"/>
                    </a:cubicBezTo>
                    <a:cubicBezTo>
                      <a:pt x="1467" y="1853"/>
                      <a:pt x="1480" y="1850"/>
                      <a:pt x="1483" y="1844"/>
                    </a:cubicBezTo>
                    <a:cubicBezTo>
                      <a:pt x="1485" y="1837"/>
                      <a:pt x="1483" y="1833"/>
                      <a:pt x="1485" y="1838"/>
                    </a:cubicBezTo>
                    <a:cubicBezTo>
                      <a:pt x="1488" y="1842"/>
                      <a:pt x="1484" y="1837"/>
                      <a:pt x="1486" y="1834"/>
                    </a:cubicBezTo>
                    <a:cubicBezTo>
                      <a:pt x="1488" y="1830"/>
                      <a:pt x="1492" y="1830"/>
                      <a:pt x="1498" y="1822"/>
                    </a:cubicBezTo>
                    <a:cubicBezTo>
                      <a:pt x="1504" y="1815"/>
                      <a:pt x="1506" y="1814"/>
                      <a:pt x="1509" y="1802"/>
                    </a:cubicBezTo>
                    <a:cubicBezTo>
                      <a:pt x="1512" y="1791"/>
                      <a:pt x="1508" y="1795"/>
                      <a:pt x="1504" y="1792"/>
                    </a:cubicBezTo>
                    <a:cubicBezTo>
                      <a:pt x="1499" y="1789"/>
                      <a:pt x="1493" y="1786"/>
                      <a:pt x="1491" y="1783"/>
                    </a:cubicBezTo>
                    <a:cubicBezTo>
                      <a:pt x="1488" y="1780"/>
                      <a:pt x="1491" y="1767"/>
                      <a:pt x="1487" y="1766"/>
                    </a:cubicBezTo>
                    <a:cubicBezTo>
                      <a:pt x="1484" y="1766"/>
                      <a:pt x="1474" y="1775"/>
                      <a:pt x="1464" y="1773"/>
                    </a:cubicBezTo>
                    <a:cubicBezTo>
                      <a:pt x="1454" y="1772"/>
                      <a:pt x="1455" y="1758"/>
                      <a:pt x="1452" y="1754"/>
                    </a:cubicBezTo>
                    <a:cubicBezTo>
                      <a:pt x="1448" y="1750"/>
                      <a:pt x="1439" y="1754"/>
                      <a:pt x="1437" y="1750"/>
                    </a:cubicBezTo>
                    <a:cubicBezTo>
                      <a:pt x="1435" y="1746"/>
                      <a:pt x="1442" y="1742"/>
                      <a:pt x="1437" y="1732"/>
                    </a:cubicBezTo>
                    <a:cubicBezTo>
                      <a:pt x="1433" y="1721"/>
                      <a:pt x="1420" y="1728"/>
                      <a:pt x="1418" y="1731"/>
                    </a:cubicBezTo>
                    <a:cubicBezTo>
                      <a:pt x="1416" y="1734"/>
                      <a:pt x="1414" y="1736"/>
                      <a:pt x="1411" y="1738"/>
                    </a:cubicBezTo>
                    <a:cubicBezTo>
                      <a:pt x="1409" y="1741"/>
                      <a:pt x="1403" y="1744"/>
                      <a:pt x="1403" y="1747"/>
                    </a:cubicBezTo>
                    <a:cubicBezTo>
                      <a:pt x="1403" y="1749"/>
                      <a:pt x="1402" y="1753"/>
                      <a:pt x="1399" y="1756"/>
                    </a:cubicBezTo>
                    <a:cubicBezTo>
                      <a:pt x="1395" y="1759"/>
                      <a:pt x="1393" y="1761"/>
                      <a:pt x="1387" y="1762"/>
                    </a:cubicBezTo>
                    <a:cubicBezTo>
                      <a:pt x="1381" y="1763"/>
                      <a:pt x="1378" y="1759"/>
                      <a:pt x="1373" y="1759"/>
                    </a:cubicBezTo>
                    <a:cubicBezTo>
                      <a:pt x="1368" y="1758"/>
                      <a:pt x="1360" y="1757"/>
                      <a:pt x="1357" y="1760"/>
                    </a:cubicBezTo>
                    <a:cubicBezTo>
                      <a:pt x="1354" y="1762"/>
                      <a:pt x="1354" y="1764"/>
                      <a:pt x="1353" y="1762"/>
                    </a:cubicBezTo>
                    <a:cubicBezTo>
                      <a:pt x="1352" y="1760"/>
                      <a:pt x="1347" y="1765"/>
                      <a:pt x="1345" y="1764"/>
                    </a:cubicBezTo>
                    <a:cubicBezTo>
                      <a:pt x="1342" y="1763"/>
                      <a:pt x="1339" y="1754"/>
                      <a:pt x="1340" y="1748"/>
                    </a:cubicBezTo>
                    <a:cubicBezTo>
                      <a:pt x="1341" y="1742"/>
                      <a:pt x="1347" y="1740"/>
                      <a:pt x="1345" y="1729"/>
                    </a:cubicBezTo>
                    <a:cubicBezTo>
                      <a:pt x="1343" y="1718"/>
                      <a:pt x="1339" y="1720"/>
                      <a:pt x="1336" y="1719"/>
                    </a:cubicBezTo>
                    <a:cubicBezTo>
                      <a:pt x="1333" y="1718"/>
                      <a:pt x="1331" y="1722"/>
                      <a:pt x="1330" y="1724"/>
                    </a:cubicBezTo>
                    <a:cubicBezTo>
                      <a:pt x="1329" y="1727"/>
                      <a:pt x="1328" y="1733"/>
                      <a:pt x="1330" y="1736"/>
                    </a:cubicBezTo>
                    <a:cubicBezTo>
                      <a:pt x="1332" y="1740"/>
                      <a:pt x="1337" y="1747"/>
                      <a:pt x="1336" y="1749"/>
                    </a:cubicBezTo>
                    <a:cubicBezTo>
                      <a:pt x="1334" y="1750"/>
                      <a:pt x="1332" y="1743"/>
                      <a:pt x="1332" y="1740"/>
                    </a:cubicBezTo>
                    <a:cubicBezTo>
                      <a:pt x="1331" y="1738"/>
                      <a:pt x="1321" y="1735"/>
                      <a:pt x="1320" y="1733"/>
                    </a:cubicBezTo>
                    <a:cubicBezTo>
                      <a:pt x="1319" y="1730"/>
                      <a:pt x="1318" y="1728"/>
                      <a:pt x="1317" y="1727"/>
                    </a:cubicBezTo>
                    <a:cubicBezTo>
                      <a:pt x="1316" y="1726"/>
                      <a:pt x="1321" y="1719"/>
                      <a:pt x="1321" y="1713"/>
                    </a:cubicBezTo>
                    <a:cubicBezTo>
                      <a:pt x="1320" y="1707"/>
                      <a:pt x="1314" y="1708"/>
                      <a:pt x="1314" y="1706"/>
                    </a:cubicBezTo>
                    <a:cubicBezTo>
                      <a:pt x="1314" y="1704"/>
                      <a:pt x="1310" y="1704"/>
                      <a:pt x="1308" y="1702"/>
                    </a:cubicBezTo>
                    <a:cubicBezTo>
                      <a:pt x="1305" y="1699"/>
                      <a:pt x="1308" y="1694"/>
                      <a:pt x="1306" y="1692"/>
                    </a:cubicBezTo>
                    <a:cubicBezTo>
                      <a:pt x="1304" y="1690"/>
                      <a:pt x="1296" y="1694"/>
                      <a:pt x="1295" y="1693"/>
                    </a:cubicBezTo>
                    <a:cubicBezTo>
                      <a:pt x="1294" y="1692"/>
                      <a:pt x="1297" y="1682"/>
                      <a:pt x="1294" y="1681"/>
                    </a:cubicBezTo>
                    <a:cubicBezTo>
                      <a:pt x="1292" y="1680"/>
                      <a:pt x="1291" y="1680"/>
                      <a:pt x="1290" y="1679"/>
                    </a:cubicBezTo>
                    <a:cubicBezTo>
                      <a:pt x="1289" y="1677"/>
                      <a:pt x="1281" y="1676"/>
                      <a:pt x="1280" y="1673"/>
                    </a:cubicBezTo>
                    <a:cubicBezTo>
                      <a:pt x="1278" y="1670"/>
                      <a:pt x="1282" y="1664"/>
                      <a:pt x="1279" y="1662"/>
                    </a:cubicBezTo>
                    <a:cubicBezTo>
                      <a:pt x="1276" y="1660"/>
                      <a:pt x="1278" y="1658"/>
                      <a:pt x="1278" y="1654"/>
                    </a:cubicBezTo>
                    <a:cubicBezTo>
                      <a:pt x="1277" y="1651"/>
                      <a:pt x="1267" y="1646"/>
                      <a:pt x="1267" y="1643"/>
                    </a:cubicBezTo>
                    <a:cubicBezTo>
                      <a:pt x="1266" y="1639"/>
                      <a:pt x="1272" y="1634"/>
                      <a:pt x="1274" y="1632"/>
                    </a:cubicBezTo>
                    <a:cubicBezTo>
                      <a:pt x="1276" y="1631"/>
                      <a:pt x="1273" y="1636"/>
                      <a:pt x="1274" y="1639"/>
                    </a:cubicBezTo>
                    <a:cubicBezTo>
                      <a:pt x="1274" y="1641"/>
                      <a:pt x="1284" y="1630"/>
                      <a:pt x="1288" y="1629"/>
                    </a:cubicBezTo>
                    <a:cubicBezTo>
                      <a:pt x="1292" y="1628"/>
                      <a:pt x="1297" y="1630"/>
                      <a:pt x="1303" y="1631"/>
                    </a:cubicBezTo>
                    <a:cubicBezTo>
                      <a:pt x="1310" y="1632"/>
                      <a:pt x="1310" y="1637"/>
                      <a:pt x="1314" y="1642"/>
                    </a:cubicBezTo>
                    <a:cubicBezTo>
                      <a:pt x="1317" y="1646"/>
                      <a:pt x="1319" y="1659"/>
                      <a:pt x="1326" y="1667"/>
                    </a:cubicBezTo>
                    <a:cubicBezTo>
                      <a:pt x="1332" y="1675"/>
                      <a:pt x="1331" y="1681"/>
                      <a:pt x="1333" y="1683"/>
                    </a:cubicBezTo>
                    <a:cubicBezTo>
                      <a:pt x="1336" y="1685"/>
                      <a:pt x="1347" y="1688"/>
                      <a:pt x="1356" y="1690"/>
                    </a:cubicBezTo>
                    <a:cubicBezTo>
                      <a:pt x="1365" y="1693"/>
                      <a:pt x="1366" y="1692"/>
                      <a:pt x="1369" y="1695"/>
                    </a:cubicBezTo>
                    <a:cubicBezTo>
                      <a:pt x="1372" y="1698"/>
                      <a:pt x="1376" y="1706"/>
                      <a:pt x="1382" y="1708"/>
                    </a:cubicBezTo>
                    <a:cubicBezTo>
                      <a:pt x="1388" y="1710"/>
                      <a:pt x="1391" y="1701"/>
                      <a:pt x="1399" y="1703"/>
                    </a:cubicBezTo>
                    <a:cubicBezTo>
                      <a:pt x="1407" y="1704"/>
                      <a:pt x="1407" y="1716"/>
                      <a:pt x="1417" y="1708"/>
                    </a:cubicBezTo>
                    <a:cubicBezTo>
                      <a:pt x="1426" y="1700"/>
                      <a:pt x="1434" y="1699"/>
                      <a:pt x="1441" y="1703"/>
                    </a:cubicBezTo>
                    <a:cubicBezTo>
                      <a:pt x="1448" y="1708"/>
                      <a:pt x="1454" y="1719"/>
                      <a:pt x="1456" y="1725"/>
                    </a:cubicBezTo>
                    <a:cubicBezTo>
                      <a:pt x="1458" y="1731"/>
                      <a:pt x="1469" y="1731"/>
                      <a:pt x="1474" y="1730"/>
                    </a:cubicBezTo>
                    <a:cubicBezTo>
                      <a:pt x="1478" y="1729"/>
                      <a:pt x="1479" y="1728"/>
                      <a:pt x="1480" y="1731"/>
                    </a:cubicBezTo>
                    <a:cubicBezTo>
                      <a:pt x="1481" y="1734"/>
                      <a:pt x="1496" y="1736"/>
                      <a:pt x="1505" y="1737"/>
                    </a:cubicBezTo>
                    <a:cubicBezTo>
                      <a:pt x="1515" y="1738"/>
                      <a:pt x="1529" y="1746"/>
                      <a:pt x="1540" y="1742"/>
                    </a:cubicBezTo>
                    <a:cubicBezTo>
                      <a:pt x="1551" y="1738"/>
                      <a:pt x="1564" y="1736"/>
                      <a:pt x="1572" y="1735"/>
                    </a:cubicBezTo>
                    <a:cubicBezTo>
                      <a:pt x="1581" y="1734"/>
                      <a:pt x="1581" y="1731"/>
                      <a:pt x="1584" y="1731"/>
                    </a:cubicBezTo>
                    <a:cubicBezTo>
                      <a:pt x="1587" y="1731"/>
                      <a:pt x="1592" y="1737"/>
                      <a:pt x="1595" y="1737"/>
                    </a:cubicBezTo>
                    <a:cubicBezTo>
                      <a:pt x="1599" y="1736"/>
                      <a:pt x="1607" y="1739"/>
                      <a:pt x="1614" y="1738"/>
                    </a:cubicBezTo>
                    <a:cubicBezTo>
                      <a:pt x="1620" y="1736"/>
                      <a:pt x="1628" y="1737"/>
                      <a:pt x="1634" y="1742"/>
                    </a:cubicBezTo>
                    <a:cubicBezTo>
                      <a:pt x="1640" y="1746"/>
                      <a:pt x="1642" y="1738"/>
                      <a:pt x="1649" y="1742"/>
                    </a:cubicBezTo>
                    <a:cubicBezTo>
                      <a:pt x="1656" y="1745"/>
                      <a:pt x="1654" y="1763"/>
                      <a:pt x="1656" y="1766"/>
                    </a:cubicBezTo>
                    <a:cubicBezTo>
                      <a:pt x="1658" y="1769"/>
                      <a:pt x="1667" y="1771"/>
                      <a:pt x="1673" y="1767"/>
                    </a:cubicBezTo>
                    <a:cubicBezTo>
                      <a:pt x="1679" y="1763"/>
                      <a:pt x="1685" y="1767"/>
                      <a:pt x="1684" y="1769"/>
                    </a:cubicBezTo>
                    <a:cubicBezTo>
                      <a:pt x="1683" y="1772"/>
                      <a:pt x="1681" y="1773"/>
                      <a:pt x="1685" y="1779"/>
                    </a:cubicBezTo>
                    <a:cubicBezTo>
                      <a:pt x="1688" y="1785"/>
                      <a:pt x="1697" y="1789"/>
                      <a:pt x="1707" y="1787"/>
                    </a:cubicBezTo>
                    <a:cubicBezTo>
                      <a:pt x="1717" y="1785"/>
                      <a:pt x="1718" y="1794"/>
                      <a:pt x="1712" y="1796"/>
                    </a:cubicBezTo>
                    <a:cubicBezTo>
                      <a:pt x="1705" y="1799"/>
                      <a:pt x="1694" y="1792"/>
                      <a:pt x="1704" y="1809"/>
                    </a:cubicBezTo>
                    <a:cubicBezTo>
                      <a:pt x="1714" y="1826"/>
                      <a:pt x="1730" y="1830"/>
                      <a:pt x="1733" y="1830"/>
                    </a:cubicBezTo>
                    <a:cubicBezTo>
                      <a:pt x="1736" y="1831"/>
                      <a:pt x="1742" y="1824"/>
                      <a:pt x="1748" y="1823"/>
                    </a:cubicBezTo>
                    <a:cubicBezTo>
                      <a:pt x="1754" y="1822"/>
                      <a:pt x="1760" y="1821"/>
                      <a:pt x="1761" y="1816"/>
                    </a:cubicBezTo>
                    <a:cubicBezTo>
                      <a:pt x="1762" y="1812"/>
                      <a:pt x="1757" y="1808"/>
                      <a:pt x="1755" y="1802"/>
                    </a:cubicBezTo>
                    <a:cubicBezTo>
                      <a:pt x="1753" y="1796"/>
                      <a:pt x="1758" y="1798"/>
                      <a:pt x="1760" y="1796"/>
                    </a:cubicBezTo>
                    <a:cubicBezTo>
                      <a:pt x="1763" y="1795"/>
                      <a:pt x="1768" y="1793"/>
                      <a:pt x="1769" y="1795"/>
                    </a:cubicBezTo>
                    <a:cubicBezTo>
                      <a:pt x="1771" y="1798"/>
                      <a:pt x="1767" y="1804"/>
                      <a:pt x="1765" y="1805"/>
                    </a:cubicBezTo>
                    <a:cubicBezTo>
                      <a:pt x="1763" y="1806"/>
                      <a:pt x="1760" y="1807"/>
                      <a:pt x="1761" y="1810"/>
                    </a:cubicBezTo>
                    <a:cubicBezTo>
                      <a:pt x="1761" y="1812"/>
                      <a:pt x="1767" y="1810"/>
                      <a:pt x="1766" y="1811"/>
                    </a:cubicBezTo>
                    <a:cubicBezTo>
                      <a:pt x="1765" y="1813"/>
                      <a:pt x="1768" y="1814"/>
                      <a:pt x="1769" y="1819"/>
                    </a:cubicBezTo>
                    <a:cubicBezTo>
                      <a:pt x="1769" y="1824"/>
                      <a:pt x="1773" y="1826"/>
                      <a:pt x="1773" y="1838"/>
                    </a:cubicBezTo>
                    <a:cubicBezTo>
                      <a:pt x="1773" y="1849"/>
                      <a:pt x="1768" y="1850"/>
                      <a:pt x="1771" y="1857"/>
                    </a:cubicBezTo>
                    <a:cubicBezTo>
                      <a:pt x="1775" y="1863"/>
                      <a:pt x="1770" y="1871"/>
                      <a:pt x="1771" y="1881"/>
                    </a:cubicBezTo>
                    <a:cubicBezTo>
                      <a:pt x="1772" y="1891"/>
                      <a:pt x="1783" y="1900"/>
                      <a:pt x="1786" y="1907"/>
                    </a:cubicBezTo>
                    <a:cubicBezTo>
                      <a:pt x="1790" y="1914"/>
                      <a:pt x="1791" y="1920"/>
                      <a:pt x="1797" y="1929"/>
                    </a:cubicBezTo>
                    <a:cubicBezTo>
                      <a:pt x="1803" y="1938"/>
                      <a:pt x="1812" y="1956"/>
                      <a:pt x="1816" y="1972"/>
                    </a:cubicBezTo>
                    <a:cubicBezTo>
                      <a:pt x="1819" y="1987"/>
                      <a:pt x="1820" y="2004"/>
                      <a:pt x="1828" y="2010"/>
                    </a:cubicBezTo>
                    <a:cubicBezTo>
                      <a:pt x="1836" y="2016"/>
                      <a:pt x="1855" y="2043"/>
                      <a:pt x="1858" y="2051"/>
                    </a:cubicBezTo>
                    <a:cubicBezTo>
                      <a:pt x="1860" y="2059"/>
                      <a:pt x="1859" y="2070"/>
                      <a:pt x="1873" y="2083"/>
                    </a:cubicBezTo>
                    <a:cubicBezTo>
                      <a:pt x="1887" y="2096"/>
                      <a:pt x="1888" y="2084"/>
                      <a:pt x="1888" y="2080"/>
                    </a:cubicBezTo>
                    <a:cubicBezTo>
                      <a:pt x="1888" y="2076"/>
                      <a:pt x="1894" y="2079"/>
                      <a:pt x="1902" y="2077"/>
                    </a:cubicBezTo>
                    <a:cubicBezTo>
                      <a:pt x="1911" y="2075"/>
                      <a:pt x="1912" y="2069"/>
                      <a:pt x="1914" y="2062"/>
                    </a:cubicBezTo>
                    <a:cubicBezTo>
                      <a:pt x="1916" y="2055"/>
                      <a:pt x="1916" y="2051"/>
                      <a:pt x="1922" y="2048"/>
                    </a:cubicBezTo>
                    <a:cubicBezTo>
                      <a:pt x="1928" y="2045"/>
                      <a:pt x="1926" y="2036"/>
                      <a:pt x="1925" y="2027"/>
                    </a:cubicBezTo>
                    <a:cubicBezTo>
                      <a:pt x="1924" y="2017"/>
                      <a:pt x="1924" y="2019"/>
                      <a:pt x="1927" y="2013"/>
                    </a:cubicBezTo>
                    <a:cubicBezTo>
                      <a:pt x="1931" y="2007"/>
                      <a:pt x="1932" y="1992"/>
                      <a:pt x="1931" y="1986"/>
                    </a:cubicBezTo>
                    <a:cubicBezTo>
                      <a:pt x="1930" y="1979"/>
                      <a:pt x="1920" y="1978"/>
                      <a:pt x="1917" y="1963"/>
                    </a:cubicBezTo>
                    <a:cubicBezTo>
                      <a:pt x="1915" y="1948"/>
                      <a:pt x="1926" y="1943"/>
                      <a:pt x="1938" y="1930"/>
                    </a:cubicBezTo>
                    <a:cubicBezTo>
                      <a:pt x="1950" y="1917"/>
                      <a:pt x="1955" y="1917"/>
                      <a:pt x="1958" y="1913"/>
                    </a:cubicBezTo>
                    <a:cubicBezTo>
                      <a:pt x="1960" y="1910"/>
                      <a:pt x="1966" y="1906"/>
                      <a:pt x="1968" y="1902"/>
                    </a:cubicBezTo>
                    <a:cubicBezTo>
                      <a:pt x="1970" y="1898"/>
                      <a:pt x="1981" y="1900"/>
                      <a:pt x="1985" y="1896"/>
                    </a:cubicBezTo>
                    <a:cubicBezTo>
                      <a:pt x="1989" y="1892"/>
                      <a:pt x="1991" y="1879"/>
                      <a:pt x="1997" y="1876"/>
                    </a:cubicBezTo>
                    <a:cubicBezTo>
                      <a:pt x="2003" y="1873"/>
                      <a:pt x="2000" y="1871"/>
                      <a:pt x="2004" y="1865"/>
                    </a:cubicBezTo>
                    <a:cubicBezTo>
                      <a:pt x="2008" y="1860"/>
                      <a:pt x="2010" y="1857"/>
                      <a:pt x="2013" y="1852"/>
                    </a:cubicBezTo>
                    <a:cubicBezTo>
                      <a:pt x="2017" y="1847"/>
                      <a:pt x="2024" y="1852"/>
                      <a:pt x="2036" y="1843"/>
                    </a:cubicBezTo>
                    <a:cubicBezTo>
                      <a:pt x="2049" y="1834"/>
                      <a:pt x="2048" y="1829"/>
                      <a:pt x="2048" y="1823"/>
                    </a:cubicBezTo>
                    <a:cubicBezTo>
                      <a:pt x="2048" y="1817"/>
                      <a:pt x="2046" y="1810"/>
                      <a:pt x="2050" y="1807"/>
                    </a:cubicBezTo>
                    <a:cubicBezTo>
                      <a:pt x="2054" y="1804"/>
                      <a:pt x="2063" y="1803"/>
                      <a:pt x="2069" y="1802"/>
                    </a:cubicBezTo>
                    <a:cubicBezTo>
                      <a:pt x="2074" y="1801"/>
                      <a:pt x="2080" y="1802"/>
                      <a:pt x="2081" y="1803"/>
                    </a:cubicBezTo>
                    <a:cubicBezTo>
                      <a:pt x="2082" y="1804"/>
                      <a:pt x="2088" y="1807"/>
                      <a:pt x="2092" y="1807"/>
                    </a:cubicBezTo>
                    <a:cubicBezTo>
                      <a:pt x="2095" y="1807"/>
                      <a:pt x="2103" y="1810"/>
                      <a:pt x="2106" y="1808"/>
                    </a:cubicBezTo>
                    <a:cubicBezTo>
                      <a:pt x="2109" y="1806"/>
                      <a:pt x="2109" y="1796"/>
                      <a:pt x="2113" y="1793"/>
                    </a:cubicBezTo>
                    <a:cubicBezTo>
                      <a:pt x="2116" y="1791"/>
                      <a:pt x="2111" y="1784"/>
                      <a:pt x="2111" y="1780"/>
                    </a:cubicBezTo>
                    <a:cubicBezTo>
                      <a:pt x="2112" y="1776"/>
                      <a:pt x="2122" y="1776"/>
                      <a:pt x="2125" y="1778"/>
                    </a:cubicBezTo>
                    <a:cubicBezTo>
                      <a:pt x="2127" y="1780"/>
                      <a:pt x="2125" y="1787"/>
                      <a:pt x="2128" y="1783"/>
                    </a:cubicBezTo>
                    <a:cubicBezTo>
                      <a:pt x="2131" y="1780"/>
                      <a:pt x="2139" y="1788"/>
                      <a:pt x="2141" y="1793"/>
                    </a:cubicBezTo>
                    <a:cubicBezTo>
                      <a:pt x="2142" y="1798"/>
                      <a:pt x="2142" y="1803"/>
                      <a:pt x="2143" y="1811"/>
                    </a:cubicBezTo>
                    <a:cubicBezTo>
                      <a:pt x="2144" y="1819"/>
                      <a:pt x="2145" y="1830"/>
                      <a:pt x="2152" y="1838"/>
                    </a:cubicBezTo>
                    <a:cubicBezTo>
                      <a:pt x="2160" y="1847"/>
                      <a:pt x="2176" y="1841"/>
                      <a:pt x="2180" y="1842"/>
                    </a:cubicBezTo>
                    <a:cubicBezTo>
                      <a:pt x="2183" y="1843"/>
                      <a:pt x="2187" y="1858"/>
                      <a:pt x="2189" y="1862"/>
                    </a:cubicBezTo>
                    <a:cubicBezTo>
                      <a:pt x="2192" y="1866"/>
                      <a:pt x="2196" y="1886"/>
                      <a:pt x="2197" y="1888"/>
                    </a:cubicBezTo>
                    <a:cubicBezTo>
                      <a:pt x="2198" y="1890"/>
                      <a:pt x="2205" y="1898"/>
                      <a:pt x="2204" y="1901"/>
                    </a:cubicBezTo>
                    <a:cubicBezTo>
                      <a:pt x="2204" y="1903"/>
                      <a:pt x="2197" y="1906"/>
                      <a:pt x="2197" y="1919"/>
                    </a:cubicBezTo>
                    <a:cubicBezTo>
                      <a:pt x="2196" y="1932"/>
                      <a:pt x="2201" y="1934"/>
                      <a:pt x="2209" y="1934"/>
                    </a:cubicBezTo>
                    <a:cubicBezTo>
                      <a:pt x="2217" y="1935"/>
                      <a:pt x="2224" y="1924"/>
                      <a:pt x="2236" y="1912"/>
                    </a:cubicBezTo>
                    <a:cubicBezTo>
                      <a:pt x="2247" y="1900"/>
                      <a:pt x="2255" y="1909"/>
                      <a:pt x="2257" y="1912"/>
                    </a:cubicBezTo>
                    <a:close/>
                    <a:moveTo>
                      <a:pt x="307" y="1245"/>
                    </a:moveTo>
                    <a:cubicBezTo>
                      <a:pt x="307" y="1245"/>
                      <a:pt x="308" y="1245"/>
                      <a:pt x="308" y="1244"/>
                    </a:cubicBezTo>
                    <a:cubicBezTo>
                      <a:pt x="312" y="1243"/>
                      <a:pt x="316" y="1246"/>
                      <a:pt x="316" y="1248"/>
                    </a:cubicBezTo>
                    <a:cubicBezTo>
                      <a:pt x="315" y="1249"/>
                      <a:pt x="309" y="1245"/>
                      <a:pt x="307" y="1245"/>
                    </a:cubicBezTo>
                    <a:close/>
                    <a:moveTo>
                      <a:pt x="824" y="874"/>
                    </a:moveTo>
                    <a:cubicBezTo>
                      <a:pt x="824" y="875"/>
                      <a:pt x="822" y="876"/>
                      <a:pt x="820" y="878"/>
                    </a:cubicBezTo>
                    <a:cubicBezTo>
                      <a:pt x="822" y="875"/>
                      <a:pt x="823" y="872"/>
                      <a:pt x="824" y="874"/>
                    </a:cubicBezTo>
                    <a:close/>
                    <a:moveTo>
                      <a:pt x="836" y="901"/>
                    </a:moveTo>
                    <a:cubicBezTo>
                      <a:pt x="833" y="904"/>
                      <a:pt x="823" y="895"/>
                      <a:pt x="819" y="896"/>
                    </a:cubicBezTo>
                    <a:cubicBezTo>
                      <a:pt x="815" y="897"/>
                      <a:pt x="818" y="902"/>
                      <a:pt x="818" y="905"/>
                    </a:cubicBezTo>
                    <a:cubicBezTo>
                      <a:pt x="818" y="909"/>
                      <a:pt x="811" y="914"/>
                      <a:pt x="804" y="914"/>
                    </a:cubicBezTo>
                    <a:cubicBezTo>
                      <a:pt x="797" y="914"/>
                      <a:pt x="798" y="908"/>
                      <a:pt x="795" y="907"/>
                    </a:cubicBezTo>
                    <a:cubicBezTo>
                      <a:pt x="793" y="906"/>
                      <a:pt x="788" y="903"/>
                      <a:pt x="783" y="902"/>
                    </a:cubicBezTo>
                    <a:cubicBezTo>
                      <a:pt x="777" y="902"/>
                      <a:pt x="772" y="902"/>
                      <a:pt x="770" y="903"/>
                    </a:cubicBezTo>
                    <a:cubicBezTo>
                      <a:pt x="767" y="905"/>
                      <a:pt x="767" y="913"/>
                      <a:pt x="765" y="913"/>
                    </a:cubicBezTo>
                    <a:cubicBezTo>
                      <a:pt x="763" y="913"/>
                      <a:pt x="750" y="910"/>
                      <a:pt x="746" y="912"/>
                    </a:cubicBezTo>
                    <a:cubicBezTo>
                      <a:pt x="742" y="914"/>
                      <a:pt x="735" y="915"/>
                      <a:pt x="733" y="918"/>
                    </a:cubicBezTo>
                    <a:cubicBezTo>
                      <a:pt x="732" y="919"/>
                      <a:pt x="732" y="923"/>
                      <a:pt x="733" y="927"/>
                    </a:cubicBezTo>
                    <a:cubicBezTo>
                      <a:pt x="728" y="925"/>
                      <a:pt x="721" y="922"/>
                      <a:pt x="719" y="923"/>
                    </a:cubicBezTo>
                    <a:cubicBezTo>
                      <a:pt x="714" y="926"/>
                      <a:pt x="715" y="928"/>
                      <a:pt x="713" y="931"/>
                    </a:cubicBezTo>
                    <a:cubicBezTo>
                      <a:pt x="711" y="934"/>
                      <a:pt x="715" y="942"/>
                      <a:pt x="720" y="942"/>
                    </a:cubicBezTo>
                    <a:cubicBezTo>
                      <a:pt x="724" y="941"/>
                      <a:pt x="728" y="936"/>
                      <a:pt x="731" y="934"/>
                    </a:cubicBezTo>
                    <a:cubicBezTo>
                      <a:pt x="732" y="934"/>
                      <a:pt x="733" y="933"/>
                      <a:pt x="734" y="932"/>
                    </a:cubicBezTo>
                    <a:cubicBezTo>
                      <a:pt x="734" y="934"/>
                      <a:pt x="735" y="935"/>
                      <a:pt x="735" y="936"/>
                    </a:cubicBezTo>
                    <a:cubicBezTo>
                      <a:pt x="735" y="936"/>
                      <a:pt x="735" y="937"/>
                      <a:pt x="736" y="937"/>
                    </a:cubicBezTo>
                    <a:cubicBezTo>
                      <a:pt x="735" y="937"/>
                      <a:pt x="735" y="938"/>
                      <a:pt x="735" y="938"/>
                    </a:cubicBezTo>
                    <a:cubicBezTo>
                      <a:pt x="736" y="938"/>
                      <a:pt x="737" y="937"/>
                      <a:pt x="738" y="938"/>
                    </a:cubicBezTo>
                    <a:cubicBezTo>
                      <a:pt x="739" y="939"/>
                      <a:pt x="736" y="941"/>
                      <a:pt x="738" y="941"/>
                    </a:cubicBezTo>
                    <a:cubicBezTo>
                      <a:pt x="741" y="940"/>
                      <a:pt x="738" y="949"/>
                      <a:pt x="739" y="951"/>
                    </a:cubicBezTo>
                    <a:cubicBezTo>
                      <a:pt x="740" y="952"/>
                      <a:pt x="745" y="957"/>
                      <a:pt x="749" y="958"/>
                    </a:cubicBezTo>
                    <a:cubicBezTo>
                      <a:pt x="753" y="959"/>
                      <a:pt x="751" y="955"/>
                      <a:pt x="752" y="958"/>
                    </a:cubicBezTo>
                    <a:cubicBezTo>
                      <a:pt x="753" y="961"/>
                      <a:pt x="760" y="964"/>
                      <a:pt x="759" y="977"/>
                    </a:cubicBezTo>
                    <a:cubicBezTo>
                      <a:pt x="758" y="989"/>
                      <a:pt x="746" y="987"/>
                      <a:pt x="743" y="987"/>
                    </a:cubicBezTo>
                    <a:cubicBezTo>
                      <a:pt x="741" y="986"/>
                      <a:pt x="736" y="986"/>
                      <a:pt x="735" y="982"/>
                    </a:cubicBezTo>
                    <a:cubicBezTo>
                      <a:pt x="734" y="979"/>
                      <a:pt x="731" y="979"/>
                      <a:pt x="728" y="975"/>
                    </a:cubicBezTo>
                    <a:cubicBezTo>
                      <a:pt x="725" y="970"/>
                      <a:pt x="728" y="964"/>
                      <a:pt x="723" y="964"/>
                    </a:cubicBezTo>
                    <a:cubicBezTo>
                      <a:pt x="721" y="964"/>
                      <a:pt x="720" y="965"/>
                      <a:pt x="718" y="965"/>
                    </a:cubicBezTo>
                    <a:cubicBezTo>
                      <a:pt x="717" y="964"/>
                      <a:pt x="715" y="962"/>
                      <a:pt x="715" y="961"/>
                    </a:cubicBezTo>
                    <a:cubicBezTo>
                      <a:pt x="715" y="960"/>
                      <a:pt x="723" y="961"/>
                      <a:pt x="724" y="960"/>
                    </a:cubicBezTo>
                    <a:cubicBezTo>
                      <a:pt x="725" y="958"/>
                      <a:pt x="721" y="953"/>
                      <a:pt x="722" y="951"/>
                    </a:cubicBezTo>
                    <a:cubicBezTo>
                      <a:pt x="722" y="950"/>
                      <a:pt x="729" y="952"/>
                      <a:pt x="730" y="952"/>
                    </a:cubicBezTo>
                    <a:cubicBezTo>
                      <a:pt x="731" y="951"/>
                      <a:pt x="729" y="947"/>
                      <a:pt x="731" y="946"/>
                    </a:cubicBezTo>
                    <a:cubicBezTo>
                      <a:pt x="732" y="946"/>
                      <a:pt x="736" y="944"/>
                      <a:pt x="736" y="942"/>
                    </a:cubicBezTo>
                    <a:cubicBezTo>
                      <a:pt x="735" y="941"/>
                      <a:pt x="730" y="941"/>
                      <a:pt x="731" y="940"/>
                    </a:cubicBezTo>
                    <a:cubicBezTo>
                      <a:pt x="731" y="940"/>
                      <a:pt x="731" y="940"/>
                      <a:pt x="731" y="940"/>
                    </a:cubicBezTo>
                    <a:cubicBezTo>
                      <a:pt x="728" y="940"/>
                      <a:pt x="728" y="939"/>
                      <a:pt x="725" y="941"/>
                    </a:cubicBezTo>
                    <a:cubicBezTo>
                      <a:pt x="722" y="942"/>
                      <a:pt x="723" y="943"/>
                      <a:pt x="721" y="944"/>
                    </a:cubicBezTo>
                    <a:cubicBezTo>
                      <a:pt x="720" y="945"/>
                      <a:pt x="719" y="948"/>
                      <a:pt x="717" y="948"/>
                    </a:cubicBezTo>
                    <a:cubicBezTo>
                      <a:pt x="716" y="949"/>
                      <a:pt x="709" y="945"/>
                      <a:pt x="709" y="946"/>
                    </a:cubicBezTo>
                    <a:cubicBezTo>
                      <a:pt x="709" y="948"/>
                      <a:pt x="711" y="954"/>
                      <a:pt x="711" y="955"/>
                    </a:cubicBezTo>
                    <a:cubicBezTo>
                      <a:pt x="712" y="956"/>
                      <a:pt x="718" y="957"/>
                      <a:pt x="717" y="958"/>
                    </a:cubicBezTo>
                    <a:cubicBezTo>
                      <a:pt x="717" y="959"/>
                      <a:pt x="711" y="960"/>
                      <a:pt x="712" y="962"/>
                    </a:cubicBezTo>
                    <a:cubicBezTo>
                      <a:pt x="712" y="963"/>
                      <a:pt x="713" y="966"/>
                      <a:pt x="715" y="967"/>
                    </a:cubicBezTo>
                    <a:cubicBezTo>
                      <a:pt x="711" y="970"/>
                      <a:pt x="708" y="973"/>
                      <a:pt x="705" y="976"/>
                    </a:cubicBezTo>
                    <a:cubicBezTo>
                      <a:pt x="700" y="979"/>
                      <a:pt x="709" y="981"/>
                      <a:pt x="710" y="983"/>
                    </a:cubicBezTo>
                    <a:cubicBezTo>
                      <a:pt x="711" y="985"/>
                      <a:pt x="709" y="992"/>
                      <a:pt x="707" y="996"/>
                    </a:cubicBezTo>
                    <a:cubicBezTo>
                      <a:pt x="705" y="1000"/>
                      <a:pt x="698" y="1009"/>
                      <a:pt x="699" y="1013"/>
                    </a:cubicBezTo>
                    <a:cubicBezTo>
                      <a:pt x="700" y="1018"/>
                      <a:pt x="713" y="1033"/>
                      <a:pt x="716" y="1036"/>
                    </a:cubicBezTo>
                    <a:cubicBezTo>
                      <a:pt x="719" y="1038"/>
                      <a:pt x="726" y="1038"/>
                      <a:pt x="734" y="1042"/>
                    </a:cubicBezTo>
                    <a:cubicBezTo>
                      <a:pt x="742" y="1047"/>
                      <a:pt x="734" y="1052"/>
                      <a:pt x="729" y="1053"/>
                    </a:cubicBezTo>
                    <a:cubicBezTo>
                      <a:pt x="725" y="1054"/>
                      <a:pt x="695" y="1049"/>
                      <a:pt x="687" y="1050"/>
                    </a:cubicBezTo>
                    <a:cubicBezTo>
                      <a:pt x="679" y="1051"/>
                      <a:pt x="676" y="1054"/>
                      <a:pt x="673" y="1055"/>
                    </a:cubicBezTo>
                    <a:cubicBezTo>
                      <a:pt x="670" y="1056"/>
                      <a:pt x="663" y="1059"/>
                      <a:pt x="662" y="1052"/>
                    </a:cubicBezTo>
                    <a:cubicBezTo>
                      <a:pt x="661" y="1046"/>
                      <a:pt x="658" y="1047"/>
                      <a:pt x="654" y="1049"/>
                    </a:cubicBezTo>
                    <a:cubicBezTo>
                      <a:pt x="650" y="1051"/>
                      <a:pt x="640" y="1045"/>
                      <a:pt x="636" y="1046"/>
                    </a:cubicBezTo>
                    <a:cubicBezTo>
                      <a:pt x="632" y="1046"/>
                      <a:pt x="631" y="1049"/>
                      <a:pt x="628" y="1051"/>
                    </a:cubicBezTo>
                    <a:cubicBezTo>
                      <a:pt x="626" y="1053"/>
                      <a:pt x="628" y="1057"/>
                      <a:pt x="627" y="1059"/>
                    </a:cubicBezTo>
                    <a:cubicBezTo>
                      <a:pt x="626" y="1061"/>
                      <a:pt x="620" y="1058"/>
                      <a:pt x="615" y="1059"/>
                    </a:cubicBezTo>
                    <a:cubicBezTo>
                      <a:pt x="609" y="1059"/>
                      <a:pt x="605" y="1065"/>
                      <a:pt x="600" y="1067"/>
                    </a:cubicBezTo>
                    <a:cubicBezTo>
                      <a:pt x="595" y="1069"/>
                      <a:pt x="599" y="1080"/>
                      <a:pt x="598" y="1082"/>
                    </a:cubicBezTo>
                    <a:cubicBezTo>
                      <a:pt x="596" y="1084"/>
                      <a:pt x="591" y="1078"/>
                      <a:pt x="588" y="1076"/>
                    </a:cubicBezTo>
                    <a:cubicBezTo>
                      <a:pt x="585" y="1073"/>
                      <a:pt x="579" y="1065"/>
                      <a:pt x="575" y="1063"/>
                    </a:cubicBezTo>
                    <a:cubicBezTo>
                      <a:pt x="571" y="1061"/>
                      <a:pt x="547" y="1058"/>
                      <a:pt x="543" y="1063"/>
                    </a:cubicBezTo>
                    <a:cubicBezTo>
                      <a:pt x="539" y="1068"/>
                      <a:pt x="534" y="1079"/>
                      <a:pt x="532" y="1079"/>
                    </a:cubicBezTo>
                    <a:cubicBezTo>
                      <a:pt x="530" y="1079"/>
                      <a:pt x="529" y="1070"/>
                      <a:pt x="532" y="1068"/>
                    </a:cubicBezTo>
                    <a:cubicBezTo>
                      <a:pt x="532" y="1068"/>
                      <a:pt x="533" y="1067"/>
                      <a:pt x="533" y="1067"/>
                    </a:cubicBezTo>
                    <a:cubicBezTo>
                      <a:pt x="533" y="1067"/>
                      <a:pt x="532" y="1067"/>
                      <a:pt x="532" y="1067"/>
                    </a:cubicBezTo>
                    <a:cubicBezTo>
                      <a:pt x="531" y="1067"/>
                      <a:pt x="533" y="1062"/>
                      <a:pt x="529" y="1059"/>
                    </a:cubicBezTo>
                    <a:cubicBezTo>
                      <a:pt x="525" y="1057"/>
                      <a:pt x="520" y="1066"/>
                      <a:pt x="516" y="1064"/>
                    </a:cubicBezTo>
                    <a:cubicBezTo>
                      <a:pt x="512" y="1063"/>
                      <a:pt x="510" y="1048"/>
                      <a:pt x="516" y="1045"/>
                    </a:cubicBezTo>
                    <a:cubicBezTo>
                      <a:pt x="522" y="1041"/>
                      <a:pt x="530" y="1052"/>
                      <a:pt x="531" y="1055"/>
                    </a:cubicBezTo>
                    <a:cubicBezTo>
                      <a:pt x="531" y="1059"/>
                      <a:pt x="540" y="1063"/>
                      <a:pt x="548" y="1060"/>
                    </a:cubicBezTo>
                    <a:cubicBezTo>
                      <a:pt x="556" y="1058"/>
                      <a:pt x="554" y="1045"/>
                      <a:pt x="554" y="1043"/>
                    </a:cubicBezTo>
                    <a:cubicBezTo>
                      <a:pt x="554" y="1041"/>
                      <a:pt x="553" y="1036"/>
                      <a:pt x="557" y="1033"/>
                    </a:cubicBezTo>
                    <a:cubicBezTo>
                      <a:pt x="558" y="1033"/>
                      <a:pt x="559" y="1032"/>
                      <a:pt x="560" y="1031"/>
                    </a:cubicBezTo>
                    <a:cubicBezTo>
                      <a:pt x="560" y="1031"/>
                      <a:pt x="560" y="1032"/>
                      <a:pt x="560" y="1032"/>
                    </a:cubicBezTo>
                    <a:cubicBezTo>
                      <a:pt x="562" y="1042"/>
                      <a:pt x="576" y="1033"/>
                      <a:pt x="582" y="1027"/>
                    </a:cubicBezTo>
                    <a:cubicBezTo>
                      <a:pt x="589" y="1020"/>
                      <a:pt x="601" y="1022"/>
                      <a:pt x="613" y="1020"/>
                    </a:cubicBezTo>
                    <a:cubicBezTo>
                      <a:pt x="617" y="1020"/>
                      <a:pt x="619" y="1017"/>
                      <a:pt x="620" y="1015"/>
                    </a:cubicBezTo>
                    <a:cubicBezTo>
                      <a:pt x="622" y="1014"/>
                      <a:pt x="624" y="1011"/>
                      <a:pt x="624" y="1008"/>
                    </a:cubicBezTo>
                    <a:cubicBezTo>
                      <a:pt x="624" y="1004"/>
                      <a:pt x="630" y="1000"/>
                      <a:pt x="632" y="997"/>
                    </a:cubicBezTo>
                    <a:cubicBezTo>
                      <a:pt x="634" y="993"/>
                      <a:pt x="633" y="990"/>
                      <a:pt x="632" y="986"/>
                    </a:cubicBezTo>
                    <a:cubicBezTo>
                      <a:pt x="630" y="983"/>
                      <a:pt x="627" y="983"/>
                      <a:pt x="627" y="984"/>
                    </a:cubicBezTo>
                    <a:cubicBezTo>
                      <a:pt x="626" y="990"/>
                      <a:pt x="623" y="993"/>
                      <a:pt x="622" y="995"/>
                    </a:cubicBezTo>
                    <a:cubicBezTo>
                      <a:pt x="621" y="988"/>
                      <a:pt x="619" y="974"/>
                      <a:pt x="620" y="967"/>
                    </a:cubicBezTo>
                    <a:cubicBezTo>
                      <a:pt x="622" y="959"/>
                      <a:pt x="630" y="958"/>
                      <a:pt x="630" y="952"/>
                    </a:cubicBezTo>
                    <a:cubicBezTo>
                      <a:pt x="630" y="945"/>
                      <a:pt x="627" y="935"/>
                      <a:pt x="642" y="929"/>
                    </a:cubicBezTo>
                    <a:cubicBezTo>
                      <a:pt x="656" y="923"/>
                      <a:pt x="661" y="911"/>
                      <a:pt x="660" y="902"/>
                    </a:cubicBezTo>
                    <a:cubicBezTo>
                      <a:pt x="660" y="893"/>
                      <a:pt x="635" y="889"/>
                      <a:pt x="627" y="883"/>
                    </a:cubicBezTo>
                    <a:cubicBezTo>
                      <a:pt x="619" y="877"/>
                      <a:pt x="629" y="864"/>
                      <a:pt x="630" y="858"/>
                    </a:cubicBezTo>
                    <a:cubicBezTo>
                      <a:pt x="631" y="852"/>
                      <a:pt x="626" y="848"/>
                      <a:pt x="626" y="845"/>
                    </a:cubicBezTo>
                    <a:cubicBezTo>
                      <a:pt x="625" y="842"/>
                      <a:pt x="628" y="838"/>
                      <a:pt x="630" y="826"/>
                    </a:cubicBezTo>
                    <a:cubicBezTo>
                      <a:pt x="632" y="814"/>
                      <a:pt x="636" y="818"/>
                      <a:pt x="638" y="818"/>
                    </a:cubicBezTo>
                    <a:cubicBezTo>
                      <a:pt x="640" y="818"/>
                      <a:pt x="648" y="812"/>
                      <a:pt x="648" y="811"/>
                    </a:cubicBezTo>
                    <a:cubicBezTo>
                      <a:pt x="649" y="810"/>
                      <a:pt x="642" y="794"/>
                      <a:pt x="648" y="793"/>
                    </a:cubicBezTo>
                    <a:cubicBezTo>
                      <a:pt x="655" y="792"/>
                      <a:pt x="658" y="796"/>
                      <a:pt x="660" y="794"/>
                    </a:cubicBezTo>
                    <a:cubicBezTo>
                      <a:pt x="661" y="792"/>
                      <a:pt x="663" y="787"/>
                      <a:pt x="666" y="786"/>
                    </a:cubicBezTo>
                    <a:cubicBezTo>
                      <a:pt x="669" y="785"/>
                      <a:pt x="676" y="784"/>
                      <a:pt x="678" y="774"/>
                    </a:cubicBezTo>
                    <a:cubicBezTo>
                      <a:pt x="679" y="764"/>
                      <a:pt x="684" y="763"/>
                      <a:pt x="685" y="762"/>
                    </a:cubicBezTo>
                    <a:cubicBezTo>
                      <a:pt x="687" y="761"/>
                      <a:pt x="689" y="754"/>
                      <a:pt x="689" y="752"/>
                    </a:cubicBezTo>
                    <a:cubicBezTo>
                      <a:pt x="689" y="750"/>
                      <a:pt x="677" y="749"/>
                      <a:pt x="676" y="746"/>
                    </a:cubicBezTo>
                    <a:cubicBezTo>
                      <a:pt x="675" y="742"/>
                      <a:pt x="685" y="738"/>
                      <a:pt x="686" y="735"/>
                    </a:cubicBezTo>
                    <a:cubicBezTo>
                      <a:pt x="687" y="733"/>
                      <a:pt x="685" y="727"/>
                      <a:pt x="687" y="723"/>
                    </a:cubicBezTo>
                    <a:cubicBezTo>
                      <a:pt x="688" y="719"/>
                      <a:pt x="692" y="711"/>
                      <a:pt x="695" y="709"/>
                    </a:cubicBezTo>
                    <a:cubicBezTo>
                      <a:pt x="697" y="706"/>
                      <a:pt x="718" y="706"/>
                      <a:pt x="725" y="706"/>
                    </a:cubicBezTo>
                    <a:cubicBezTo>
                      <a:pt x="732" y="707"/>
                      <a:pt x="743" y="711"/>
                      <a:pt x="748" y="718"/>
                    </a:cubicBezTo>
                    <a:cubicBezTo>
                      <a:pt x="753" y="725"/>
                      <a:pt x="744" y="739"/>
                      <a:pt x="742" y="741"/>
                    </a:cubicBezTo>
                    <a:cubicBezTo>
                      <a:pt x="740" y="743"/>
                      <a:pt x="720" y="754"/>
                      <a:pt x="717" y="758"/>
                    </a:cubicBezTo>
                    <a:cubicBezTo>
                      <a:pt x="714" y="763"/>
                      <a:pt x="713" y="777"/>
                      <a:pt x="711" y="779"/>
                    </a:cubicBezTo>
                    <a:cubicBezTo>
                      <a:pt x="709" y="781"/>
                      <a:pt x="703" y="781"/>
                      <a:pt x="702" y="787"/>
                    </a:cubicBezTo>
                    <a:cubicBezTo>
                      <a:pt x="701" y="792"/>
                      <a:pt x="701" y="797"/>
                      <a:pt x="698" y="800"/>
                    </a:cubicBezTo>
                    <a:cubicBezTo>
                      <a:pt x="694" y="802"/>
                      <a:pt x="686" y="805"/>
                      <a:pt x="686" y="814"/>
                    </a:cubicBezTo>
                    <a:cubicBezTo>
                      <a:pt x="687" y="823"/>
                      <a:pt x="689" y="821"/>
                      <a:pt x="690" y="823"/>
                    </a:cubicBezTo>
                    <a:cubicBezTo>
                      <a:pt x="691" y="825"/>
                      <a:pt x="690" y="831"/>
                      <a:pt x="693" y="837"/>
                    </a:cubicBezTo>
                    <a:cubicBezTo>
                      <a:pt x="695" y="842"/>
                      <a:pt x="697" y="853"/>
                      <a:pt x="697" y="867"/>
                    </a:cubicBezTo>
                    <a:cubicBezTo>
                      <a:pt x="697" y="880"/>
                      <a:pt x="699" y="882"/>
                      <a:pt x="705" y="882"/>
                    </a:cubicBezTo>
                    <a:cubicBezTo>
                      <a:pt x="711" y="883"/>
                      <a:pt x="713" y="877"/>
                      <a:pt x="716" y="879"/>
                    </a:cubicBezTo>
                    <a:cubicBezTo>
                      <a:pt x="719" y="881"/>
                      <a:pt x="719" y="885"/>
                      <a:pt x="723" y="887"/>
                    </a:cubicBezTo>
                    <a:cubicBezTo>
                      <a:pt x="726" y="890"/>
                      <a:pt x="733" y="894"/>
                      <a:pt x="735" y="895"/>
                    </a:cubicBezTo>
                    <a:cubicBezTo>
                      <a:pt x="738" y="896"/>
                      <a:pt x="738" y="896"/>
                      <a:pt x="747" y="888"/>
                    </a:cubicBezTo>
                    <a:cubicBezTo>
                      <a:pt x="756" y="881"/>
                      <a:pt x="770" y="894"/>
                      <a:pt x="775" y="893"/>
                    </a:cubicBezTo>
                    <a:cubicBezTo>
                      <a:pt x="779" y="892"/>
                      <a:pt x="778" y="879"/>
                      <a:pt x="783" y="879"/>
                    </a:cubicBezTo>
                    <a:cubicBezTo>
                      <a:pt x="787" y="880"/>
                      <a:pt x="803" y="881"/>
                      <a:pt x="807" y="882"/>
                    </a:cubicBezTo>
                    <a:cubicBezTo>
                      <a:pt x="809" y="882"/>
                      <a:pt x="813" y="882"/>
                      <a:pt x="816" y="881"/>
                    </a:cubicBezTo>
                    <a:cubicBezTo>
                      <a:pt x="815" y="881"/>
                      <a:pt x="815" y="882"/>
                      <a:pt x="814" y="882"/>
                    </a:cubicBezTo>
                    <a:cubicBezTo>
                      <a:pt x="813" y="886"/>
                      <a:pt x="819" y="887"/>
                      <a:pt x="821" y="886"/>
                    </a:cubicBezTo>
                    <a:cubicBezTo>
                      <a:pt x="823" y="884"/>
                      <a:pt x="823" y="888"/>
                      <a:pt x="833" y="892"/>
                    </a:cubicBezTo>
                    <a:cubicBezTo>
                      <a:pt x="844" y="896"/>
                      <a:pt x="838" y="897"/>
                      <a:pt x="836" y="901"/>
                    </a:cubicBezTo>
                    <a:close/>
                    <a:moveTo>
                      <a:pt x="948" y="2419"/>
                    </a:moveTo>
                    <a:cubicBezTo>
                      <a:pt x="946" y="2417"/>
                      <a:pt x="946" y="2414"/>
                      <a:pt x="945" y="2411"/>
                    </a:cubicBezTo>
                    <a:cubicBezTo>
                      <a:pt x="944" y="2408"/>
                      <a:pt x="940" y="2405"/>
                      <a:pt x="940" y="2401"/>
                    </a:cubicBezTo>
                    <a:cubicBezTo>
                      <a:pt x="939" y="2396"/>
                      <a:pt x="941" y="2391"/>
                      <a:pt x="938" y="2386"/>
                    </a:cubicBezTo>
                    <a:cubicBezTo>
                      <a:pt x="936" y="2381"/>
                      <a:pt x="928" y="2382"/>
                      <a:pt x="926" y="2380"/>
                    </a:cubicBezTo>
                    <a:cubicBezTo>
                      <a:pt x="923" y="2378"/>
                      <a:pt x="918" y="2372"/>
                      <a:pt x="917" y="2366"/>
                    </a:cubicBezTo>
                    <a:cubicBezTo>
                      <a:pt x="916" y="2360"/>
                      <a:pt x="921" y="2357"/>
                      <a:pt x="920" y="2353"/>
                    </a:cubicBezTo>
                    <a:cubicBezTo>
                      <a:pt x="919" y="2349"/>
                      <a:pt x="913" y="2346"/>
                      <a:pt x="913" y="2341"/>
                    </a:cubicBezTo>
                    <a:cubicBezTo>
                      <a:pt x="912" y="2336"/>
                      <a:pt x="911" y="2328"/>
                      <a:pt x="917" y="2320"/>
                    </a:cubicBezTo>
                    <a:cubicBezTo>
                      <a:pt x="919" y="2318"/>
                      <a:pt x="926" y="2327"/>
                      <a:pt x="928" y="2332"/>
                    </a:cubicBezTo>
                    <a:cubicBezTo>
                      <a:pt x="931" y="2337"/>
                      <a:pt x="926" y="2342"/>
                      <a:pt x="926" y="2350"/>
                    </a:cubicBezTo>
                    <a:cubicBezTo>
                      <a:pt x="926" y="2358"/>
                      <a:pt x="936" y="2362"/>
                      <a:pt x="934" y="2366"/>
                    </a:cubicBezTo>
                    <a:cubicBezTo>
                      <a:pt x="933" y="2370"/>
                      <a:pt x="934" y="2375"/>
                      <a:pt x="938" y="2378"/>
                    </a:cubicBezTo>
                    <a:cubicBezTo>
                      <a:pt x="941" y="2381"/>
                      <a:pt x="948" y="2385"/>
                      <a:pt x="950" y="2390"/>
                    </a:cubicBezTo>
                    <a:cubicBezTo>
                      <a:pt x="951" y="2396"/>
                      <a:pt x="951" y="2398"/>
                      <a:pt x="953" y="2403"/>
                    </a:cubicBezTo>
                    <a:cubicBezTo>
                      <a:pt x="955" y="2408"/>
                      <a:pt x="962" y="2416"/>
                      <a:pt x="962" y="2418"/>
                    </a:cubicBezTo>
                    <a:cubicBezTo>
                      <a:pt x="962" y="2419"/>
                      <a:pt x="951" y="2421"/>
                      <a:pt x="948" y="2419"/>
                    </a:cubicBezTo>
                    <a:close/>
                    <a:moveTo>
                      <a:pt x="1028" y="2463"/>
                    </a:moveTo>
                    <a:cubicBezTo>
                      <a:pt x="1027" y="2470"/>
                      <a:pt x="1026" y="2470"/>
                      <a:pt x="1029" y="2473"/>
                    </a:cubicBezTo>
                    <a:cubicBezTo>
                      <a:pt x="1033" y="2476"/>
                      <a:pt x="1032" y="2480"/>
                      <a:pt x="1032" y="2484"/>
                    </a:cubicBezTo>
                    <a:cubicBezTo>
                      <a:pt x="1032" y="2488"/>
                      <a:pt x="1025" y="2491"/>
                      <a:pt x="1023" y="2498"/>
                    </a:cubicBezTo>
                    <a:cubicBezTo>
                      <a:pt x="1021" y="2506"/>
                      <a:pt x="1027" y="2507"/>
                      <a:pt x="1032" y="2518"/>
                    </a:cubicBezTo>
                    <a:cubicBezTo>
                      <a:pt x="1037" y="2529"/>
                      <a:pt x="1029" y="2526"/>
                      <a:pt x="1025" y="2525"/>
                    </a:cubicBezTo>
                    <a:cubicBezTo>
                      <a:pt x="1021" y="2525"/>
                      <a:pt x="1019" y="2522"/>
                      <a:pt x="1018" y="2519"/>
                    </a:cubicBezTo>
                    <a:cubicBezTo>
                      <a:pt x="1016" y="2516"/>
                      <a:pt x="1012" y="2512"/>
                      <a:pt x="1010" y="2505"/>
                    </a:cubicBezTo>
                    <a:cubicBezTo>
                      <a:pt x="1009" y="2499"/>
                      <a:pt x="1012" y="2495"/>
                      <a:pt x="1012" y="2489"/>
                    </a:cubicBezTo>
                    <a:cubicBezTo>
                      <a:pt x="1013" y="2484"/>
                      <a:pt x="1010" y="2480"/>
                      <a:pt x="1011" y="2472"/>
                    </a:cubicBezTo>
                    <a:cubicBezTo>
                      <a:pt x="1013" y="2464"/>
                      <a:pt x="1015" y="2460"/>
                      <a:pt x="1014" y="2455"/>
                    </a:cubicBezTo>
                    <a:cubicBezTo>
                      <a:pt x="1013" y="2449"/>
                      <a:pt x="1012" y="2445"/>
                      <a:pt x="1011" y="2439"/>
                    </a:cubicBezTo>
                    <a:cubicBezTo>
                      <a:pt x="1011" y="2434"/>
                      <a:pt x="1014" y="2444"/>
                      <a:pt x="1017" y="2447"/>
                    </a:cubicBezTo>
                    <a:cubicBezTo>
                      <a:pt x="1019" y="2450"/>
                      <a:pt x="1028" y="2456"/>
                      <a:pt x="1028" y="2463"/>
                    </a:cubicBezTo>
                    <a:close/>
                    <a:moveTo>
                      <a:pt x="986" y="2213"/>
                    </a:moveTo>
                    <a:cubicBezTo>
                      <a:pt x="988" y="2212"/>
                      <a:pt x="991" y="2215"/>
                      <a:pt x="993" y="2217"/>
                    </a:cubicBezTo>
                    <a:cubicBezTo>
                      <a:pt x="996" y="2218"/>
                      <a:pt x="999" y="2214"/>
                      <a:pt x="1002" y="2215"/>
                    </a:cubicBezTo>
                    <a:cubicBezTo>
                      <a:pt x="1006" y="2216"/>
                      <a:pt x="1002" y="2222"/>
                      <a:pt x="1004" y="2224"/>
                    </a:cubicBezTo>
                    <a:cubicBezTo>
                      <a:pt x="1005" y="2227"/>
                      <a:pt x="1009" y="2224"/>
                      <a:pt x="1011" y="2225"/>
                    </a:cubicBezTo>
                    <a:cubicBezTo>
                      <a:pt x="1013" y="2226"/>
                      <a:pt x="1018" y="2233"/>
                      <a:pt x="1017" y="2235"/>
                    </a:cubicBezTo>
                    <a:cubicBezTo>
                      <a:pt x="1017" y="2237"/>
                      <a:pt x="1011" y="2233"/>
                      <a:pt x="1010" y="2232"/>
                    </a:cubicBezTo>
                    <a:cubicBezTo>
                      <a:pt x="1009" y="2230"/>
                      <a:pt x="1004" y="2232"/>
                      <a:pt x="1001" y="2231"/>
                    </a:cubicBezTo>
                    <a:cubicBezTo>
                      <a:pt x="998" y="2229"/>
                      <a:pt x="997" y="2224"/>
                      <a:pt x="993" y="2222"/>
                    </a:cubicBezTo>
                    <a:cubicBezTo>
                      <a:pt x="990" y="2220"/>
                      <a:pt x="987" y="2220"/>
                      <a:pt x="984" y="2218"/>
                    </a:cubicBezTo>
                    <a:cubicBezTo>
                      <a:pt x="982" y="2215"/>
                      <a:pt x="985" y="2213"/>
                      <a:pt x="986" y="2213"/>
                    </a:cubicBezTo>
                    <a:close/>
                    <a:moveTo>
                      <a:pt x="974" y="2273"/>
                    </a:moveTo>
                    <a:cubicBezTo>
                      <a:pt x="977" y="2267"/>
                      <a:pt x="978" y="2266"/>
                      <a:pt x="978" y="2261"/>
                    </a:cubicBezTo>
                    <a:cubicBezTo>
                      <a:pt x="978" y="2256"/>
                      <a:pt x="974" y="2252"/>
                      <a:pt x="976" y="2248"/>
                    </a:cubicBezTo>
                    <a:cubicBezTo>
                      <a:pt x="976" y="2246"/>
                      <a:pt x="976" y="2251"/>
                      <a:pt x="978" y="2252"/>
                    </a:cubicBezTo>
                    <a:cubicBezTo>
                      <a:pt x="980" y="2253"/>
                      <a:pt x="983" y="2248"/>
                      <a:pt x="985" y="2247"/>
                    </a:cubicBezTo>
                    <a:cubicBezTo>
                      <a:pt x="986" y="2246"/>
                      <a:pt x="987" y="2243"/>
                      <a:pt x="989" y="2242"/>
                    </a:cubicBezTo>
                    <a:cubicBezTo>
                      <a:pt x="992" y="2241"/>
                      <a:pt x="996" y="2247"/>
                      <a:pt x="999" y="2249"/>
                    </a:cubicBezTo>
                    <a:cubicBezTo>
                      <a:pt x="1003" y="2250"/>
                      <a:pt x="1000" y="2244"/>
                      <a:pt x="1005" y="2242"/>
                    </a:cubicBezTo>
                    <a:cubicBezTo>
                      <a:pt x="1010" y="2240"/>
                      <a:pt x="1015" y="2246"/>
                      <a:pt x="1017" y="2249"/>
                    </a:cubicBezTo>
                    <a:cubicBezTo>
                      <a:pt x="1019" y="2253"/>
                      <a:pt x="1019" y="2254"/>
                      <a:pt x="1022" y="2254"/>
                    </a:cubicBezTo>
                    <a:cubicBezTo>
                      <a:pt x="1021" y="2258"/>
                      <a:pt x="1021" y="2264"/>
                      <a:pt x="1018" y="2267"/>
                    </a:cubicBezTo>
                    <a:cubicBezTo>
                      <a:pt x="1015" y="2270"/>
                      <a:pt x="1012" y="2272"/>
                      <a:pt x="1011" y="2275"/>
                    </a:cubicBezTo>
                    <a:cubicBezTo>
                      <a:pt x="1009" y="2279"/>
                      <a:pt x="1009" y="2283"/>
                      <a:pt x="1004" y="2290"/>
                    </a:cubicBezTo>
                    <a:cubicBezTo>
                      <a:pt x="999" y="2297"/>
                      <a:pt x="1009" y="2290"/>
                      <a:pt x="1011" y="2292"/>
                    </a:cubicBezTo>
                    <a:cubicBezTo>
                      <a:pt x="1013" y="2293"/>
                      <a:pt x="1004" y="2301"/>
                      <a:pt x="999" y="2303"/>
                    </a:cubicBezTo>
                    <a:cubicBezTo>
                      <a:pt x="995" y="2305"/>
                      <a:pt x="987" y="2303"/>
                      <a:pt x="982" y="2301"/>
                    </a:cubicBezTo>
                    <a:cubicBezTo>
                      <a:pt x="976" y="2300"/>
                      <a:pt x="975" y="2304"/>
                      <a:pt x="974" y="2302"/>
                    </a:cubicBezTo>
                    <a:cubicBezTo>
                      <a:pt x="972" y="2301"/>
                      <a:pt x="970" y="2294"/>
                      <a:pt x="970" y="2289"/>
                    </a:cubicBezTo>
                    <a:cubicBezTo>
                      <a:pt x="970" y="2283"/>
                      <a:pt x="971" y="2278"/>
                      <a:pt x="974" y="2273"/>
                    </a:cubicBezTo>
                    <a:close/>
                    <a:moveTo>
                      <a:pt x="1006" y="1619"/>
                    </a:moveTo>
                    <a:cubicBezTo>
                      <a:pt x="1007" y="1622"/>
                      <a:pt x="1009" y="1626"/>
                      <a:pt x="1011" y="1629"/>
                    </a:cubicBezTo>
                    <a:cubicBezTo>
                      <a:pt x="1009" y="1625"/>
                      <a:pt x="1006" y="1622"/>
                      <a:pt x="1006" y="1619"/>
                    </a:cubicBezTo>
                    <a:close/>
                    <a:moveTo>
                      <a:pt x="1115" y="1381"/>
                    </a:moveTo>
                    <a:cubicBezTo>
                      <a:pt x="1112" y="1391"/>
                      <a:pt x="1099" y="1386"/>
                      <a:pt x="1089" y="1388"/>
                    </a:cubicBezTo>
                    <a:cubicBezTo>
                      <a:pt x="1079" y="1390"/>
                      <a:pt x="1066" y="1391"/>
                      <a:pt x="1046" y="1388"/>
                    </a:cubicBezTo>
                    <a:cubicBezTo>
                      <a:pt x="1026" y="1386"/>
                      <a:pt x="1027" y="1376"/>
                      <a:pt x="1023" y="1372"/>
                    </a:cubicBezTo>
                    <a:cubicBezTo>
                      <a:pt x="1018" y="1368"/>
                      <a:pt x="1008" y="1374"/>
                      <a:pt x="999" y="1370"/>
                    </a:cubicBezTo>
                    <a:cubicBezTo>
                      <a:pt x="990" y="1366"/>
                      <a:pt x="985" y="1369"/>
                      <a:pt x="961" y="1371"/>
                    </a:cubicBezTo>
                    <a:cubicBezTo>
                      <a:pt x="937" y="1373"/>
                      <a:pt x="938" y="1375"/>
                      <a:pt x="932" y="1380"/>
                    </a:cubicBezTo>
                    <a:cubicBezTo>
                      <a:pt x="925" y="1385"/>
                      <a:pt x="921" y="1394"/>
                      <a:pt x="915" y="1395"/>
                    </a:cubicBezTo>
                    <a:cubicBezTo>
                      <a:pt x="908" y="1396"/>
                      <a:pt x="904" y="1388"/>
                      <a:pt x="896" y="1387"/>
                    </a:cubicBezTo>
                    <a:cubicBezTo>
                      <a:pt x="887" y="1386"/>
                      <a:pt x="886" y="1387"/>
                      <a:pt x="876" y="1384"/>
                    </a:cubicBezTo>
                    <a:cubicBezTo>
                      <a:pt x="867" y="1382"/>
                      <a:pt x="871" y="1372"/>
                      <a:pt x="866" y="1364"/>
                    </a:cubicBezTo>
                    <a:cubicBezTo>
                      <a:pt x="862" y="1356"/>
                      <a:pt x="854" y="1359"/>
                      <a:pt x="854" y="1349"/>
                    </a:cubicBezTo>
                    <a:cubicBezTo>
                      <a:pt x="854" y="1339"/>
                      <a:pt x="862" y="1339"/>
                      <a:pt x="867" y="1335"/>
                    </a:cubicBezTo>
                    <a:cubicBezTo>
                      <a:pt x="871" y="1331"/>
                      <a:pt x="868" y="1322"/>
                      <a:pt x="871" y="1314"/>
                    </a:cubicBezTo>
                    <a:cubicBezTo>
                      <a:pt x="875" y="1305"/>
                      <a:pt x="872" y="1305"/>
                      <a:pt x="874" y="1302"/>
                    </a:cubicBezTo>
                    <a:cubicBezTo>
                      <a:pt x="876" y="1300"/>
                      <a:pt x="881" y="1298"/>
                      <a:pt x="885" y="1292"/>
                    </a:cubicBezTo>
                    <a:cubicBezTo>
                      <a:pt x="889" y="1287"/>
                      <a:pt x="883" y="1287"/>
                      <a:pt x="884" y="1283"/>
                    </a:cubicBezTo>
                    <a:cubicBezTo>
                      <a:pt x="884" y="1280"/>
                      <a:pt x="892" y="1281"/>
                      <a:pt x="895" y="1279"/>
                    </a:cubicBezTo>
                    <a:cubicBezTo>
                      <a:pt x="899" y="1277"/>
                      <a:pt x="900" y="1268"/>
                      <a:pt x="907" y="1261"/>
                    </a:cubicBezTo>
                    <a:cubicBezTo>
                      <a:pt x="914" y="1254"/>
                      <a:pt x="911" y="1262"/>
                      <a:pt x="921" y="1267"/>
                    </a:cubicBezTo>
                    <a:cubicBezTo>
                      <a:pt x="930" y="1271"/>
                      <a:pt x="927" y="1263"/>
                      <a:pt x="934" y="1263"/>
                    </a:cubicBezTo>
                    <a:cubicBezTo>
                      <a:pt x="941" y="1263"/>
                      <a:pt x="951" y="1270"/>
                      <a:pt x="951" y="1275"/>
                    </a:cubicBezTo>
                    <a:cubicBezTo>
                      <a:pt x="951" y="1279"/>
                      <a:pt x="946" y="1278"/>
                      <a:pt x="940" y="1282"/>
                    </a:cubicBezTo>
                    <a:cubicBezTo>
                      <a:pt x="935" y="1285"/>
                      <a:pt x="937" y="1287"/>
                      <a:pt x="940" y="1287"/>
                    </a:cubicBezTo>
                    <a:cubicBezTo>
                      <a:pt x="944" y="1287"/>
                      <a:pt x="958" y="1297"/>
                      <a:pt x="956" y="1302"/>
                    </a:cubicBezTo>
                    <a:cubicBezTo>
                      <a:pt x="953" y="1308"/>
                      <a:pt x="958" y="1306"/>
                      <a:pt x="968" y="1307"/>
                    </a:cubicBezTo>
                    <a:cubicBezTo>
                      <a:pt x="977" y="1308"/>
                      <a:pt x="976" y="1303"/>
                      <a:pt x="979" y="1302"/>
                    </a:cubicBezTo>
                    <a:cubicBezTo>
                      <a:pt x="981" y="1301"/>
                      <a:pt x="986" y="1302"/>
                      <a:pt x="990" y="1299"/>
                    </a:cubicBezTo>
                    <a:cubicBezTo>
                      <a:pt x="994" y="1296"/>
                      <a:pt x="992" y="1292"/>
                      <a:pt x="996" y="1291"/>
                    </a:cubicBezTo>
                    <a:cubicBezTo>
                      <a:pt x="1000" y="1289"/>
                      <a:pt x="1007" y="1290"/>
                      <a:pt x="1014" y="1289"/>
                    </a:cubicBezTo>
                    <a:cubicBezTo>
                      <a:pt x="1021" y="1288"/>
                      <a:pt x="1014" y="1286"/>
                      <a:pt x="1014" y="1284"/>
                    </a:cubicBezTo>
                    <a:cubicBezTo>
                      <a:pt x="1014" y="1282"/>
                      <a:pt x="1010" y="1276"/>
                      <a:pt x="1003" y="1277"/>
                    </a:cubicBezTo>
                    <a:cubicBezTo>
                      <a:pt x="997" y="1279"/>
                      <a:pt x="995" y="1286"/>
                      <a:pt x="990" y="1284"/>
                    </a:cubicBezTo>
                    <a:cubicBezTo>
                      <a:pt x="984" y="1283"/>
                      <a:pt x="985" y="1276"/>
                      <a:pt x="981" y="1272"/>
                    </a:cubicBezTo>
                    <a:cubicBezTo>
                      <a:pt x="977" y="1268"/>
                      <a:pt x="980" y="1267"/>
                      <a:pt x="983" y="1266"/>
                    </a:cubicBezTo>
                    <a:cubicBezTo>
                      <a:pt x="985" y="1265"/>
                      <a:pt x="983" y="1256"/>
                      <a:pt x="987" y="1256"/>
                    </a:cubicBezTo>
                    <a:cubicBezTo>
                      <a:pt x="1001" y="1258"/>
                      <a:pt x="1006" y="1250"/>
                      <a:pt x="1015" y="1244"/>
                    </a:cubicBezTo>
                    <a:cubicBezTo>
                      <a:pt x="1024" y="1237"/>
                      <a:pt x="1025" y="1240"/>
                      <a:pt x="1030" y="1239"/>
                    </a:cubicBezTo>
                    <a:cubicBezTo>
                      <a:pt x="1035" y="1238"/>
                      <a:pt x="1043" y="1241"/>
                      <a:pt x="1044" y="1243"/>
                    </a:cubicBezTo>
                    <a:cubicBezTo>
                      <a:pt x="1046" y="1246"/>
                      <a:pt x="1037" y="1250"/>
                      <a:pt x="1031" y="1256"/>
                    </a:cubicBezTo>
                    <a:cubicBezTo>
                      <a:pt x="1024" y="1261"/>
                      <a:pt x="1036" y="1260"/>
                      <a:pt x="1037" y="1263"/>
                    </a:cubicBezTo>
                    <a:cubicBezTo>
                      <a:pt x="1037" y="1266"/>
                      <a:pt x="1036" y="1270"/>
                      <a:pt x="1036" y="1273"/>
                    </a:cubicBezTo>
                    <a:cubicBezTo>
                      <a:pt x="1036" y="1275"/>
                      <a:pt x="1030" y="1278"/>
                      <a:pt x="1022" y="1279"/>
                    </a:cubicBezTo>
                    <a:cubicBezTo>
                      <a:pt x="1013" y="1280"/>
                      <a:pt x="1018" y="1288"/>
                      <a:pt x="1020" y="1293"/>
                    </a:cubicBezTo>
                    <a:cubicBezTo>
                      <a:pt x="1022" y="1299"/>
                      <a:pt x="1024" y="1301"/>
                      <a:pt x="1032" y="1306"/>
                    </a:cubicBezTo>
                    <a:cubicBezTo>
                      <a:pt x="1039" y="1311"/>
                      <a:pt x="1044" y="1310"/>
                      <a:pt x="1057" y="1314"/>
                    </a:cubicBezTo>
                    <a:cubicBezTo>
                      <a:pt x="1071" y="1318"/>
                      <a:pt x="1072" y="1318"/>
                      <a:pt x="1084" y="1325"/>
                    </a:cubicBezTo>
                    <a:cubicBezTo>
                      <a:pt x="1097" y="1332"/>
                      <a:pt x="1096" y="1342"/>
                      <a:pt x="1107" y="1356"/>
                    </a:cubicBezTo>
                    <a:cubicBezTo>
                      <a:pt x="1119" y="1369"/>
                      <a:pt x="1118" y="1371"/>
                      <a:pt x="1115" y="1381"/>
                    </a:cubicBezTo>
                    <a:close/>
                    <a:moveTo>
                      <a:pt x="1356" y="1486"/>
                    </a:moveTo>
                    <a:cubicBezTo>
                      <a:pt x="1350" y="1486"/>
                      <a:pt x="1331" y="1486"/>
                      <a:pt x="1324" y="1486"/>
                    </a:cubicBezTo>
                    <a:cubicBezTo>
                      <a:pt x="1317" y="1486"/>
                      <a:pt x="1302" y="1482"/>
                      <a:pt x="1293" y="1475"/>
                    </a:cubicBezTo>
                    <a:cubicBezTo>
                      <a:pt x="1284" y="1469"/>
                      <a:pt x="1283" y="1467"/>
                      <a:pt x="1272" y="1462"/>
                    </a:cubicBezTo>
                    <a:cubicBezTo>
                      <a:pt x="1260" y="1458"/>
                      <a:pt x="1263" y="1458"/>
                      <a:pt x="1260" y="1452"/>
                    </a:cubicBezTo>
                    <a:cubicBezTo>
                      <a:pt x="1256" y="1446"/>
                      <a:pt x="1257" y="1437"/>
                      <a:pt x="1258" y="1431"/>
                    </a:cubicBezTo>
                    <a:cubicBezTo>
                      <a:pt x="1259" y="1425"/>
                      <a:pt x="1262" y="1434"/>
                      <a:pt x="1267" y="1436"/>
                    </a:cubicBezTo>
                    <a:cubicBezTo>
                      <a:pt x="1272" y="1438"/>
                      <a:pt x="1265" y="1428"/>
                      <a:pt x="1265" y="1425"/>
                    </a:cubicBezTo>
                    <a:cubicBezTo>
                      <a:pt x="1265" y="1421"/>
                      <a:pt x="1270" y="1414"/>
                      <a:pt x="1272" y="1410"/>
                    </a:cubicBezTo>
                    <a:cubicBezTo>
                      <a:pt x="1273" y="1406"/>
                      <a:pt x="1283" y="1403"/>
                      <a:pt x="1285" y="1401"/>
                    </a:cubicBezTo>
                    <a:cubicBezTo>
                      <a:pt x="1288" y="1399"/>
                      <a:pt x="1281" y="1388"/>
                      <a:pt x="1275" y="1386"/>
                    </a:cubicBezTo>
                    <a:cubicBezTo>
                      <a:pt x="1268" y="1383"/>
                      <a:pt x="1253" y="1372"/>
                      <a:pt x="1248" y="1362"/>
                    </a:cubicBezTo>
                    <a:cubicBezTo>
                      <a:pt x="1242" y="1352"/>
                      <a:pt x="1235" y="1348"/>
                      <a:pt x="1227" y="1340"/>
                    </a:cubicBezTo>
                    <a:cubicBezTo>
                      <a:pt x="1219" y="1332"/>
                      <a:pt x="1219" y="1322"/>
                      <a:pt x="1217" y="1317"/>
                    </a:cubicBezTo>
                    <a:cubicBezTo>
                      <a:pt x="1216" y="1312"/>
                      <a:pt x="1209" y="1302"/>
                      <a:pt x="1206" y="1290"/>
                    </a:cubicBezTo>
                    <a:cubicBezTo>
                      <a:pt x="1204" y="1278"/>
                      <a:pt x="1214" y="1269"/>
                      <a:pt x="1219" y="1266"/>
                    </a:cubicBezTo>
                    <a:cubicBezTo>
                      <a:pt x="1225" y="1262"/>
                      <a:pt x="1233" y="1257"/>
                      <a:pt x="1238" y="1253"/>
                    </a:cubicBezTo>
                    <a:cubicBezTo>
                      <a:pt x="1242" y="1249"/>
                      <a:pt x="1255" y="1246"/>
                      <a:pt x="1264" y="1238"/>
                    </a:cubicBezTo>
                    <a:cubicBezTo>
                      <a:pt x="1269" y="1235"/>
                      <a:pt x="1284" y="1235"/>
                      <a:pt x="1287" y="1237"/>
                    </a:cubicBezTo>
                    <a:cubicBezTo>
                      <a:pt x="1291" y="1239"/>
                      <a:pt x="1297" y="1238"/>
                      <a:pt x="1304" y="1236"/>
                    </a:cubicBezTo>
                    <a:cubicBezTo>
                      <a:pt x="1311" y="1234"/>
                      <a:pt x="1318" y="1243"/>
                      <a:pt x="1320" y="1251"/>
                    </a:cubicBezTo>
                    <a:cubicBezTo>
                      <a:pt x="1322" y="1259"/>
                      <a:pt x="1312" y="1271"/>
                      <a:pt x="1306" y="1271"/>
                    </a:cubicBezTo>
                    <a:cubicBezTo>
                      <a:pt x="1299" y="1271"/>
                      <a:pt x="1287" y="1274"/>
                      <a:pt x="1283" y="1279"/>
                    </a:cubicBezTo>
                    <a:cubicBezTo>
                      <a:pt x="1279" y="1284"/>
                      <a:pt x="1287" y="1299"/>
                      <a:pt x="1280" y="1298"/>
                    </a:cubicBezTo>
                    <a:cubicBezTo>
                      <a:pt x="1278" y="1298"/>
                      <a:pt x="1276" y="1298"/>
                      <a:pt x="1275" y="1297"/>
                    </a:cubicBezTo>
                    <a:cubicBezTo>
                      <a:pt x="1278" y="1301"/>
                      <a:pt x="1283" y="1311"/>
                      <a:pt x="1286" y="1316"/>
                    </a:cubicBezTo>
                    <a:cubicBezTo>
                      <a:pt x="1289" y="1321"/>
                      <a:pt x="1288" y="1328"/>
                      <a:pt x="1290" y="1332"/>
                    </a:cubicBezTo>
                    <a:cubicBezTo>
                      <a:pt x="1292" y="1336"/>
                      <a:pt x="1307" y="1339"/>
                      <a:pt x="1316" y="1341"/>
                    </a:cubicBezTo>
                    <a:cubicBezTo>
                      <a:pt x="1325" y="1343"/>
                      <a:pt x="1320" y="1351"/>
                      <a:pt x="1317" y="1363"/>
                    </a:cubicBezTo>
                    <a:cubicBezTo>
                      <a:pt x="1313" y="1376"/>
                      <a:pt x="1322" y="1374"/>
                      <a:pt x="1329" y="1381"/>
                    </a:cubicBezTo>
                    <a:cubicBezTo>
                      <a:pt x="1336" y="1388"/>
                      <a:pt x="1330" y="1390"/>
                      <a:pt x="1328" y="1396"/>
                    </a:cubicBezTo>
                    <a:cubicBezTo>
                      <a:pt x="1325" y="1402"/>
                      <a:pt x="1333" y="1417"/>
                      <a:pt x="1335" y="1417"/>
                    </a:cubicBezTo>
                    <a:cubicBezTo>
                      <a:pt x="1338" y="1417"/>
                      <a:pt x="1342" y="1406"/>
                      <a:pt x="1347" y="1409"/>
                    </a:cubicBezTo>
                    <a:cubicBezTo>
                      <a:pt x="1352" y="1412"/>
                      <a:pt x="1350" y="1420"/>
                      <a:pt x="1347" y="1424"/>
                    </a:cubicBezTo>
                    <a:cubicBezTo>
                      <a:pt x="1344" y="1429"/>
                      <a:pt x="1346" y="1429"/>
                      <a:pt x="1352" y="1434"/>
                    </a:cubicBezTo>
                    <a:cubicBezTo>
                      <a:pt x="1357" y="1439"/>
                      <a:pt x="1357" y="1443"/>
                      <a:pt x="1356" y="1451"/>
                    </a:cubicBezTo>
                    <a:cubicBezTo>
                      <a:pt x="1355" y="1460"/>
                      <a:pt x="1362" y="1463"/>
                      <a:pt x="1368" y="1474"/>
                    </a:cubicBezTo>
                    <a:cubicBezTo>
                      <a:pt x="1373" y="1485"/>
                      <a:pt x="1362" y="1486"/>
                      <a:pt x="1356" y="14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0" name="Freeform 900"/>
              <p:cNvSpPr>
                <a:spLocks/>
              </p:cNvSpPr>
              <p:nvPr userDrawn="1"/>
            </p:nvSpPr>
            <p:spPr bwMode="auto">
              <a:xfrm>
                <a:off x="3615" y="1780"/>
                <a:ext cx="5" cy="3"/>
              </a:xfrm>
              <a:custGeom>
                <a:avLst/>
                <a:gdLst>
                  <a:gd name="T0" fmla="*/ 4 w 5"/>
                  <a:gd name="T1" fmla="*/ 2 h 3"/>
                  <a:gd name="T2" fmla="*/ 5 w 5"/>
                  <a:gd name="T3" fmla="*/ 1 h 3"/>
                  <a:gd name="T4" fmla="*/ 3 w 5"/>
                  <a:gd name="T5" fmla="*/ 1 h 3"/>
                  <a:gd name="T6" fmla="*/ 4 w 5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4" y="2"/>
                    </a:moveTo>
                    <a:cubicBezTo>
                      <a:pt x="4" y="2"/>
                      <a:pt x="4" y="1"/>
                      <a:pt x="5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0" y="0"/>
                      <a:pt x="3" y="3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1" name="Freeform 901"/>
              <p:cNvSpPr>
                <a:spLocks/>
              </p:cNvSpPr>
              <p:nvPr userDrawn="1"/>
            </p:nvSpPr>
            <p:spPr bwMode="auto">
              <a:xfrm>
                <a:off x="5662" y="2625"/>
                <a:ext cx="1" cy="8"/>
              </a:xfrm>
              <a:custGeom>
                <a:avLst/>
                <a:gdLst>
                  <a:gd name="T0" fmla="*/ 1 w 1"/>
                  <a:gd name="T1" fmla="*/ 0 h 8"/>
                  <a:gd name="T2" fmla="*/ 1 w 1"/>
                  <a:gd name="T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8">
                    <a:moveTo>
                      <a:pt x="1" y="0"/>
                    </a:move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2" name="Freeform 902"/>
              <p:cNvSpPr>
                <a:spLocks/>
              </p:cNvSpPr>
              <p:nvPr userDrawn="1"/>
            </p:nvSpPr>
            <p:spPr bwMode="auto">
              <a:xfrm>
                <a:off x="4038" y="1418"/>
                <a:ext cx="4" cy="3"/>
              </a:xfrm>
              <a:custGeom>
                <a:avLst/>
                <a:gdLst>
                  <a:gd name="T0" fmla="*/ 0 w 4"/>
                  <a:gd name="T1" fmla="*/ 2 h 2"/>
                  <a:gd name="T2" fmla="*/ 4 w 4"/>
                  <a:gd name="T3" fmla="*/ 0 h 2"/>
                  <a:gd name="T4" fmla="*/ 0 w 4"/>
                  <a:gd name="T5" fmla="*/ 2 h 2"/>
                  <a:gd name="T6" fmla="*/ 0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2" y="2"/>
                      <a:pt x="3" y="1"/>
                      <a:pt x="4" y="0"/>
                    </a:cubicBezTo>
                    <a:cubicBezTo>
                      <a:pt x="2" y="1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3" name="Freeform 903"/>
              <p:cNvSpPr>
                <a:spLocks/>
              </p:cNvSpPr>
              <p:nvPr userDrawn="1"/>
            </p:nvSpPr>
            <p:spPr bwMode="auto">
              <a:xfrm>
                <a:off x="5762" y="2558"/>
                <a:ext cx="4" cy="8"/>
              </a:xfrm>
              <a:custGeom>
                <a:avLst/>
                <a:gdLst>
                  <a:gd name="T0" fmla="*/ 3 w 4"/>
                  <a:gd name="T1" fmla="*/ 3 h 8"/>
                  <a:gd name="T2" fmla="*/ 2 w 4"/>
                  <a:gd name="T3" fmla="*/ 0 h 8"/>
                  <a:gd name="T4" fmla="*/ 0 w 4"/>
                  <a:gd name="T5" fmla="*/ 2 h 8"/>
                  <a:gd name="T6" fmla="*/ 3 w 4"/>
                  <a:gd name="T7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8">
                    <a:moveTo>
                      <a:pt x="3" y="3"/>
                    </a:moveTo>
                    <a:cubicBezTo>
                      <a:pt x="3" y="2"/>
                      <a:pt x="2" y="1"/>
                      <a:pt x="2" y="0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4"/>
                      <a:pt x="4" y="8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4" name="Freeform 904"/>
              <p:cNvSpPr>
                <a:spLocks/>
              </p:cNvSpPr>
              <p:nvPr userDrawn="1"/>
            </p:nvSpPr>
            <p:spPr bwMode="auto">
              <a:xfrm>
                <a:off x="3595" y="1740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5" name="Freeform 905"/>
              <p:cNvSpPr>
                <a:spLocks/>
              </p:cNvSpPr>
              <p:nvPr userDrawn="1"/>
            </p:nvSpPr>
            <p:spPr bwMode="auto">
              <a:xfrm>
                <a:off x="6377" y="1507"/>
                <a:ext cx="16" cy="21"/>
              </a:xfrm>
              <a:custGeom>
                <a:avLst/>
                <a:gdLst>
                  <a:gd name="T0" fmla="*/ 11 w 15"/>
                  <a:gd name="T1" fmla="*/ 8 h 20"/>
                  <a:gd name="T2" fmla="*/ 12 w 15"/>
                  <a:gd name="T3" fmla="*/ 17 h 20"/>
                  <a:gd name="T4" fmla="*/ 10 w 15"/>
                  <a:gd name="T5" fmla="*/ 6 h 20"/>
                  <a:gd name="T6" fmla="*/ 0 w 15"/>
                  <a:gd name="T7" fmla="*/ 0 h 20"/>
                  <a:gd name="T8" fmla="*/ 11 w 15"/>
                  <a:gd name="T9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20">
                    <a:moveTo>
                      <a:pt x="11" y="8"/>
                    </a:moveTo>
                    <a:cubicBezTo>
                      <a:pt x="13" y="11"/>
                      <a:pt x="12" y="14"/>
                      <a:pt x="12" y="17"/>
                    </a:cubicBezTo>
                    <a:cubicBezTo>
                      <a:pt x="12" y="20"/>
                      <a:pt x="15" y="11"/>
                      <a:pt x="10" y="6"/>
                    </a:cubicBezTo>
                    <a:cubicBezTo>
                      <a:pt x="8" y="3"/>
                      <a:pt x="4" y="1"/>
                      <a:pt x="0" y="0"/>
                    </a:cubicBezTo>
                    <a:cubicBezTo>
                      <a:pt x="4" y="3"/>
                      <a:pt x="9" y="6"/>
                      <a:pt x="1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6" name="Freeform 906"/>
              <p:cNvSpPr>
                <a:spLocks/>
              </p:cNvSpPr>
              <p:nvPr userDrawn="1"/>
            </p:nvSpPr>
            <p:spPr bwMode="auto">
              <a:xfrm>
                <a:off x="4109" y="1970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3 h 3"/>
                  <a:gd name="T4" fmla="*/ 0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2"/>
                      <a:pt x="0" y="3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7" name="Freeform 907"/>
              <p:cNvSpPr>
                <a:spLocks/>
              </p:cNvSpPr>
              <p:nvPr userDrawn="1"/>
            </p:nvSpPr>
            <p:spPr bwMode="auto">
              <a:xfrm>
                <a:off x="3303" y="2528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1" y="1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8" name="Freeform 908"/>
              <p:cNvSpPr>
                <a:spLocks/>
              </p:cNvSpPr>
              <p:nvPr userDrawn="1"/>
            </p:nvSpPr>
            <p:spPr bwMode="auto">
              <a:xfrm>
                <a:off x="4110" y="1973"/>
                <a:ext cx="13" cy="11"/>
              </a:xfrm>
              <a:custGeom>
                <a:avLst/>
                <a:gdLst>
                  <a:gd name="T0" fmla="*/ 7 w 12"/>
                  <a:gd name="T1" fmla="*/ 10 h 10"/>
                  <a:gd name="T2" fmla="*/ 0 w 12"/>
                  <a:gd name="T3" fmla="*/ 0 h 10"/>
                  <a:gd name="T4" fmla="*/ 0 w 12"/>
                  <a:gd name="T5" fmla="*/ 0 h 10"/>
                  <a:gd name="T6" fmla="*/ 7 w 12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0">
                    <a:moveTo>
                      <a:pt x="7" y="10"/>
                    </a:moveTo>
                    <a:cubicBezTo>
                      <a:pt x="12" y="10"/>
                      <a:pt x="3" y="3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5"/>
                      <a:pt x="3" y="10"/>
                      <a:pt x="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9" name="Freeform 909"/>
              <p:cNvSpPr>
                <a:spLocks/>
              </p:cNvSpPr>
              <p:nvPr userDrawn="1"/>
            </p:nvSpPr>
            <p:spPr bwMode="auto">
              <a:xfrm>
                <a:off x="3233" y="1147"/>
                <a:ext cx="169" cy="113"/>
              </a:xfrm>
              <a:custGeom>
                <a:avLst/>
                <a:gdLst>
                  <a:gd name="T0" fmla="*/ 58 w 162"/>
                  <a:gd name="T1" fmla="*/ 106 h 108"/>
                  <a:gd name="T2" fmla="*/ 74 w 162"/>
                  <a:gd name="T3" fmla="*/ 108 h 108"/>
                  <a:gd name="T4" fmla="*/ 88 w 162"/>
                  <a:gd name="T5" fmla="*/ 103 h 108"/>
                  <a:gd name="T6" fmla="*/ 103 w 162"/>
                  <a:gd name="T7" fmla="*/ 106 h 108"/>
                  <a:gd name="T8" fmla="*/ 111 w 162"/>
                  <a:gd name="T9" fmla="*/ 94 h 108"/>
                  <a:gd name="T10" fmla="*/ 128 w 162"/>
                  <a:gd name="T11" fmla="*/ 88 h 108"/>
                  <a:gd name="T12" fmla="*/ 139 w 162"/>
                  <a:gd name="T13" fmla="*/ 84 h 108"/>
                  <a:gd name="T14" fmla="*/ 142 w 162"/>
                  <a:gd name="T15" fmla="*/ 78 h 108"/>
                  <a:gd name="T16" fmla="*/ 152 w 162"/>
                  <a:gd name="T17" fmla="*/ 72 h 108"/>
                  <a:gd name="T18" fmla="*/ 154 w 162"/>
                  <a:gd name="T19" fmla="*/ 67 h 108"/>
                  <a:gd name="T20" fmla="*/ 161 w 162"/>
                  <a:gd name="T21" fmla="*/ 70 h 108"/>
                  <a:gd name="T22" fmla="*/ 154 w 162"/>
                  <a:gd name="T23" fmla="*/ 63 h 108"/>
                  <a:gd name="T24" fmla="*/ 158 w 162"/>
                  <a:gd name="T25" fmla="*/ 46 h 108"/>
                  <a:gd name="T26" fmla="*/ 148 w 162"/>
                  <a:gd name="T27" fmla="*/ 36 h 108"/>
                  <a:gd name="T28" fmla="*/ 154 w 162"/>
                  <a:gd name="T29" fmla="*/ 29 h 108"/>
                  <a:gd name="T30" fmla="*/ 148 w 162"/>
                  <a:gd name="T31" fmla="*/ 18 h 108"/>
                  <a:gd name="T32" fmla="*/ 143 w 162"/>
                  <a:gd name="T33" fmla="*/ 19 h 108"/>
                  <a:gd name="T34" fmla="*/ 151 w 162"/>
                  <a:gd name="T35" fmla="*/ 8 h 108"/>
                  <a:gd name="T36" fmla="*/ 137 w 162"/>
                  <a:gd name="T37" fmla="*/ 13 h 108"/>
                  <a:gd name="T38" fmla="*/ 128 w 162"/>
                  <a:gd name="T39" fmla="*/ 7 h 108"/>
                  <a:gd name="T40" fmla="*/ 114 w 162"/>
                  <a:gd name="T41" fmla="*/ 14 h 108"/>
                  <a:gd name="T42" fmla="*/ 109 w 162"/>
                  <a:gd name="T43" fmla="*/ 28 h 108"/>
                  <a:gd name="T44" fmla="*/ 98 w 162"/>
                  <a:gd name="T45" fmla="*/ 20 h 108"/>
                  <a:gd name="T46" fmla="*/ 91 w 162"/>
                  <a:gd name="T47" fmla="*/ 22 h 108"/>
                  <a:gd name="T48" fmla="*/ 91 w 162"/>
                  <a:gd name="T49" fmla="*/ 32 h 108"/>
                  <a:gd name="T50" fmla="*/ 88 w 162"/>
                  <a:gd name="T51" fmla="*/ 24 h 108"/>
                  <a:gd name="T52" fmla="*/ 74 w 162"/>
                  <a:gd name="T53" fmla="*/ 25 h 108"/>
                  <a:gd name="T54" fmla="*/ 66 w 162"/>
                  <a:gd name="T55" fmla="*/ 37 h 108"/>
                  <a:gd name="T56" fmla="*/ 64 w 162"/>
                  <a:gd name="T57" fmla="*/ 24 h 108"/>
                  <a:gd name="T58" fmla="*/ 61 w 162"/>
                  <a:gd name="T59" fmla="*/ 22 h 108"/>
                  <a:gd name="T60" fmla="*/ 62 w 162"/>
                  <a:gd name="T61" fmla="*/ 25 h 108"/>
                  <a:gd name="T62" fmla="*/ 58 w 162"/>
                  <a:gd name="T63" fmla="*/ 42 h 108"/>
                  <a:gd name="T64" fmla="*/ 54 w 162"/>
                  <a:gd name="T65" fmla="*/ 39 h 108"/>
                  <a:gd name="T66" fmla="*/ 47 w 162"/>
                  <a:gd name="T67" fmla="*/ 43 h 108"/>
                  <a:gd name="T68" fmla="*/ 45 w 162"/>
                  <a:gd name="T69" fmla="*/ 36 h 108"/>
                  <a:gd name="T70" fmla="*/ 46 w 162"/>
                  <a:gd name="T71" fmla="*/ 21 h 108"/>
                  <a:gd name="T72" fmla="*/ 30 w 162"/>
                  <a:gd name="T73" fmla="*/ 15 h 108"/>
                  <a:gd name="T74" fmla="*/ 19 w 162"/>
                  <a:gd name="T75" fmla="*/ 2 h 108"/>
                  <a:gd name="T76" fmla="*/ 11 w 162"/>
                  <a:gd name="T77" fmla="*/ 14 h 108"/>
                  <a:gd name="T78" fmla="*/ 28 w 162"/>
                  <a:gd name="T79" fmla="*/ 17 h 108"/>
                  <a:gd name="T80" fmla="*/ 25 w 162"/>
                  <a:gd name="T81" fmla="*/ 21 h 108"/>
                  <a:gd name="T82" fmla="*/ 13 w 162"/>
                  <a:gd name="T83" fmla="*/ 20 h 108"/>
                  <a:gd name="T84" fmla="*/ 0 w 162"/>
                  <a:gd name="T85" fmla="*/ 20 h 108"/>
                  <a:gd name="T86" fmla="*/ 4 w 162"/>
                  <a:gd name="T87" fmla="*/ 26 h 108"/>
                  <a:gd name="T88" fmla="*/ 3 w 162"/>
                  <a:gd name="T89" fmla="*/ 36 h 108"/>
                  <a:gd name="T90" fmla="*/ 2 w 162"/>
                  <a:gd name="T91" fmla="*/ 36 h 108"/>
                  <a:gd name="T92" fmla="*/ 6 w 162"/>
                  <a:gd name="T93" fmla="*/ 46 h 108"/>
                  <a:gd name="T94" fmla="*/ 18 w 162"/>
                  <a:gd name="T95" fmla="*/ 41 h 108"/>
                  <a:gd name="T96" fmla="*/ 35 w 162"/>
                  <a:gd name="T97" fmla="*/ 39 h 108"/>
                  <a:gd name="T98" fmla="*/ 31 w 162"/>
                  <a:gd name="T99" fmla="*/ 47 h 108"/>
                  <a:gd name="T100" fmla="*/ 24 w 162"/>
                  <a:gd name="T101" fmla="*/ 45 h 108"/>
                  <a:gd name="T102" fmla="*/ 28 w 162"/>
                  <a:gd name="T103" fmla="*/ 47 h 108"/>
                  <a:gd name="T104" fmla="*/ 35 w 162"/>
                  <a:gd name="T105" fmla="*/ 50 h 108"/>
                  <a:gd name="T106" fmla="*/ 30 w 162"/>
                  <a:gd name="T107" fmla="*/ 59 h 108"/>
                  <a:gd name="T108" fmla="*/ 21 w 162"/>
                  <a:gd name="T109" fmla="*/ 54 h 108"/>
                  <a:gd name="T110" fmla="*/ 3 w 162"/>
                  <a:gd name="T111" fmla="*/ 60 h 108"/>
                  <a:gd name="T112" fmla="*/ 14 w 162"/>
                  <a:gd name="T113" fmla="*/ 67 h 108"/>
                  <a:gd name="T114" fmla="*/ 31 w 162"/>
                  <a:gd name="T115" fmla="*/ 74 h 108"/>
                  <a:gd name="T116" fmla="*/ 21 w 162"/>
                  <a:gd name="T117" fmla="*/ 85 h 108"/>
                  <a:gd name="T118" fmla="*/ 18 w 162"/>
                  <a:gd name="T119" fmla="*/ 93 h 108"/>
                  <a:gd name="T120" fmla="*/ 36 w 162"/>
                  <a:gd name="T121" fmla="*/ 104 h 108"/>
                  <a:gd name="T122" fmla="*/ 58 w 162"/>
                  <a:gd name="T123" fmla="*/ 10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2" h="108">
                    <a:moveTo>
                      <a:pt x="58" y="106"/>
                    </a:moveTo>
                    <a:cubicBezTo>
                      <a:pt x="61" y="107"/>
                      <a:pt x="69" y="108"/>
                      <a:pt x="74" y="108"/>
                    </a:cubicBezTo>
                    <a:cubicBezTo>
                      <a:pt x="80" y="108"/>
                      <a:pt x="83" y="106"/>
                      <a:pt x="88" y="103"/>
                    </a:cubicBezTo>
                    <a:cubicBezTo>
                      <a:pt x="93" y="101"/>
                      <a:pt x="99" y="106"/>
                      <a:pt x="103" y="106"/>
                    </a:cubicBezTo>
                    <a:cubicBezTo>
                      <a:pt x="106" y="106"/>
                      <a:pt x="106" y="96"/>
                      <a:pt x="111" y="94"/>
                    </a:cubicBezTo>
                    <a:cubicBezTo>
                      <a:pt x="117" y="92"/>
                      <a:pt x="125" y="89"/>
                      <a:pt x="128" y="88"/>
                    </a:cubicBezTo>
                    <a:cubicBezTo>
                      <a:pt x="131" y="86"/>
                      <a:pt x="136" y="86"/>
                      <a:pt x="139" y="84"/>
                    </a:cubicBezTo>
                    <a:cubicBezTo>
                      <a:pt x="141" y="82"/>
                      <a:pt x="139" y="78"/>
                      <a:pt x="142" y="78"/>
                    </a:cubicBezTo>
                    <a:cubicBezTo>
                      <a:pt x="148" y="80"/>
                      <a:pt x="151" y="81"/>
                      <a:pt x="152" y="72"/>
                    </a:cubicBezTo>
                    <a:cubicBezTo>
                      <a:pt x="153" y="64"/>
                      <a:pt x="154" y="64"/>
                      <a:pt x="154" y="67"/>
                    </a:cubicBezTo>
                    <a:cubicBezTo>
                      <a:pt x="155" y="71"/>
                      <a:pt x="160" y="74"/>
                      <a:pt x="161" y="70"/>
                    </a:cubicBezTo>
                    <a:cubicBezTo>
                      <a:pt x="162" y="66"/>
                      <a:pt x="155" y="65"/>
                      <a:pt x="154" y="63"/>
                    </a:cubicBezTo>
                    <a:cubicBezTo>
                      <a:pt x="153" y="62"/>
                      <a:pt x="154" y="49"/>
                      <a:pt x="158" y="46"/>
                    </a:cubicBezTo>
                    <a:cubicBezTo>
                      <a:pt x="150" y="44"/>
                      <a:pt x="146" y="41"/>
                      <a:pt x="148" y="36"/>
                    </a:cubicBezTo>
                    <a:cubicBezTo>
                      <a:pt x="150" y="31"/>
                      <a:pt x="154" y="31"/>
                      <a:pt x="154" y="29"/>
                    </a:cubicBezTo>
                    <a:cubicBezTo>
                      <a:pt x="154" y="26"/>
                      <a:pt x="151" y="17"/>
                      <a:pt x="148" y="18"/>
                    </a:cubicBezTo>
                    <a:cubicBezTo>
                      <a:pt x="146" y="19"/>
                      <a:pt x="142" y="22"/>
                      <a:pt x="143" y="19"/>
                    </a:cubicBezTo>
                    <a:cubicBezTo>
                      <a:pt x="145" y="16"/>
                      <a:pt x="156" y="9"/>
                      <a:pt x="151" y="8"/>
                    </a:cubicBezTo>
                    <a:cubicBezTo>
                      <a:pt x="147" y="7"/>
                      <a:pt x="141" y="10"/>
                      <a:pt x="137" y="13"/>
                    </a:cubicBezTo>
                    <a:cubicBezTo>
                      <a:pt x="135" y="10"/>
                      <a:pt x="132" y="6"/>
                      <a:pt x="128" y="7"/>
                    </a:cubicBezTo>
                    <a:cubicBezTo>
                      <a:pt x="123" y="7"/>
                      <a:pt x="116" y="12"/>
                      <a:pt x="114" y="14"/>
                    </a:cubicBezTo>
                    <a:cubicBezTo>
                      <a:pt x="111" y="17"/>
                      <a:pt x="113" y="27"/>
                      <a:pt x="109" y="28"/>
                    </a:cubicBezTo>
                    <a:cubicBezTo>
                      <a:pt x="106" y="29"/>
                      <a:pt x="103" y="20"/>
                      <a:pt x="98" y="20"/>
                    </a:cubicBezTo>
                    <a:cubicBezTo>
                      <a:pt x="92" y="19"/>
                      <a:pt x="89" y="19"/>
                      <a:pt x="91" y="22"/>
                    </a:cubicBezTo>
                    <a:cubicBezTo>
                      <a:pt x="93" y="26"/>
                      <a:pt x="92" y="29"/>
                      <a:pt x="91" y="32"/>
                    </a:cubicBezTo>
                    <a:cubicBezTo>
                      <a:pt x="90" y="35"/>
                      <a:pt x="90" y="32"/>
                      <a:pt x="88" y="24"/>
                    </a:cubicBezTo>
                    <a:cubicBezTo>
                      <a:pt x="87" y="16"/>
                      <a:pt x="75" y="18"/>
                      <a:pt x="74" y="25"/>
                    </a:cubicBezTo>
                    <a:cubicBezTo>
                      <a:pt x="73" y="33"/>
                      <a:pt x="67" y="39"/>
                      <a:pt x="66" y="37"/>
                    </a:cubicBezTo>
                    <a:cubicBezTo>
                      <a:pt x="64" y="34"/>
                      <a:pt x="69" y="25"/>
                      <a:pt x="64" y="24"/>
                    </a:cubicBezTo>
                    <a:cubicBezTo>
                      <a:pt x="63" y="23"/>
                      <a:pt x="62" y="22"/>
                      <a:pt x="61" y="22"/>
                    </a:cubicBezTo>
                    <a:cubicBezTo>
                      <a:pt x="61" y="23"/>
                      <a:pt x="62" y="24"/>
                      <a:pt x="62" y="25"/>
                    </a:cubicBezTo>
                    <a:cubicBezTo>
                      <a:pt x="63" y="38"/>
                      <a:pt x="61" y="42"/>
                      <a:pt x="58" y="42"/>
                    </a:cubicBezTo>
                    <a:cubicBezTo>
                      <a:pt x="55" y="41"/>
                      <a:pt x="56" y="37"/>
                      <a:pt x="54" y="39"/>
                    </a:cubicBezTo>
                    <a:cubicBezTo>
                      <a:pt x="51" y="42"/>
                      <a:pt x="49" y="44"/>
                      <a:pt x="47" y="43"/>
                    </a:cubicBezTo>
                    <a:cubicBezTo>
                      <a:pt x="44" y="42"/>
                      <a:pt x="45" y="42"/>
                      <a:pt x="45" y="36"/>
                    </a:cubicBezTo>
                    <a:cubicBezTo>
                      <a:pt x="45" y="29"/>
                      <a:pt x="50" y="27"/>
                      <a:pt x="46" y="21"/>
                    </a:cubicBezTo>
                    <a:cubicBezTo>
                      <a:pt x="41" y="15"/>
                      <a:pt x="34" y="21"/>
                      <a:pt x="30" y="15"/>
                    </a:cubicBezTo>
                    <a:cubicBezTo>
                      <a:pt x="26" y="9"/>
                      <a:pt x="23" y="0"/>
                      <a:pt x="19" y="2"/>
                    </a:cubicBezTo>
                    <a:cubicBezTo>
                      <a:pt x="16" y="3"/>
                      <a:pt x="7" y="9"/>
                      <a:pt x="11" y="14"/>
                    </a:cubicBezTo>
                    <a:cubicBezTo>
                      <a:pt x="15" y="19"/>
                      <a:pt x="26" y="15"/>
                      <a:pt x="28" y="17"/>
                    </a:cubicBezTo>
                    <a:cubicBezTo>
                      <a:pt x="30" y="19"/>
                      <a:pt x="30" y="24"/>
                      <a:pt x="25" y="21"/>
                    </a:cubicBezTo>
                    <a:cubicBezTo>
                      <a:pt x="21" y="18"/>
                      <a:pt x="17" y="19"/>
                      <a:pt x="13" y="20"/>
                    </a:cubicBezTo>
                    <a:cubicBezTo>
                      <a:pt x="9" y="20"/>
                      <a:pt x="0" y="16"/>
                      <a:pt x="0" y="20"/>
                    </a:cubicBezTo>
                    <a:cubicBezTo>
                      <a:pt x="1" y="25"/>
                      <a:pt x="5" y="24"/>
                      <a:pt x="4" y="26"/>
                    </a:cubicBezTo>
                    <a:cubicBezTo>
                      <a:pt x="2" y="27"/>
                      <a:pt x="5" y="35"/>
                      <a:pt x="3" y="36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3" y="40"/>
                      <a:pt x="2" y="49"/>
                      <a:pt x="6" y="46"/>
                    </a:cubicBezTo>
                    <a:cubicBezTo>
                      <a:pt x="11" y="44"/>
                      <a:pt x="10" y="40"/>
                      <a:pt x="18" y="41"/>
                    </a:cubicBezTo>
                    <a:cubicBezTo>
                      <a:pt x="26" y="41"/>
                      <a:pt x="33" y="38"/>
                      <a:pt x="35" y="39"/>
                    </a:cubicBezTo>
                    <a:cubicBezTo>
                      <a:pt x="37" y="41"/>
                      <a:pt x="36" y="46"/>
                      <a:pt x="31" y="47"/>
                    </a:cubicBezTo>
                    <a:cubicBezTo>
                      <a:pt x="26" y="48"/>
                      <a:pt x="22" y="44"/>
                      <a:pt x="24" y="45"/>
                    </a:cubicBezTo>
                    <a:cubicBezTo>
                      <a:pt x="26" y="47"/>
                      <a:pt x="26" y="49"/>
                      <a:pt x="28" y="47"/>
                    </a:cubicBezTo>
                    <a:cubicBezTo>
                      <a:pt x="30" y="46"/>
                      <a:pt x="36" y="48"/>
                      <a:pt x="35" y="50"/>
                    </a:cubicBezTo>
                    <a:cubicBezTo>
                      <a:pt x="35" y="52"/>
                      <a:pt x="35" y="59"/>
                      <a:pt x="30" y="59"/>
                    </a:cubicBezTo>
                    <a:cubicBezTo>
                      <a:pt x="26" y="59"/>
                      <a:pt x="22" y="54"/>
                      <a:pt x="21" y="54"/>
                    </a:cubicBezTo>
                    <a:cubicBezTo>
                      <a:pt x="3" y="55"/>
                      <a:pt x="3" y="57"/>
                      <a:pt x="3" y="60"/>
                    </a:cubicBezTo>
                    <a:cubicBezTo>
                      <a:pt x="3" y="64"/>
                      <a:pt x="6" y="68"/>
                      <a:pt x="14" y="67"/>
                    </a:cubicBezTo>
                    <a:cubicBezTo>
                      <a:pt x="21" y="67"/>
                      <a:pt x="29" y="69"/>
                      <a:pt x="31" y="74"/>
                    </a:cubicBezTo>
                    <a:cubicBezTo>
                      <a:pt x="33" y="79"/>
                      <a:pt x="26" y="84"/>
                      <a:pt x="21" y="85"/>
                    </a:cubicBezTo>
                    <a:cubicBezTo>
                      <a:pt x="16" y="86"/>
                      <a:pt x="8" y="91"/>
                      <a:pt x="18" y="93"/>
                    </a:cubicBezTo>
                    <a:cubicBezTo>
                      <a:pt x="27" y="95"/>
                      <a:pt x="24" y="101"/>
                      <a:pt x="36" y="104"/>
                    </a:cubicBezTo>
                    <a:cubicBezTo>
                      <a:pt x="49" y="108"/>
                      <a:pt x="55" y="106"/>
                      <a:pt x="58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0" name="Freeform 910"/>
              <p:cNvSpPr>
                <a:spLocks/>
              </p:cNvSpPr>
              <p:nvPr userDrawn="1"/>
            </p:nvSpPr>
            <p:spPr bwMode="auto">
              <a:xfrm>
                <a:off x="3295" y="1165"/>
                <a:ext cx="1" cy="5"/>
              </a:xfrm>
              <a:custGeom>
                <a:avLst/>
                <a:gdLst>
                  <a:gd name="T0" fmla="*/ 1 w 1"/>
                  <a:gd name="T1" fmla="*/ 5 h 5"/>
                  <a:gd name="T2" fmla="*/ 1 w 1"/>
                  <a:gd name="T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5">
                    <a:moveTo>
                      <a:pt x="1" y="5"/>
                    </a:moveTo>
                    <a:cubicBezTo>
                      <a:pt x="0" y="0"/>
                      <a:pt x="0" y="2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1" name="Freeform 911"/>
              <p:cNvSpPr>
                <a:spLocks/>
              </p:cNvSpPr>
              <p:nvPr userDrawn="1"/>
            </p:nvSpPr>
            <p:spPr bwMode="auto">
              <a:xfrm>
                <a:off x="3398" y="1193"/>
                <a:ext cx="9" cy="4"/>
              </a:xfrm>
              <a:custGeom>
                <a:avLst/>
                <a:gdLst>
                  <a:gd name="T0" fmla="*/ 1 w 9"/>
                  <a:gd name="T1" fmla="*/ 1 h 4"/>
                  <a:gd name="T2" fmla="*/ 0 w 9"/>
                  <a:gd name="T3" fmla="*/ 2 h 4"/>
                  <a:gd name="T4" fmla="*/ 1 w 9"/>
                  <a:gd name="T5" fmla="*/ 2 h 4"/>
                  <a:gd name="T6" fmla="*/ 1 w 9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4">
                    <a:moveTo>
                      <a:pt x="1" y="1"/>
                    </a:move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9" y="4"/>
                      <a:pt x="6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2" name="Freeform 912"/>
              <p:cNvSpPr>
                <a:spLocks/>
              </p:cNvSpPr>
              <p:nvPr userDrawn="1"/>
            </p:nvSpPr>
            <p:spPr bwMode="auto">
              <a:xfrm>
                <a:off x="3233" y="1181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2 h 3"/>
                  <a:gd name="T4" fmla="*/ 2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2"/>
                    </a:cubicBezTo>
                    <a:cubicBezTo>
                      <a:pt x="0" y="0"/>
                      <a:pt x="0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3" name="Freeform 913"/>
              <p:cNvSpPr>
                <a:spLocks/>
              </p:cNvSpPr>
              <p:nvPr userDrawn="1"/>
            </p:nvSpPr>
            <p:spPr bwMode="auto">
              <a:xfrm>
                <a:off x="3503" y="1304"/>
                <a:ext cx="15" cy="10"/>
              </a:xfrm>
              <a:custGeom>
                <a:avLst/>
                <a:gdLst>
                  <a:gd name="T0" fmla="*/ 13 w 14"/>
                  <a:gd name="T1" fmla="*/ 10 h 10"/>
                  <a:gd name="T2" fmla="*/ 9 w 14"/>
                  <a:gd name="T3" fmla="*/ 6 h 10"/>
                  <a:gd name="T4" fmla="*/ 6 w 14"/>
                  <a:gd name="T5" fmla="*/ 0 h 10"/>
                  <a:gd name="T6" fmla="*/ 13 w 14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0">
                    <a:moveTo>
                      <a:pt x="13" y="10"/>
                    </a:moveTo>
                    <a:cubicBezTo>
                      <a:pt x="14" y="10"/>
                      <a:pt x="11" y="9"/>
                      <a:pt x="9" y="6"/>
                    </a:cubicBezTo>
                    <a:cubicBezTo>
                      <a:pt x="8" y="4"/>
                      <a:pt x="7" y="0"/>
                      <a:pt x="6" y="0"/>
                    </a:cubicBezTo>
                    <a:cubicBezTo>
                      <a:pt x="0" y="1"/>
                      <a:pt x="12" y="9"/>
                      <a:pt x="1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4" name="Freeform 914"/>
              <p:cNvSpPr>
                <a:spLocks/>
              </p:cNvSpPr>
              <p:nvPr userDrawn="1"/>
            </p:nvSpPr>
            <p:spPr bwMode="auto">
              <a:xfrm>
                <a:off x="3508" y="1298"/>
                <a:ext cx="11" cy="14"/>
              </a:xfrm>
              <a:custGeom>
                <a:avLst/>
                <a:gdLst>
                  <a:gd name="T0" fmla="*/ 9 w 10"/>
                  <a:gd name="T1" fmla="*/ 12 h 13"/>
                  <a:gd name="T2" fmla="*/ 7 w 10"/>
                  <a:gd name="T3" fmla="*/ 10 h 13"/>
                  <a:gd name="T4" fmla="*/ 3 w 10"/>
                  <a:gd name="T5" fmla="*/ 1 h 13"/>
                  <a:gd name="T6" fmla="*/ 9 w 10"/>
                  <a:gd name="T7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3">
                    <a:moveTo>
                      <a:pt x="9" y="12"/>
                    </a:moveTo>
                    <a:cubicBezTo>
                      <a:pt x="10" y="13"/>
                      <a:pt x="8" y="12"/>
                      <a:pt x="7" y="10"/>
                    </a:cubicBezTo>
                    <a:cubicBezTo>
                      <a:pt x="6" y="8"/>
                      <a:pt x="5" y="0"/>
                      <a:pt x="3" y="1"/>
                    </a:cubicBezTo>
                    <a:cubicBezTo>
                      <a:pt x="0" y="3"/>
                      <a:pt x="7" y="11"/>
                      <a:pt x="9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5" name="Freeform 915"/>
              <p:cNvSpPr>
                <a:spLocks/>
              </p:cNvSpPr>
              <p:nvPr userDrawn="1"/>
            </p:nvSpPr>
            <p:spPr bwMode="auto">
              <a:xfrm>
                <a:off x="3515" y="1320"/>
                <a:ext cx="7" cy="5"/>
              </a:xfrm>
              <a:custGeom>
                <a:avLst/>
                <a:gdLst>
                  <a:gd name="T0" fmla="*/ 1 w 6"/>
                  <a:gd name="T1" fmla="*/ 3 h 5"/>
                  <a:gd name="T2" fmla="*/ 5 w 6"/>
                  <a:gd name="T3" fmla="*/ 2 h 5"/>
                  <a:gd name="T4" fmla="*/ 1 w 6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1" y="3"/>
                    </a:moveTo>
                    <a:cubicBezTo>
                      <a:pt x="0" y="5"/>
                      <a:pt x="5" y="3"/>
                      <a:pt x="5" y="2"/>
                    </a:cubicBezTo>
                    <a:cubicBezTo>
                      <a:pt x="6" y="0"/>
                      <a:pt x="2" y="1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6" name="Freeform 916"/>
              <p:cNvSpPr>
                <a:spLocks/>
              </p:cNvSpPr>
              <p:nvPr userDrawn="1"/>
            </p:nvSpPr>
            <p:spPr bwMode="auto">
              <a:xfrm>
                <a:off x="3510" y="1323"/>
                <a:ext cx="7" cy="8"/>
              </a:xfrm>
              <a:custGeom>
                <a:avLst/>
                <a:gdLst>
                  <a:gd name="T0" fmla="*/ 4 w 6"/>
                  <a:gd name="T1" fmla="*/ 0 h 7"/>
                  <a:gd name="T2" fmla="*/ 2 w 6"/>
                  <a:gd name="T3" fmla="*/ 5 h 7"/>
                  <a:gd name="T4" fmla="*/ 4 w 6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4" y="0"/>
                    </a:moveTo>
                    <a:cubicBezTo>
                      <a:pt x="4" y="2"/>
                      <a:pt x="0" y="7"/>
                      <a:pt x="2" y="5"/>
                    </a:cubicBezTo>
                    <a:cubicBezTo>
                      <a:pt x="3" y="4"/>
                      <a:pt x="6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7" name="Freeform 917"/>
              <p:cNvSpPr>
                <a:spLocks/>
              </p:cNvSpPr>
              <p:nvPr userDrawn="1"/>
            </p:nvSpPr>
            <p:spPr bwMode="auto">
              <a:xfrm>
                <a:off x="3605" y="1365"/>
                <a:ext cx="10" cy="24"/>
              </a:xfrm>
              <a:custGeom>
                <a:avLst/>
                <a:gdLst>
                  <a:gd name="T0" fmla="*/ 1 w 9"/>
                  <a:gd name="T1" fmla="*/ 10 h 23"/>
                  <a:gd name="T2" fmla="*/ 7 w 9"/>
                  <a:gd name="T3" fmla="*/ 22 h 23"/>
                  <a:gd name="T4" fmla="*/ 8 w 9"/>
                  <a:gd name="T5" fmla="*/ 12 h 23"/>
                  <a:gd name="T6" fmla="*/ 6 w 9"/>
                  <a:gd name="T7" fmla="*/ 11 h 23"/>
                  <a:gd name="T8" fmla="*/ 8 w 9"/>
                  <a:gd name="T9" fmla="*/ 9 h 23"/>
                  <a:gd name="T10" fmla="*/ 8 w 9"/>
                  <a:gd name="T11" fmla="*/ 2 h 23"/>
                  <a:gd name="T12" fmla="*/ 4 w 9"/>
                  <a:gd name="T13" fmla="*/ 3 h 23"/>
                  <a:gd name="T14" fmla="*/ 0 w 9"/>
                  <a:gd name="T15" fmla="*/ 6 h 23"/>
                  <a:gd name="T16" fmla="*/ 1 w 9"/>
                  <a:gd name="T17" fmla="*/ 1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23">
                    <a:moveTo>
                      <a:pt x="1" y="10"/>
                    </a:moveTo>
                    <a:cubicBezTo>
                      <a:pt x="2" y="13"/>
                      <a:pt x="6" y="23"/>
                      <a:pt x="7" y="22"/>
                    </a:cubicBezTo>
                    <a:cubicBezTo>
                      <a:pt x="8" y="22"/>
                      <a:pt x="9" y="13"/>
                      <a:pt x="8" y="12"/>
                    </a:cubicBezTo>
                    <a:cubicBezTo>
                      <a:pt x="7" y="12"/>
                      <a:pt x="7" y="12"/>
                      <a:pt x="6" y="11"/>
                    </a:cubicBezTo>
                    <a:cubicBezTo>
                      <a:pt x="7" y="11"/>
                      <a:pt x="7" y="11"/>
                      <a:pt x="8" y="9"/>
                    </a:cubicBezTo>
                    <a:cubicBezTo>
                      <a:pt x="8" y="5"/>
                      <a:pt x="9" y="3"/>
                      <a:pt x="8" y="2"/>
                    </a:cubicBezTo>
                    <a:cubicBezTo>
                      <a:pt x="6" y="0"/>
                      <a:pt x="6" y="1"/>
                      <a:pt x="4" y="3"/>
                    </a:cubicBezTo>
                    <a:cubicBezTo>
                      <a:pt x="1" y="5"/>
                      <a:pt x="1" y="4"/>
                      <a:pt x="0" y="6"/>
                    </a:cubicBezTo>
                    <a:cubicBezTo>
                      <a:pt x="0" y="7"/>
                      <a:pt x="0" y="9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8" name="Freeform 918"/>
              <p:cNvSpPr>
                <a:spLocks/>
              </p:cNvSpPr>
              <p:nvPr userDrawn="1"/>
            </p:nvSpPr>
            <p:spPr bwMode="auto">
              <a:xfrm>
                <a:off x="3608" y="1354"/>
                <a:ext cx="9" cy="6"/>
              </a:xfrm>
              <a:custGeom>
                <a:avLst/>
                <a:gdLst>
                  <a:gd name="T0" fmla="*/ 2 w 8"/>
                  <a:gd name="T1" fmla="*/ 4 h 6"/>
                  <a:gd name="T2" fmla="*/ 7 w 8"/>
                  <a:gd name="T3" fmla="*/ 4 h 6"/>
                  <a:gd name="T4" fmla="*/ 1 w 8"/>
                  <a:gd name="T5" fmla="*/ 3 h 6"/>
                  <a:gd name="T6" fmla="*/ 2 w 8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6">
                    <a:moveTo>
                      <a:pt x="2" y="4"/>
                    </a:moveTo>
                    <a:cubicBezTo>
                      <a:pt x="4" y="3"/>
                      <a:pt x="8" y="6"/>
                      <a:pt x="7" y="4"/>
                    </a:cubicBezTo>
                    <a:cubicBezTo>
                      <a:pt x="6" y="2"/>
                      <a:pt x="2" y="0"/>
                      <a:pt x="1" y="3"/>
                    </a:cubicBezTo>
                    <a:cubicBezTo>
                      <a:pt x="0" y="5"/>
                      <a:pt x="1" y="5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9" name="Freeform 919"/>
              <p:cNvSpPr>
                <a:spLocks/>
              </p:cNvSpPr>
              <p:nvPr userDrawn="1"/>
            </p:nvSpPr>
            <p:spPr bwMode="auto">
              <a:xfrm>
                <a:off x="3954" y="1445"/>
                <a:ext cx="22" cy="30"/>
              </a:xfrm>
              <a:custGeom>
                <a:avLst/>
                <a:gdLst>
                  <a:gd name="T0" fmla="*/ 10 w 21"/>
                  <a:gd name="T1" fmla="*/ 9 h 29"/>
                  <a:gd name="T2" fmla="*/ 3 w 21"/>
                  <a:gd name="T3" fmla="*/ 13 h 29"/>
                  <a:gd name="T4" fmla="*/ 1 w 21"/>
                  <a:gd name="T5" fmla="*/ 22 h 29"/>
                  <a:gd name="T6" fmla="*/ 5 w 21"/>
                  <a:gd name="T7" fmla="*/ 26 h 29"/>
                  <a:gd name="T8" fmla="*/ 5 w 21"/>
                  <a:gd name="T9" fmla="*/ 26 h 29"/>
                  <a:gd name="T10" fmla="*/ 6 w 21"/>
                  <a:gd name="T11" fmla="*/ 26 h 29"/>
                  <a:gd name="T12" fmla="*/ 10 w 21"/>
                  <a:gd name="T13" fmla="*/ 27 h 29"/>
                  <a:gd name="T14" fmla="*/ 9 w 21"/>
                  <a:gd name="T15" fmla="*/ 19 h 29"/>
                  <a:gd name="T16" fmla="*/ 20 w 21"/>
                  <a:gd name="T17" fmla="*/ 13 h 29"/>
                  <a:gd name="T18" fmla="*/ 18 w 21"/>
                  <a:gd name="T19" fmla="*/ 1 h 29"/>
                  <a:gd name="T20" fmla="*/ 10 w 21"/>
                  <a:gd name="T21" fmla="*/ 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" h="29">
                    <a:moveTo>
                      <a:pt x="10" y="9"/>
                    </a:moveTo>
                    <a:cubicBezTo>
                      <a:pt x="7" y="12"/>
                      <a:pt x="4" y="10"/>
                      <a:pt x="3" y="13"/>
                    </a:cubicBezTo>
                    <a:cubicBezTo>
                      <a:pt x="2" y="17"/>
                      <a:pt x="0" y="20"/>
                      <a:pt x="1" y="22"/>
                    </a:cubicBezTo>
                    <a:cubicBezTo>
                      <a:pt x="2" y="23"/>
                      <a:pt x="5" y="23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6" y="26"/>
                    </a:cubicBezTo>
                    <a:cubicBezTo>
                      <a:pt x="8" y="26"/>
                      <a:pt x="10" y="29"/>
                      <a:pt x="10" y="27"/>
                    </a:cubicBezTo>
                    <a:cubicBezTo>
                      <a:pt x="10" y="26"/>
                      <a:pt x="7" y="21"/>
                      <a:pt x="9" y="19"/>
                    </a:cubicBezTo>
                    <a:cubicBezTo>
                      <a:pt x="11" y="16"/>
                      <a:pt x="21" y="18"/>
                      <a:pt x="20" y="13"/>
                    </a:cubicBezTo>
                    <a:cubicBezTo>
                      <a:pt x="20" y="9"/>
                      <a:pt x="20" y="3"/>
                      <a:pt x="18" y="1"/>
                    </a:cubicBezTo>
                    <a:cubicBezTo>
                      <a:pt x="15" y="0"/>
                      <a:pt x="12" y="7"/>
                      <a:pt x="1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0" name="Freeform 920"/>
              <p:cNvSpPr>
                <a:spLocks/>
              </p:cNvSpPr>
              <p:nvPr userDrawn="1"/>
            </p:nvSpPr>
            <p:spPr bwMode="auto">
              <a:xfrm>
                <a:off x="3957" y="1472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0" y="1"/>
                      <a:pt x="2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1" name="Freeform 921"/>
              <p:cNvSpPr>
                <a:spLocks/>
              </p:cNvSpPr>
              <p:nvPr userDrawn="1"/>
            </p:nvSpPr>
            <p:spPr bwMode="auto">
              <a:xfrm>
                <a:off x="3972" y="1353"/>
                <a:ext cx="19" cy="27"/>
              </a:xfrm>
              <a:custGeom>
                <a:avLst/>
                <a:gdLst>
                  <a:gd name="T0" fmla="*/ 12 w 18"/>
                  <a:gd name="T1" fmla="*/ 15 h 26"/>
                  <a:gd name="T2" fmla="*/ 14 w 18"/>
                  <a:gd name="T3" fmla="*/ 4 h 26"/>
                  <a:gd name="T4" fmla="*/ 3 w 18"/>
                  <a:gd name="T5" fmla="*/ 7 h 26"/>
                  <a:gd name="T6" fmla="*/ 3 w 18"/>
                  <a:gd name="T7" fmla="*/ 10 h 26"/>
                  <a:gd name="T8" fmla="*/ 4 w 18"/>
                  <a:gd name="T9" fmla="*/ 12 h 26"/>
                  <a:gd name="T10" fmla="*/ 3 w 18"/>
                  <a:gd name="T11" fmla="*/ 25 h 26"/>
                  <a:gd name="T12" fmla="*/ 15 w 18"/>
                  <a:gd name="T13" fmla="*/ 23 h 26"/>
                  <a:gd name="T14" fmla="*/ 7 w 18"/>
                  <a:gd name="T15" fmla="*/ 19 h 26"/>
                  <a:gd name="T16" fmla="*/ 12 w 18"/>
                  <a:gd name="T17" fmla="*/ 1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26">
                    <a:moveTo>
                      <a:pt x="12" y="15"/>
                    </a:moveTo>
                    <a:cubicBezTo>
                      <a:pt x="14" y="15"/>
                      <a:pt x="18" y="7"/>
                      <a:pt x="14" y="4"/>
                    </a:cubicBezTo>
                    <a:cubicBezTo>
                      <a:pt x="10" y="2"/>
                      <a:pt x="2" y="0"/>
                      <a:pt x="3" y="7"/>
                    </a:cubicBezTo>
                    <a:cubicBezTo>
                      <a:pt x="4" y="10"/>
                      <a:pt x="5" y="10"/>
                      <a:pt x="3" y="10"/>
                    </a:cubicBezTo>
                    <a:cubicBezTo>
                      <a:pt x="0" y="10"/>
                      <a:pt x="3" y="9"/>
                      <a:pt x="4" y="12"/>
                    </a:cubicBezTo>
                    <a:cubicBezTo>
                      <a:pt x="5" y="16"/>
                      <a:pt x="1" y="24"/>
                      <a:pt x="3" y="25"/>
                    </a:cubicBezTo>
                    <a:cubicBezTo>
                      <a:pt x="6" y="26"/>
                      <a:pt x="15" y="24"/>
                      <a:pt x="15" y="23"/>
                    </a:cubicBezTo>
                    <a:cubicBezTo>
                      <a:pt x="16" y="22"/>
                      <a:pt x="8" y="20"/>
                      <a:pt x="7" y="19"/>
                    </a:cubicBezTo>
                    <a:cubicBezTo>
                      <a:pt x="6" y="18"/>
                      <a:pt x="10" y="16"/>
                      <a:pt x="12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2" name="Freeform 922"/>
              <p:cNvSpPr>
                <a:spLocks/>
              </p:cNvSpPr>
              <p:nvPr userDrawn="1"/>
            </p:nvSpPr>
            <p:spPr bwMode="auto">
              <a:xfrm>
                <a:off x="3895" y="1521"/>
                <a:ext cx="12" cy="17"/>
              </a:xfrm>
              <a:custGeom>
                <a:avLst/>
                <a:gdLst>
                  <a:gd name="T0" fmla="*/ 3 w 11"/>
                  <a:gd name="T1" fmla="*/ 3 h 16"/>
                  <a:gd name="T2" fmla="*/ 1 w 11"/>
                  <a:gd name="T3" fmla="*/ 1 h 16"/>
                  <a:gd name="T4" fmla="*/ 3 w 11"/>
                  <a:gd name="T5" fmla="*/ 7 h 16"/>
                  <a:gd name="T6" fmla="*/ 9 w 11"/>
                  <a:gd name="T7" fmla="*/ 15 h 16"/>
                  <a:gd name="T8" fmla="*/ 8 w 11"/>
                  <a:gd name="T9" fmla="*/ 7 h 16"/>
                  <a:gd name="T10" fmla="*/ 3 w 11"/>
                  <a:gd name="T11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6">
                    <a:moveTo>
                      <a:pt x="3" y="3"/>
                    </a:moveTo>
                    <a:cubicBezTo>
                      <a:pt x="1" y="3"/>
                      <a:pt x="1" y="0"/>
                      <a:pt x="1" y="1"/>
                    </a:cubicBezTo>
                    <a:cubicBezTo>
                      <a:pt x="0" y="5"/>
                      <a:pt x="1" y="5"/>
                      <a:pt x="3" y="7"/>
                    </a:cubicBezTo>
                    <a:cubicBezTo>
                      <a:pt x="5" y="8"/>
                      <a:pt x="6" y="16"/>
                      <a:pt x="9" y="15"/>
                    </a:cubicBezTo>
                    <a:cubicBezTo>
                      <a:pt x="11" y="14"/>
                      <a:pt x="10" y="10"/>
                      <a:pt x="8" y="7"/>
                    </a:cubicBezTo>
                    <a:cubicBezTo>
                      <a:pt x="5" y="3"/>
                      <a:pt x="6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3" name="Freeform 923"/>
              <p:cNvSpPr>
                <a:spLocks/>
              </p:cNvSpPr>
              <p:nvPr userDrawn="1"/>
            </p:nvSpPr>
            <p:spPr bwMode="auto">
              <a:xfrm>
                <a:off x="3440" y="1518"/>
                <a:ext cx="92" cy="115"/>
              </a:xfrm>
              <a:custGeom>
                <a:avLst/>
                <a:gdLst>
                  <a:gd name="T0" fmla="*/ 39 w 88"/>
                  <a:gd name="T1" fmla="*/ 15 h 110"/>
                  <a:gd name="T2" fmla="*/ 42 w 88"/>
                  <a:gd name="T3" fmla="*/ 24 h 110"/>
                  <a:gd name="T4" fmla="*/ 39 w 88"/>
                  <a:gd name="T5" fmla="*/ 34 h 110"/>
                  <a:gd name="T6" fmla="*/ 17 w 88"/>
                  <a:gd name="T7" fmla="*/ 29 h 110"/>
                  <a:gd name="T8" fmla="*/ 11 w 88"/>
                  <a:gd name="T9" fmla="*/ 31 h 110"/>
                  <a:gd name="T10" fmla="*/ 18 w 88"/>
                  <a:gd name="T11" fmla="*/ 42 h 110"/>
                  <a:gd name="T12" fmla="*/ 17 w 88"/>
                  <a:gd name="T13" fmla="*/ 51 h 110"/>
                  <a:gd name="T14" fmla="*/ 14 w 88"/>
                  <a:gd name="T15" fmla="*/ 53 h 110"/>
                  <a:gd name="T16" fmla="*/ 16 w 88"/>
                  <a:gd name="T17" fmla="*/ 53 h 110"/>
                  <a:gd name="T18" fmla="*/ 26 w 88"/>
                  <a:gd name="T19" fmla="*/ 53 h 110"/>
                  <a:gd name="T20" fmla="*/ 17 w 88"/>
                  <a:gd name="T21" fmla="*/ 72 h 110"/>
                  <a:gd name="T22" fmla="*/ 3 w 88"/>
                  <a:gd name="T23" fmla="*/ 82 h 110"/>
                  <a:gd name="T24" fmla="*/ 4 w 88"/>
                  <a:gd name="T25" fmla="*/ 97 h 110"/>
                  <a:gd name="T26" fmla="*/ 30 w 88"/>
                  <a:gd name="T27" fmla="*/ 107 h 110"/>
                  <a:gd name="T28" fmla="*/ 58 w 88"/>
                  <a:gd name="T29" fmla="*/ 97 h 110"/>
                  <a:gd name="T30" fmla="*/ 82 w 88"/>
                  <a:gd name="T31" fmla="*/ 83 h 110"/>
                  <a:gd name="T32" fmla="*/ 77 w 88"/>
                  <a:gd name="T33" fmla="*/ 50 h 110"/>
                  <a:gd name="T34" fmla="*/ 85 w 88"/>
                  <a:gd name="T35" fmla="*/ 32 h 110"/>
                  <a:gd name="T36" fmla="*/ 79 w 88"/>
                  <a:gd name="T37" fmla="*/ 11 h 110"/>
                  <a:gd name="T38" fmla="*/ 66 w 88"/>
                  <a:gd name="T39" fmla="*/ 3 h 110"/>
                  <a:gd name="T40" fmla="*/ 59 w 88"/>
                  <a:gd name="T41" fmla="*/ 2 h 110"/>
                  <a:gd name="T42" fmla="*/ 51 w 88"/>
                  <a:gd name="T43" fmla="*/ 6 h 110"/>
                  <a:gd name="T44" fmla="*/ 39 w 88"/>
                  <a:gd name="T45" fmla="*/ 15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8" h="110">
                    <a:moveTo>
                      <a:pt x="39" y="15"/>
                    </a:moveTo>
                    <a:cubicBezTo>
                      <a:pt x="39" y="17"/>
                      <a:pt x="39" y="20"/>
                      <a:pt x="42" y="24"/>
                    </a:cubicBezTo>
                    <a:cubicBezTo>
                      <a:pt x="46" y="28"/>
                      <a:pt x="47" y="32"/>
                      <a:pt x="39" y="34"/>
                    </a:cubicBezTo>
                    <a:cubicBezTo>
                      <a:pt x="30" y="36"/>
                      <a:pt x="22" y="29"/>
                      <a:pt x="17" y="29"/>
                    </a:cubicBezTo>
                    <a:cubicBezTo>
                      <a:pt x="13" y="28"/>
                      <a:pt x="11" y="25"/>
                      <a:pt x="11" y="31"/>
                    </a:cubicBezTo>
                    <a:cubicBezTo>
                      <a:pt x="11" y="36"/>
                      <a:pt x="17" y="40"/>
                      <a:pt x="18" y="42"/>
                    </a:cubicBezTo>
                    <a:cubicBezTo>
                      <a:pt x="19" y="43"/>
                      <a:pt x="22" y="48"/>
                      <a:pt x="17" y="51"/>
                    </a:cubicBezTo>
                    <a:cubicBezTo>
                      <a:pt x="15" y="52"/>
                      <a:pt x="14" y="52"/>
                      <a:pt x="14" y="53"/>
                    </a:cubicBezTo>
                    <a:cubicBezTo>
                      <a:pt x="14" y="53"/>
                      <a:pt x="15" y="53"/>
                      <a:pt x="16" y="53"/>
                    </a:cubicBezTo>
                    <a:cubicBezTo>
                      <a:pt x="19" y="54"/>
                      <a:pt x="23" y="51"/>
                      <a:pt x="26" y="53"/>
                    </a:cubicBezTo>
                    <a:cubicBezTo>
                      <a:pt x="35" y="56"/>
                      <a:pt x="20" y="70"/>
                      <a:pt x="17" y="72"/>
                    </a:cubicBezTo>
                    <a:cubicBezTo>
                      <a:pt x="14" y="73"/>
                      <a:pt x="6" y="78"/>
                      <a:pt x="3" y="82"/>
                    </a:cubicBezTo>
                    <a:cubicBezTo>
                      <a:pt x="1" y="86"/>
                      <a:pt x="0" y="90"/>
                      <a:pt x="4" y="97"/>
                    </a:cubicBezTo>
                    <a:cubicBezTo>
                      <a:pt x="8" y="104"/>
                      <a:pt x="20" y="110"/>
                      <a:pt x="30" y="107"/>
                    </a:cubicBezTo>
                    <a:cubicBezTo>
                      <a:pt x="40" y="103"/>
                      <a:pt x="45" y="99"/>
                      <a:pt x="58" y="97"/>
                    </a:cubicBezTo>
                    <a:cubicBezTo>
                      <a:pt x="70" y="94"/>
                      <a:pt x="78" y="93"/>
                      <a:pt x="82" y="83"/>
                    </a:cubicBezTo>
                    <a:cubicBezTo>
                      <a:pt x="86" y="73"/>
                      <a:pt x="76" y="58"/>
                      <a:pt x="77" y="50"/>
                    </a:cubicBezTo>
                    <a:cubicBezTo>
                      <a:pt x="78" y="42"/>
                      <a:pt x="81" y="39"/>
                      <a:pt x="85" y="32"/>
                    </a:cubicBezTo>
                    <a:cubicBezTo>
                      <a:pt x="88" y="24"/>
                      <a:pt x="86" y="18"/>
                      <a:pt x="79" y="11"/>
                    </a:cubicBezTo>
                    <a:cubicBezTo>
                      <a:pt x="73" y="3"/>
                      <a:pt x="67" y="2"/>
                      <a:pt x="66" y="3"/>
                    </a:cubicBezTo>
                    <a:cubicBezTo>
                      <a:pt x="64" y="5"/>
                      <a:pt x="64" y="3"/>
                      <a:pt x="59" y="2"/>
                    </a:cubicBezTo>
                    <a:cubicBezTo>
                      <a:pt x="54" y="0"/>
                      <a:pt x="54" y="2"/>
                      <a:pt x="51" y="6"/>
                    </a:cubicBezTo>
                    <a:cubicBezTo>
                      <a:pt x="47" y="11"/>
                      <a:pt x="39" y="13"/>
                      <a:pt x="39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4" name="Rectangle 924"/>
              <p:cNvSpPr>
                <a:spLocks noChangeArrowheads="1"/>
              </p:cNvSpPr>
              <p:nvPr userDrawn="1"/>
            </p:nvSpPr>
            <p:spPr bwMode="auto">
              <a:xfrm>
                <a:off x="3454" y="1573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5" name="Freeform 925"/>
              <p:cNvSpPr>
                <a:spLocks noEditPoints="1"/>
              </p:cNvSpPr>
              <p:nvPr userDrawn="1"/>
            </p:nvSpPr>
            <p:spPr bwMode="auto">
              <a:xfrm>
                <a:off x="3515" y="1423"/>
                <a:ext cx="158" cy="251"/>
              </a:xfrm>
              <a:custGeom>
                <a:avLst/>
                <a:gdLst>
                  <a:gd name="T0" fmla="*/ 14 w 151"/>
                  <a:gd name="T1" fmla="*/ 52 h 241"/>
                  <a:gd name="T2" fmla="*/ 18 w 151"/>
                  <a:gd name="T3" fmla="*/ 60 h 241"/>
                  <a:gd name="T4" fmla="*/ 19 w 151"/>
                  <a:gd name="T5" fmla="*/ 73 h 241"/>
                  <a:gd name="T6" fmla="*/ 7 w 151"/>
                  <a:gd name="T7" fmla="*/ 84 h 241"/>
                  <a:gd name="T8" fmla="*/ 10 w 151"/>
                  <a:gd name="T9" fmla="*/ 83 h 241"/>
                  <a:gd name="T10" fmla="*/ 23 w 151"/>
                  <a:gd name="T11" fmla="*/ 81 h 241"/>
                  <a:gd name="T12" fmla="*/ 26 w 151"/>
                  <a:gd name="T13" fmla="*/ 87 h 241"/>
                  <a:gd name="T14" fmla="*/ 34 w 151"/>
                  <a:gd name="T15" fmla="*/ 90 h 241"/>
                  <a:gd name="T16" fmla="*/ 29 w 151"/>
                  <a:gd name="T17" fmla="*/ 104 h 241"/>
                  <a:gd name="T18" fmla="*/ 54 w 151"/>
                  <a:gd name="T19" fmla="*/ 109 h 241"/>
                  <a:gd name="T20" fmla="*/ 59 w 151"/>
                  <a:gd name="T21" fmla="*/ 133 h 241"/>
                  <a:gd name="T22" fmla="*/ 44 w 151"/>
                  <a:gd name="T23" fmla="*/ 151 h 241"/>
                  <a:gd name="T24" fmla="*/ 37 w 151"/>
                  <a:gd name="T25" fmla="*/ 152 h 241"/>
                  <a:gd name="T26" fmla="*/ 47 w 151"/>
                  <a:gd name="T27" fmla="*/ 167 h 241"/>
                  <a:gd name="T28" fmla="*/ 27 w 151"/>
                  <a:gd name="T29" fmla="*/ 188 h 241"/>
                  <a:gd name="T30" fmla="*/ 42 w 151"/>
                  <a:gd name="T31" fmla="*/ 194 h 241"/>
                  <a:gd name="T32" fmla="*/ 63 w 151"/>
                  <a:gd name="T33" fmla="*/ 199 h 241"/>
                  <a:gd name="T34" fmla="*/ 42 w 151"/>
                  <a:gd name="T35" fmla="*/ 207 h 241"/>
                  <a:gd name="T36" fmla="*/ 34 w 151"/>
                  <a:gd name="T37" fmla="*/ 226 h 241"/>
                  <a:gd name="T38" fmla="*/ 8 w 151"/>
                  <a:gd name="T39" fmla="*/ 237 h 241"/>
                  <a:gd name="T40" fmla="*/ 23 w 151"/>
                  <a:gd name="T41" fmla="*/ 234 h 241"/>
                  <a:gd name="T42" fmla="*/ 48 w 151"/>
                  <a:gd name="T43" fmla="*/ 229 h 241"/>
                  <a:gd name="T44" fmla="*/ 68 w 151"/>
                  <a:gd name="T45" fmla="*/ 222 h 241"/>
                  <a:gd name="T46" fmla="*/ 92 w 151"/>
                  <a:gd name="T47" fmla="*/ 220 h 241"/>
                  <a:gd name="T48" fmla="*/ 98 w 151"/>
                  <a:gd name="T49" fmla="*/ 222 h 241"/>
                  <a:gd name="T50" fmla="*/ 117 w 151"/>
                  <a:gd name="T51" fmla="*/ 214 h 241"/>
                  <a:gd name="T52" fmla="*/ 141 w 151"/>
                  <a:gd name="T53" fmla="*/ 210 h 241"/>
                  <a:gd name="T54" fmla="*/ 133 w 151"/>
                  <a:gd name="T55" fmla="*/ 187 h 241"/>
                  <a:gd name="T56" fmla="*/ 141 w 151"/>
                  <a:gd name="T57" fmla="*/ 155 h 241"/>
                  <a:gd name="T58" fmla="*/ 110 w 151"/>
                  <a:gd name="T59" fmla="*/ 131 h 241"/>
                  <a:gd name="T60" fmla="*/ 91 w 151"/>
                  <a:gd name="T61" fmla="*/ 105 h 241"/>
                  <a:gd name="T62" fmla="*/ 64 w 151"/>
                  <a:gd name="T63" fmla="*/ 74 h 241"/>
                  <a:gd name="T64" fmla="*/ 59 w 151"/>
                  <a:gd name="T65" fmla="*/ 66 h 241"/>
                  <a:gd name="T66" fmla="*/ 69 w 151"/>
                  <a:gd name="T67" fmla="*/ 41 h 241"/>
                  <a:gd name="T68" fmla="*/ 50 w 151"/>
                  <a:gd name="T69" fmla="*/ 28 h 241"/>
                  <a:gd name="T70" fmla="*/ 62 w 151"/>
                  <a:gd name="T71" fmla="*/ 2 h 241"/>
                  <a:gd name="T72" fmla="*/ 32 w 151"/>
                  <a:gd name="T73" fmla="*/ 6 h 241"/>
                  <a:gd name="T74" fmla="*/ 20 w 151"/>
                  <a:gd name="T75" fmla="*/ 27 h 241"/>
                  <a:gd name="T76" fmla="*/ 13 w 151"/>
                  <a:gd name="T77" fmla="*/ 44 h 241"/>
                  <a:gd name="T78" fmla="*/ 9 w 151"/>
                  <a:gd name="T79" fmla="*/ 32 h 241"/>
                  <a:gd name="T80" fmla="*/ 29 w 151"/>
                  <a:gd name="T81" fmla="*/ 77 h 241"/>
                  <a:gd name="T82" fmla="*/ 29 w 151"/>
                  <a:gd name="T83" fmla="*/ 77 h 241"/>
                  <a:gd name="T84" fmla="*/ 25 w 151"/>
                  <a:gd name="T85" fmla="*/ 83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1" h="241">
                    <a:moveTo>
                      <a:pt x="6" y="43"/>
                    </a:moveTo>
                    <a:cubicBezTo>
                      <a:pt x="7" y="46"/>
                      <a:pt x="15" y="48"/>
                      <a:pt x="14" y="52"/>
                    </a:cubicBezTo>
                    <a:cubicBezTo>
                      <a:pt x="13" y="56"/>
                      <a:pt x="11" y="54"/>
                      <a:pt x="13" y="61"/>
                    </a:cubicBezTo>
                    <a:cubicBezTo>
                      <a:pt x="15" y="68"/>
                      <a:pt x="15" y="60"/>
                      <a:pt x="18" y="60"/>
                    </a:cubicBezTo>
                    <a:cubicBezTo>
                      <a:pt x="22" y="60"/>
                      <a:pt x="18" y="64"/>
                      <a:pt x="16" y="67"/>
                    </a:cubicBezTo>
                    <a:cubicBezTo>
                      <a:pt x="15" y="69"/>
                      <a:pt x="17" y="71"/>
                      <a:pt x="19" y="73"/>
                    </a:cubicBezTo>
                    <a:cubicBezTo>
                      <a:pt x="17" y="74"/>
                      <a:pt x="13" y="77"/>
                      <a:pt x="13" y="77"/>
                    </a:cubicBezTo>
                    <a:cubicBezTo>
                      <a:pt x="12" y="79"/>
                      <a:pt x="9" y="81"/>
                      <a:pt x="7" y="84"/>
                    </a:cubicBezTo>
                    <a:cubicBezTo>
                      <a:pt x="5" y="86"/>
                      <a:pt x="0" y="90"/>
                      <a:pt x="4" y="90"/>
                    </a:cubicBezTo>
                    <a:cubicBezTo>
                      <a:pt x="7" y="91"/>
                      <a:pt x="9" y="87"/>
                      <a:pt x="10" y="83"/>
                    </a:cubicBezTo>
                    <a:cubicBezTo>
                      <a:pt x="11" y="81"/>
                      <a:pt x="18" y="77"/>
                      <a:pt x="20" y="75"/>
                    </a:cubicBezTo>
                    <a:cubicBezTo>
                      <a:pt x="22" y="77"/>
                      <a:pt x="23" y="79"/>
                      <a:pt x="23" y="81"/>
                    </a:cubicBezTo>
                    <a:cubicBezTo>
                      <a:pt x="22" y="86"/>
                      <a:pt x="13" y="89"/>
                      <a:pt x="14" y="92"/>
                    </a:cubicBezTo>
                    <a:cubicBezTo>
                      <a:pt x="14" y="94"/>
                      <a:pt x="23" y="93"/>
                      <a:pt x="26" y="87"/>
                    </a:cubicBezTo>
                    <a:cubicBezTo>
                      <a:pt x="27" y="84"/>
                      <a:pt x="27" y="82"/>
                      <a:pt x="28" y="80"/>
                    </a:cubicBezTo>
                    <a:cubicBezTo>
                      <a:pt x="31" y="81"/>
                      <a:pt x="35" y="86"/>
                      <a:pt x="34" y="90"/>
                    </a:cubicBezTo>
                    <a:cubicBezTo>
                      <a:pt x="34" y="93"/>
                      <a:pt x="30" y="97"/>
                      <a:pt x="27" y="99"/>
                    </a:cubicBezTo>
                    <a:cubicBezTo>
                      <a:pt x="25" y="101"/>
                      <a:pt x="24" y="101"/>
                      <a:pt x="29" y="104"/>
                    </a:cubicBezTo>
                    <a:cubicBezTo>
                      <a:pt x="33" y="108"/>
                      <a:pt x="34" y="109"/>
                      <a:pt x="39" y="106"/>
                    </a:cubicBezTo>
                    <a:cubicBezTo>
                      <a:pt x="44" y="103"/>
                      <a:pt x="55" y="105"/>
                      <a:pt x="54" y="109"/>
                    </a:cubicBezTo>
                    <a:cubicBezTo>
                      <a:pt x="53" y="113"/>
                      <a:pt x="49" y="115"/>
                      <a:pt x="52" y="116"/>
                    </a:cubicBezTo>
                    <a:cubicBezTo>
                      <a:pt x="54" y="117"/>
                      <a:pt x="61" y="123"/>
                      <a:pt x="59" y="133"/>
                    </a:cubicBezTo>
                    <a:cubicBezTo>
                      <a:pt x="57" y="144"/>
                      <a:pt x="63" y="153"/>
                      <a:pt x="58" y="154"/>
                    </a:cubicBezTo>
                    <a:cubicBezTo>
                      <a:pt x="53" y="155"/>
                      <a:pt x="47" y="154"/>
                      <a:pt x="44" y="151"/>
                    </a:cubicBezTo>
                    <a:cubicBezTo>
                      <a:pt x="41" y="148"/>
                      <a:pt x="42" y="152"/>
                      <a:pt x="38" y="152"/>
                    </a:cubicBezTo>
                    <a:cubicBezTo>
                      <a:pt x="38" y="153"/>
                      <a:pt x="37" y="152"/>
                      <a:pt x="37" y="152"/>
                    </a:cubicBezTo>
                    <a:cubicBezTo>
                      <a:pt x="36" y="154"/>
                      <a:pt x="34" y="155"/>
                      <a:pt x="34" y="158"/>
                    </a:cubicBezTo>
                    <a:cubicBezTo>
                      <a:pt x="34" y="163"/>
                      <a:pt x="46" y="161"/>
                      <a:pt x="47" y="167"/>
                    </a:cubicBezTo>
                    <a:cubicBezTo>
                      <a:pt x="47" y="173"/>
                      <a:pt x="46" y="178"/>
                      <a:pt x="38" y="182"/>
                    </a:cubicBezTo>
                    <a:cubicBezTo>
                      <a:pt x="30" y="186"/>
                      <a:pt x="28" y="184"/>
                      <a:pt x="27" y="188"/>
                    </a:cubicBezTo>
                    <a:cubicBezTo>
                      <a:pt x="26" y="192"/>
                      <a:pt x="21" y="200"/>
                      <a:pt x="26" y="200"/>
                    </a:cubicBezTo>
                    <a:cubicBezTo>
                      <a:pt x="32" y="200"/>
                      <a:pt x="39" y="191"/>
                      <a:pt x="42" y="194"/>
                    </a:cubicBezTo>
                    <a:cubicBezTo>
                      <a:pt x="44" y="198"/>
                      <a:pt x="45" y="197"/>
                      <a:pt x="50" y="197"/>
                    </a:cubicBezTo>
                    <a:cubicBezTo>
                      <a:pt x="55" y="198"/>
                      <a:pt x="60" y="198"/>
                      <a:pt x="63" y="199"/>
                    </a:cubicBezTo>
                    <a:cubicBezTo>
                      <a:pt x="65" y="200"/>
                      <a:pt x="65" y="209"/>
                      <a:pt x="58" y="209"/>
                    </a:cubicBezTo>
                    <a:cubicBezTo>
                      <a:pt x="51" y="209"/>
                      <a:pt x="45" y="205"/>
                      <a:pt x="42" y="207"/>
                    </a:cubicBezTo>
                    <a:cubicBezTo>
                      <a:pt x="38" y="208"/>
                      <a:pt x="36" y="208"/>
                      <a:pt x="35" y="211"/>
                    </a:cubicBezTo>
                    <a:cubicBezTo>
                      <a:pt x="34" y="216"/>
                      <a:pt x="39" y="223"/>
                      <a:pt x="34" y="226"/>
                    </a:cubicBezTo>
                    <a:cubicBezTo>
                      <a:pt x="28" y="229"/>
                      <a:pt x="25" y="230"/>
                      <a:pt x="22" y="232"/>
                    </a:cubicBezTo>
                    <a:cubicBezTo>
                      <a:pt x="19" y="234"/>
                      <a:pt x="8" y="235"/>
                      <a:pt x="8" y="237"/>
                    </a:cubicBezTo>
                    <a:cubicBezTo>
                      <a:pt x="8" y="239"/>
                      <a:pt x="19" y="236"/>
                      <a:pt x="21" y="238"/>
                    </a:cubicBezTo>
                    <a:cubicBezTo>
                      <a:pt x="22" y="241"/>
                      <a:pt x="21" y="238"/>
                      <a:pt x="23" y="234"/>
                    </a:cubicBezTo>
                    <a:cubicBezTo>
                      <a:pt x="26" y="231"/>
                      <a:pt x="30" y="229"/>
                      <a:pt x="35" y="229"/>
                    </a:cubicBezTo>
                    <a:cubicBezTo>
                      <a:pt x="39" y="229"/>
                      <a:pt x="43" y="229"/>
                      <a:pt x="48" y="229"/>
                    </a:cubicBezTo>
                    <a:cubicBezTo>
                      <a:pt x="53" y="230"/>
                      <a:pt x="59" y="233"/>
                      <a:pt x="62" y="229"/>
                    </a:cubicBezTo>
                    <a:cubicBezTo>
                      <a:pt x="65" y="226"/>
                      <a:pt x="63" y="220"/>
                      <a:pt x="68" y="222"/>
                    </a:cubicBezTo>
                    <a:cubicBezTo>
                      <a:pt x="73" y="223"/>
                      <a:pt x="77" y="226"/>
                      <a:pt x="81" y="224"/>
                    </a:cubicBezTo>
                    <a:cubicBezTo>
                      <a:pt x="85" y="222"/>
                      <a:pt x="91" y="218"/>
                      <a:pt x="92" y="220"/>
                    </a:cubicBezTo>
                    <a:cubicBezTo>
                      <a:pt x="93" y="221"/>
                      <a:pt x="90" y="222"/>
                      <a:pt x="94" y="221"/>
                    </a:cubicBezTo>
                    <a:cubicBezTo>
                      <a:pt x="98" y="221"/>
                      <a:pt x="99" y="224"/>
                      <a:pt x="98" y="222"/>
                    </a:cubicBezTo>
                    <a:cubicBezTo>
                      <a:pt x="96" y="220"/>
                      <a:pt x="98" y="222"/>
                      <a:pt x="103" y="222"/>
                    </a:cubicBezTo>
                    <a:cubicBezTo>
                      <a:pt x="108" y="223"/>
                      <a:pt x="112" y="215"/>
                      <a:pt x="117" y="214"/>
                    </a:cubicBezTo>
                    <a:cubicBezTo>
                      <a:pt x="122" y="212"/>
                      <a:pt x="129" y="217"/>
                      <a:pt x="136" y="215"/>
                    </a:cubicBezTo>
                    <a:cubicBezTo>
                      <a:pt x="142" y="213"/>
                      <a:pt x="144" y="213"/>
                      <a:pt x="141" y="210"/>
                    </a:cubicBezTo>
                    <a:cubicBezTo>
                      <a:pt x="138" y="206"/>
                      <a:pt x="134" y="198"/>
                      <a:pt x="131" y="197"/>
                    </a:cubicBezTo>
                    <a:cubicBezTo>
                      <a:pt x="128" y="196"/>
                      <a:pt x="127" y="193"/>
                      <a:pt x="133" y="187"/>
                    </a:cubicBezTo>
                    <a:cubicBezTo>
                      <a:pt x="138" y="182"/>
                      <a:pt x="144" y="184"/>
                      <a:pt x="142" y="174"/>
                    </a:cubicBezTo>
                    <a:cubicBezTo>
                      <a:pt x="140" y="165"/>
                      <a:pt x="151" y="157"/>
                      <a:pt x="141" y="155"/>
                    </a:cubicBezTo>
                    <a:cubicBezTo>
                      <a:pt x="131" y="154"/>
                      <a:pt x="130" y="164"/>
                      <a:pt x="124" y="151"/>
                    </a:cubicBezTo>
                    <a:cubicBezTo>
                      <a:pt x="118" y="138"/>
                      <a:pt x="110" y="136"/>
                      <a:pt x="110" y="131"/>
                    </a:cubicBezTo>
                    <a:cubicBezTo>
                      <a:pt x="109" y="126"/>
                      <a:pt x="111" y="115"/>
                      <a:pt x="103" y="113"/>
                    </a:cubicBezTo>
                    <a:cubicBezTo>
                      <a:pt x="95" y="110"/>
                      <a:pt x="92" y="111"/>
                      <a:pt x="91" y="105"/>
                    </a:cubicBezTo>
                    <a:cubicBezTo>
                      <a:pt x="90" y="100"/>
                      <a:pt x="85" y="85"/>
                      <a:pt x="79" y="81"/>
                    </a:cubicBezTo>
                    <a:cubicBezTo>
                      <a:pt x="74" y="76"/>
                      <a:pt x="66" y="73"/>
                      <a:pt x="64" y="74"/>
                    </a:cubicBezTo>
                    <a:cubicBezTo>
                      <a:pt x="62" y="74"/>
                      <a:pt x="58" y="84"/>
                      <a:pt x="56" y="83"/>
                    </a:cubicBezTo>
                    <a:cubicBezTo>
                      <a:pt x="53" y="82"/>
                      <a:pt x="56" y="70"/>
                      <a:pt x="59" y="66"/>
                    </a:cubicBezTo>
                    <a:cubicBezTo>
                      <a:pt x="63" y="63"/>
                      <a:pt x="69" y="64"/>
                      <a:pt x="72" y="60"/>
                    </a:cubicBezTo>
                    <a:cubicBezTo>
                      <a:pt x="75" y="57"/>
                      <a:pt x="67" y="44"/>
                      <a:pt x="69" y="41"/>
                    </a:cubicBezTo>
                    <a:cubicBezTo>
                      <a:pt x="71" y="38"/>
                      <a:pt x="85" y="35"/>
                      <a:pt x="79" y="28"/>
                    </a:cubicBezTo>
                    <a:cubicBezTo>
                      <a:pt x="73" y="22"/>
                      <a:pt x="53" y="29"/>
                      <a:pt x="50" y="28"/>
                    </a:cubicBezTo>
                    <a:cubicBezTo>
                      <a:pt x="46" y="26"/>
                      <a:pt x="46" y="20"/>
                      <a:pt x="51" y="15"/>
                    </a:cubicBezTo>
                    <a:cubicBezTo>
                      <a:pt x="55" y="10"/>
                      <a:pt x="63" y="5"/>
                      <a:pt x="62" y="2"/>
                    </a:cubicBezTo>
                    <a:cubicBezTo>
                      <a:pt x="61" y="0"/>
                      <a:pt x="53" y="10"/>
                      <a:pt x="47" y="11"/>
                    </a:cubicBezTo>
                    <a:cubicBezTo>
                      <a:pt x="41" y="11"/>
                      <a:pt x="35" y="7"/>
                      <a:pt x="32" y="6"/>
                    </a:cubicBezTo>
                    <a:cubicBezTo>
                      <a:pt x="28" y="4"/>
                      <a:pt x="21" y="7"/>
                      <a:pt x="21" y="13"/>
                    </a:cubicBezTo>
                    <a:cubicBezTo>
                      <a:pt x="21" y="19"/>
                      <a:pt x="24" y="26"/>
                      <a:pt x="20" y="27"/>
                    </a:cubicBezTo>
                    <a:cubicBezTo>
                      <a:pt x="17" y="27"/>
                      <a:pt x="14" y="31"/>
                      <a:pt x="14" y="34"/>
                    </a:cubicBezTo>
                    <a:cubicBezTo>
                      <a:pt x="13" y="37"/>
                      <a:pt x="16" y="44"/>
                      <a:pt x="13" y="44"/>
                    </a:cubicBezTo>
                    <a:cubicBezTo>
                      <a:pt x="10" y="44"/>
                      <a:pt x="15" y="33"/>
                      <a:pt x="12" y="30"/>
                    </a:cubicBezTo>
                    <a:cubicBezTo>
                      <a:pt x="9" y="26"/>
                      <a:pt x="9" y="29"/>
                      <a:pt x="9" y="32"/>
                    </a:cubicBezTo>
                    <a:cubicBezTo>
                      <a:pt x="10" y="34"/>
                      <a:pt x="6" y="40"/>
                      <a:pt x="6" y="43"/>
                    </a:cubicBezTo>
                    <a:close/>
                    <a:moveTo>
                      <a:pt x="29" y="77"/>
                    </a:moveTo>
                    <a:cubicBezTo>
                      <a:pt x="29" y="78"/>
                      <a:pt x="29" y="78"/>
                      <a:pt x="29" y="78"/>
                    </a:cubicBezTo>
                    <a:cubicBezTo>
                      <a:pt x="30" y="76"/>
                      <a:pt x="30" y="75"/>
                      <a:pt x="29" y="77"/>
                    </a:cubicBezTo>
                    <a:close/>
                    <a:moveTo>
                      <a:pt x="28" y="80"/>
                    </a:moveTo>
                    <a:cubicBezTo>
                      <a:pt x="27" y="81"/>
                      <a:pt x="26" y="82"/>
                      <a:pt x="25" y="83"/>
                    </a:cubicBezTo>
                    <a:cubicBezTo>
                      <a:pt x="26" y="82"/>
                      <a:pt x="27" y="80"/>
                      <a:pt x="28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6" name="Freeform 926"/>
              <p:cNvSpPr>
                <a:spLocks/>
              </p:cNvSpPr>
              <p:nvPr userDrawn="1"/>
            </p:nvSpPr>
            <p:spPr bwMode="auto">
              <a:xfrm>
                <a:off x="3552" y="1578"/>
                <a:ext cx="3" cy="3"/>
              </a:xfrm>
              <a:custGeom>
                <a:avLst/>
                <a:gdLst>
                  <a:gd name="T0" fmla="*/ 2 w 3"/>
                  <a:gd name="T1" fmla="*/ 2 h 3"/>
                  <a:gd name="T2" fmla="*/ 2 w 3"/>
                  <a:gd name="T3" fmla="*/ 3 h 3"/>
                  <a:gd name="T4" fmla="*/ 2 w 3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2"/>
                    </a:moveTo>
                    <a:cubicBezTo>
                      <a:pt x="0" y="0"/>
                      <a:pt x="0" y="3"/>
                      <a:pt x="2" y="3"/>
                    </a:cubicBezTo>
                    <a:cubicBezTo>
                      <a:pt x="2" y="3"/>
                      <a:pt x="3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7" name="Freeform 927"/>
              <p:cNvSpPr>
                <a:spLocks/>
              </p:cNvSpPr>
              <p:nvPr userDrawn="1"/>
            </p:nvSpPr>
            <p:spPr bwMode="auto">
              <a:xfrm>
                <a:off x="3497" y="1449"/>
                <a:ext cx="15" cy="33"/>
              </a:xfrm>
              <a:custGeom>
                <a:avLst/>
                <a:gdLst>
                  <a:gd name="T0" fmla="*/ 10 w 15"/>
                  <a:gd name="T1" fmla="*/ 27 h 32"/>
                  <a:gd name="T2" fmla="*/ 7 w 15"/>
                  <a:gd name="T3" fmla="*/ 19 h 32"/>
                  <a:gd name="T4" fmla="*/ 15 w 15"/>
                  <a:gd name="T5" fmla="*/ 10 h 32"/>
                  <a:gd name="T6" fmla="*/ 11 w 15"/>
                  <a:gd name="T7" fmla="*/ 6 h 32"/>
                  <a:gd name="T8" fmla="*/ 6 w 15"/>
                  <a:gd name="T9" fmla="*/ 1 h 32"/>
                  <a:gd name="T10" fmla="*/ 7 w 15"/>
                  <a:gd name="T11" fmla="*/ 12 h 32"/>
                  <a:gd name="T12" fmla="*/ 2 w 15"/>
                  <a:gd name="T13" fmla="*/ 22 h 32"/>
                  <a:gd name="T14" fmla="*/ 10 w 15"/>
                  <a:gd name="T15" fmla="*/ 2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32">
                    <a:moveTo>
                      <a:pt x="10" y="27"/>
                    </a:moveTo>
                    <a:cubicBezTo>
                      <a:pt x="12" y="23"/>
                      <a:pt x="6" y="22"/>
                      <a:pt x="7" y="19"/>
                    </a:cubicBezTo>
                    <a:cubicBezTo>
                      <a:pt x="8" y="16"/>
                      <a:pt x="14" y="13"/>
                      <a:pt x="15" y="10"/>
                    </a:cubicBezTo>
                    <a:cubicBezTo>
                      <a:pt x="15" y="6"/>
                      <a:pt x="12" y="7"/>
                      <a:pt x="11" y="6"/>
                    </a:cubicBezTo>
                    <a:cubicBezTo>
                      <a:pt x="9" y="5"/>
                      <a:pt x="8" y="0"/>
                      <a:pt x="6" y="1"/>
                    </a:cubicBezTo>
                    <a:cubicBezTo>
                      <a:pt x="4" y="2"/>
                      <a:pt x="5" y="8"/>
                      <a:pt x="7" y="12"/>
                    </a:cubicBezTo>
                    <a:cubicBezTo>
                      <a:pt x="9" y="15"/>
                      <a:pt x="3" y="15"/>
                      <a:pt x="2" y="22"/>
                    </a:cubicBezTo>
                    <a:cubicBezTo>
                      <a:pt x="0" y="32"/>
                      <a:pt x="8" y="32"/>
                      <a:pt x="10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8" name="Freeform 928"/>
              <p:cNvSpPr>
                <a:spLocks/>
              </p:cNvSpPr>
              <p:nvPr userDrawn="1"/>
            </p:nvSpPr>
            <p:spPr bwMode="auto">
              <a:xfrm>
                <a:off x="3508" y="1432"/>
                <a:ext cx="16" cy="22"/>
              </a:xfrm>
              <a:custGeom>
                <a:avLst/>
                <a:gdLst>
                  <a:gd name="T0" fmla="*/ 9 w 15"/>
                  <a:gd name="T1" fmla="*/ 2 h 21"/>
                  <a:gd name="T2" fmla="*/ 3 w 15"/>
                  <a:gd name="T3" fmla="*/ 12 h 21"/>
                  <a:gd name="T4" fmla="*/ 2 w 15"/>
                  <a:gd name="T5" fmla="*/ 20 h 21"/>
                  <a:gd name="T6" fmla="*/ 7 w 15"/>
                  <a:gd name="T7" fmla="*/ 13 h 21"/>
                  <a:gd name="T8" fmla="*/ 13 w 15"/>
                  <a:gd name="T9" fmla="*/ 9 h 21"/>
                  <a:gd name="T10" fmla="*/ 15 w 15"/>
                  <a:gd name="T11" fmla="*/ 7 h 21"/>
                  <a:gd name="T12" fmla="*/ 14 w 15"/>
                  <a:gd name="T13" fmla="*/ 6 h 21"/>
                  <a:gd name="T14" fmla="*/ 9 w 15"/>
                  <a:gd name="T15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21">
                    <a:moveTo>
                      <a:pt x="9" y="2"/>
                    </a:moveTo>
                    <a:cubicBezTo>
                      <a:pt x="5" y="7"/>
                      <a:pt x="2" y="10"/>
                      <a:pt x="3" y="12"/>
                    </a:cubicBezTo>
                    <a:cubicBezTo>
                      <a:pt x="3" y="14"/>
                      <a:pt x="0" y="18"/>
                      <a:pt x="2" y="20"/>
                    </a:cubicBezTo>
                    <a:cubicBezTo>
                      <a:pt x="3" y="21"/>
                      <a:pt x="5" y="15"/>
                      <a:pt x="7" y="13"/>
                    </a:cubicBezTo>
                    <a:cubicBezTo>
                      <a:pt x="9" y="10"/>
                      <a:pt x="11" y="11"/>
                      <a:pt x="13" y="9"/>
                    </a:cubicBezTo>
                    <a:cubicBezTo>
                      <a:pt x="14" y="7"/>
                      <a:pt x="15" y="7"/>
                      <a:pt x="15" y="7"/>
                    </a:cubicBezTo>
                    <a:cubicBezTo>
                      <a:pt x="15" y="7"/>
                      <a:pt x="14" y="7"/>
                      <a:pt x="14" y="6"/>
                    </a:cubicBezTo>
                    <a:cubicBezTo>
                      <a:pt x="12" y="3"/>
                      <a:pt x="12" y="0"/>
                      <a:pt x="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9" name="Freeform 929"/>
              <p:cNvSpPr>
                <a:spLocks/>
              </p:cNvSpPr>
              <p:nvPr userDrawn="1"/>
            </p:nvSpPr>
            <p:spPr bwMode="auto">
              <a:xfrm>
                <a:off x="3580" y="1419"/>
                <a:ext cx="2" cy="3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1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0" y="0"/>
                      <a:pt x="1" y="1"/>
                    </a:cubicBezTo>
                    <a:cubicBezTo>
                      <a:pt x="2" y="2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0" name="Freeform 930"/>
              <p:cNvSpPr>
                <a:spLocks/>
              </p:cNvSpPr>
              <p:nvPr userDrawn="1"/>
            </p:nvSpPr>
            <p:spPr bwMode="auto">
              <a:xfrm>
                <a:off x="3568" y="1402"/>
                <a:ext cx="14" cy="17"/>
              </a:xfrm>
              <a:custGeom>
                <a:avLst/>
                <a:gdLst>
                  <a:gd name="T0" fmla="*/ 3 w 14"/>
                  <a:gd name="T1" fmla="*/ 14 h 17"/>
                  <a:gd name="T2" fmla="*/ 10 w 14"/>
                  <a:gd name="T3" fmla="*/ 16 h 17"/>
                  <a:gd name="T4" fmla="*/ 12 w 14"/>
                  <a:gd name="T5" fmla="*/ 17 h 17"/>
                  <a:gd name="T6" fmla="*/ 13 w 14"/>
                  <a:gd name="T7" fmla="*/ 11 h 17"/>
                  <a:gd name="T8" fmla="*/ 5 w 14"/>
                  <a:gd name="T9" fmla="*/ 0 h 17"/>
                  <a:gd name="T10" fmla="*/ 6 w 14"/>
                  <a:gd name="T11" fmla="*/ 10 h 17"/>
                  <a:gd name="T12" fmla="*/ 3 w 14"/>
                  <a:gd name="T13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17">
                    <a:moveTo>
                      <a:pt x="3" y="14"/>
                    </a:moveTo>
                    <a:cubicBezTo>
                      <a:pt x="6" y="17"/>
                      <a:pt x="7" y="15"/>
                      <a:pt x="10" y="16"/>
                    </a:cubicBezTo>
                    <a:cubicBezTo>
                      <a:pt x="11" y="16"/>
                      <a:pt x="12" y="16"/>
                      <a:pt x="12" y="17"/>
                    </a:cubicBezTo>
                    <a:cubicBezTo>
                      <a:pt x="11" y="15"/>
                      <a:pt x="14" y="14"/>
                      <a:pt x="13" y="11"/>
                    </a:cubicBezTo>
                    <a:cubicBezTo>
                      <a:pt x="13" y="7"/>
                      <a:pt x="8" y="0"/>
                      <a:pt x="5" y="0"/>
                    </a:cubicBezTo>
                    <a:cubicBezTo>
                      <a:pt x="2" y="0"/>
                      <a:pt x="7" y="8"/>
                      <a:pt x="6" y="10"/>
                    </a:cubicBezTo>
                    <a:cubicBezTo>
                      <a:pt x="4" y="13"/>
                      <a:pt x="0" y="12"/>
                      <a:pt x="3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1" name="Freeform 931"/>
              <p:cNvSpPr>
                <a:spLocks/>
              </p:cNvSpPr>
              <p:nvPr userDrawn="1"/>
            </p:nvSpPr>
            <p:spPr bwMode="auto">
              <a:xfrm>
                <a:off x="3788" y="1846"/>
                <a:ext cx="32" cy="49"/>
              </a:xfrm>
              <a:custGeom>
                <a:avLst/>
                <a:gdLst>
                  <a:gd name="T0" fmla="*/ 15 w 31"/>
                  <a:gd name="T1" fmla="*/ 33 h 47"/>
                  <a:gd name="T2" fmla="*/ 25 w 31"/>
                  <a:gd name="T3" fmla="*/ 35 h 47"/>
                  <a:gd name="T4" fmla="*/ 30 w 31"/>
                  <a:gd name="T5" fmla="*/ 18 h 47"/>
                  <a:gd name="T6" fmla="*/ 27 w 31"/>
                  <a:gd name="T7" fmla="*/ 2 h 47"/>
                  <a:gd name="T8" fmla="*/ 8 w 31"/>
                  <a:gd name="T9" fmla="*/ 10 h 47"/>
                  <a:gd name="T10" fmla="*/ 2 w 31"/>
                  <a:gd name="T11" fmla="*/ 25 h 47"/>
                  <a:gd name="T12" fmla="*/ 15 w 31"/>
                  <a:gd name="T13" fmla="*/ 3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47">
                    <a:moveTo>
                      <a:pt x="15" y="33"/>
                    </a:moveTo>
                    <a:cubicBezTo>
                      <a:pt x="16" y="35"/>
                      <a:pt x="22" y="47"/>
                      <a:pt x="25" y="35"/>
                    </a:cubicBezTo>
                    <a:cubicBezTo>
                      <a:pt x="27" y="24"/>
                      <a:pt x="28" y="23"/>
                      <a:pt x="30" y="18"/>
                    </a:cubicBezTo>
                    <a:cubicBezTo>
                      <a:pt x="31" y="13"/>
                      <a:pt x="30" y="4"/>
                      <a:pt x="27" y="2"/>
                    </a:cubicBezTo>
                    <a:cubicBezTo>
                      <a:pt x="23" y="0"/>
                      <a:pt x="10" y="5"/>
                      <a:pt x="8" y="10"/>
                    </a:cubicBezTo>
                    <a:cubicBezTo>
                      <a:pt x="6" y="15"/>
                      <a:pt x="0" y="19"/>
                      <a:pt x="2" y="25"/>
                    </a:cubicBezTo>
                    <a:cubicBezTo>
                      <a:pt x="5" y="30"/>
                      <a:pt x="14" y="31"/>
                      <a:pt x="1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2" name="Freeform 932"/>
              <p:cNvSpPr>
                <a:spLocks/>
              </p:cNvSpPr>
              <p:nvPr userDrawn="1"/>
            </p:nvSpPr>
            <p:spPr bwMode="auto">
              <a:xfrm>
                <a:off x="3787" y="1894"/>
                <a:ext cx="40" cy="61"/>
              </a:xfrm>
              <a:custGeom>
                <a:avLst/>
                <a:gdLst>
                  <a:gd name="T0" fmla="*/ 6 w 39"/>
                  <a:gd name="T1" fmla="*/ 57 h 59"/>
                  <a:gd name="T2" fmla="*/ 24 w 39"/>
                  <a:gd name="T3" fmla="*/ 43 h 59"/>
                  <a:gd name="T4" fmla="*/ 37 w 39"/>
                  <a:gd name="T5" fmla="*/ 33 h 59"/>
                  <a:gd name="T6" fmla="*/ 39 w 39"/>
                  <a:gd name="T7" fmla="*/ 18 h 59"/>
                  <a:gd name="T8" fmla="*/ 27 w 39"/>
                  <a:gd name="T9" fmla="*/ 3 h 59"/>
                  <a:gd name="T10" fmla="*/ 16 w 39"/>
                  <a:gd name="T11" fmla="*/ 8 h 59"/>
                  <a:gd name="T12" fmla="*/ 4 w 39"/>
                  <a:gd name="T13" fmla="*/ 8 h 59"/>
                  <a:gd name="T14" fmla="*/ 4 w 39"/>
                  <a:gd name="T15" fmla="*/ 34 h 59"/>
                  <a:gd name="T16" fmla="*/ 6 w 39"/>
                  <a:gd name="T17" fmla="*/ 5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59">
                    <a:moveTo>
                      <a:pt x="6" y="57"/>
                    </a:moveTo>
                    <a:cubicBezTo>
                      <a:pt x="11" y="59"/>
                      <a:pt x="17" y="42"/>
                      <a:pt x="24" y="43"/>
                    </a:cubicBezTo>
                    <a:cubicBezTo>
                      <a:pt x="31" y="44"/>
                      <a:pt x="37" y="43"/>
                      <a:pt x="37" y="33"/>
                    </a:cubicBezTo>
                    <a:cubicBezTo>
                      <a:pt x="37" y="22"/>
                      <a:pt x="39" y="26"/>
                      <a:pt x="39" y="18"/>
                    </a:cubicBezTo>
                    <a:cubicBezTo>
                      <a:pt x="38" y="10"/>
                      <a:pt x="34" y="5"/>
                      <a:pt x="27" y="3"/>
                    </a:cubicBezTo>
                    <a:cubicBezTo>
                      <a:pt x="20" y="0"/>
                      <a:pt x="18" y="5"/>
                      <a:pt x="16" y="8"/>
                    </a:cubicBezTo>
                    <a:cubicBezTo>
                      <a:pt x="14" y="10"/>
                      <a:pt x="5" y="3"/>
                      <a:pt x="4" y="8"/>
                    </a:cubicBezTo>
                    <a:cubicBezTo>
                      <a:pt x="2" y="20"/>
                      <a:pt x="5" y="26"/>
                      <a:pt x="4" y="34"/>
                    </a:cubicBezTo>
                    <a:cubicBezTo>
                      <a:pt x="2" y="43"/>
                      <a:pt x="0" y="55"/>
                      <a:pt x="6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3" name="Freeform 933"/>
              <p:cNvSpPr>
                <a:spLocks/>
              </p:cNvSpPr>
              <p:nvPr userDrawn="1"/>
            </p:nvSpPr>
            <p:spPr bwMode="auto">
              <a:xfrm>
                <a:off x="3665" y="1946"/>
                <a:ext cx="8" cy="7"/>
              </a:xfrm>
              <a:custGeom>
                <a:avLst/>
                <a:gdLst>
                  <a:gd name="T0" fmla="*/ 6 w 8"/>
                  <a:gd name="T1" fmla="*/ 4 h 7"/>
                  <a:gd name="T2" fmla="*/ 1 w 8"/>
                  <a:gd name="T3" fmla="*/ 2 h 7"/>
                  <a:gd name="T4" fmla="*/ 0 w 8"/>
                  <a:gd name="T5" fmla="*/ 3 h 7"/>
                  <a:gd name="T6" fmla="*/ 6 w 8"/>
                  <a:gd name="T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7">
                    <a:moveTo>
                      <a:pt x="6" y="4"/>
                    </a:moveTo>
                    <a:cubicBezTo>
                      <a:pt x="5" y="0"/>
                      <a:pt x="5" y="0"/>
                      <a:pt x="1" y="2"/>
                    </a:cubicBezTo>
                    <a:cubicBezTo>
                      <a:pt x="1" y="2"/>
                      <a:pt x="1" y="2"/>
                      <a:pt x="0" y="3"/>
                    </a:cubicBezTo>
                    <a:cubicBezTo>
                      <a:pt x="7" y="2"/>
                      <a:pt x="8" y="7"/>
                      <a:pt x="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4" name="Freeform 934"/>
              <p:cNvSpPr>
                <a:spLocks/>
              </p:cNvSpPr>
              <p:nvPr userDrawn="1"/>
            </p:nvSpPr>
            <p:spPr bwMode="auto">
              <a:xfrm>
                <a:off x="3658" y="1949"/>
                <a:ext cx="7" cy="1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0" y="0"/>
                      <a:pt x="4" y="1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5" name="Freeform 935"/>
              <p:cNvSpPr>
                <a:spLocks/>
              </p:cNvSpPr>
              <p:nvPr userDrawn="1"/>
            </p:nvSpPr>
            <p:spPr bwMode="auto">
              <a:xfrm>
                <a:off x="3685" y="1921"/>
                <a:ext cx="17" cy="17"/>
              </a:xfrm>
              <a:custGeom>
                <a:avLst/>
                <a:gdLst>
                  <a:gd name="T0" fmla="*/ 12 w 17"/>
                  <a:gd name="T1" fmla="*/ 13 h 16"/>
                  <a:gd name="T2" fmla="*/ 13 w 17"/>
                  <a:gd name="T3" fmla="*/ 1 h 16"/>
                  <a:gd name="T4" fmla="*/ 1 w 17"/>
                  <a:gd name="T5" fmla="*/ 8 h 16"/>
                  <a:gd name="T6" fmla="*/ 5 w 17"/>
                  <a:gd name="T7" fmla="*/ 15 h 16"/>
                  <a:gd name="T8" fmla="*/ 12 w 17"/>
                  <a:gd name="T9" fmla="*/ 1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12" y="13"/>
                    </a:moveTo>
                    <a:cubicBezTo>
                      <a:pt x="15" y="12"/>
                      <a:pt x="17" y="2"/>
                      <a:pt x="13" y="1"/>
                    </a:cubicBezTo>
                    <a:cubicBezTo>
                      <a:pt x="10" y="0"/>
                      <a:pt x="1" y="5"/>
                      <a:pt x="1" y="8"/>
                    </a:cubicBezTo>
                    <a:cubicBezTo>
                      <a:pt x="0" y="12"/>
                      <a:pt x="2" y="14"/>
                      <a:pt x="5" y="15"/>
                    </a:cubicBezTo>
                    <a:cubicBezTo>
                      <a:pt x="8" y="16"/>
                      <a:pt x="9" y="14"/>
                      <a:pt x="1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6" name="Freeform 936"/>
              <p:cNvSpPr>
                <a:spLocks/>
              </p:cNvSpPr>
              <p:nvPr userDrawn="1"/>
            </p:nvSpPr>
            <p:spPr bwMode="auto">
              <a:xfrm>
                <a:off x="3712" y="1923"/>
                <a:ext cx="5" cy="9"/>
              </a:xfrm>
              <a:custGeom>
                <a:avLst/>
                <a:gdLst>
                  <a:gd name="T0" fmla="*/ 0 w 5"/>
                  <a:gd name="T1" fmla="*/ 0 h 9"/>
                  <a:gd name="T2" fmla="*/ 0 w 5"/>
                  <a:gd name="T3" fmla="*/ 0 h 9"/>
                  <a:gd name="T4" fmla="*/ 3 w 5"/>
                  <a:gd name="T5" fmla="*/ 6 h 9"/>
                  <a:gd name="T6" fmla="*/ 0 w 5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9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4"/>
                      <a:pt x="3" y="6"/>
                    </a:cubicBezTo>
                    <a:cubicBezTo>
                      <a:pt x="5" y="9"/>
                      <a:pt x="5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7" name="Freeform 937"/>
              <p:cNvSpPr>
                <a:spLocks/>
              </p:cNvSpPr>
              <p:nvPr userDrawn="1"/>
            </p:nvSpPr>
            <p:spPr bwMode="auto">
              <a:xfrm>
                <a:off x="3710" y="1922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1" y="1"/>
                      <a:pt x="2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8" name="Freeform 938"/>
              <p:cNvSpPr>
                <a:spLocks/>
              </p:cNvSpPr>
              <p:nvPr userDrawn="1"/>
            </p:nvSpPr>
            <p:spPr bwMode="auto">
              <a:xfrm>
                <a:off x="3707" y="1923"/>
                <a:ext cx="3" cy="3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0 h 3"/>
                  <a:gd name="T4" fmla="*/ 2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2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9" name="Freeform 939"/>
              <p:cNvSpPr>
                <a:spLocks/>
              </p:cNvSpPr>
              <p:nvPr userDrawn="1"/>
            </p:nvSpPr>
            <p:spPr bwMode="auto">
              <a:xfrm>
                <a:off x="4026" y="1962"/>
                <a:ext cx="18" cy="14"/>
              </a:xfrm>
              <a:custGeom>
                <a:avLst/>
                <a:gdLst>
                  <a:gd name="T0" fmla="*/ 16 w 18"/>
                  <a:gd name="T1" fmla="*/ 12 h 14"/>
                  <a:gd name="T2" fmla="*/ 13 w 18"/>
                  <a:gd name="T3" fmla="*/ 0 h 14"/>
                  <a:gd name="T4" fmla="*/ 1 w 18"/>
                  <a:gd name="T5" fmla="*/ 4 h 14"/>
                  <a:gd name="T6" fmla="*/ 16 w 18"/>
                  <a:gd name="T7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4">
                    <a:moveTo>
                      <a:pt x="16" y="12"/>
                    </a:moveTo>
                    <a:cubicBezTo>
                      <a:pt x="18" y="10"/>
                      <a:pt x="16" y="1"/>
                      <a:pt x="13" y="0"/>
                    </a:cubicBezTo>
                    <a:cubicBezTo>
                      <a:pt x="9" y="0"/>
                      <a:pt x="2" y="1"/>
                      <a:pt x="1" y="4"/>
                    </a:cubicBezTo>
                    <a:cubicBezTo>
                      <a:pt x="0" y="9"/>
                      <a:pt x="15" y="14"/>
                      <a:pt x="1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0" name="Freeform 940"/>
              <p:cNvSpPr>
                <a:spLocks/>
              </p:cNvSpPr>
              <p:nvPr userDrawn="1"/>
            </p:nvSpPr>
            <p:spPr bwMode="auto">
              <a:xfrm>
                <a:off x="3913" y="2017"/>
                <a:ext cx="11" cy="18"/>
              </a:xfrm>
              <a:custGeom>
                <a:avLst/>
                <a:gdLst>
                  <a:gd name="T0" fmla="*/ 11 w 11"/>
                  <a:gd name="T1" fmla="*/ 11 h 17"/>
                  <a:gd name="T2" fmla="*/ 1 w 11"/>
                  <a:gd name="T3" fmla="*/ 6 h 17"/>
                  <a:gd name="T4" fmla="*/ 11 w 11"/>
                  <a:gd name="T5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7">
                    <a:moveTo>
                      <a:pt x="11" y="11"/>
                    </a:moveTo>
                    <a:cubicBezTo>
                      <a:pt x="10" y="6"/>
                      <a:pt x="2" y="0"/>
                      <a:pt x="1" y="6"/>
                    </a:cubicBezTo>
                    <a:cubicBezTo>
                      <a:pt x="0" y="9"/>
                      <a:pt x="11" y="17"/>
                      <a:pt x="1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1" name="Freeform 941"/>
              <p:cNvSpPr>
                <a:spLocks/>
              </p:cNvSpPr>
              <p:nvPr userDrawn="1"/>
            </p:nvSpPr>
            <p:spPr bwMode="auto">
              <a:xfrm>
                <a:off x="4095" y="2025"/>
                <a:ext cx="56" cy="24"/>
              </a:xfrm>
              <a:custGeom>
                <a:avLst/>
                <a:gdLst>
                  <a:gd name="T0" fmla="*/ 4 w 54"/>
                  <a:gd name="T1" fmla="*/ 5 h 23"/>
                  <a:gd name="T2" fmla="*/ 7 w 54"/>
                  <a:gd name="T3" fmla="*/ 12 h 23"/>
                  <a:gd name="T4" fmla="*/ 20 w 54"/>
                  <a:gd name="T5" fmla="*/ 17 h 23"/>
                  <a:gd name="T6" fmla="*/ 32 w 54"/>
                  <a:gd name="T7" fmla="*/ 23 h 23"/>
                  <a:gd name="T8" fmla="*/ 43 w 54"/>
                  <a:gd name="T9" fmla="*/ 20 h 23"/>
                  <a:gd name="T10" fmla="*/ 54 w 54"/>
                  <a:gd name="T11" fmla="*/ 10 h 23"/>
                  <a:gd name="T12" fmla="*/ 48 w 54"/>
                  <a:gd name="T13" fmla="*/ 13 h 23"/>
                  <a:gd name="T14" fmla="*/ 30 w 54"/>
                  <a:gd name="T15" fmla="*/ 4 h 23"/>
                  <a:gd name="T16" fmla="*/ 19 w 54"/>
                  <a:gd name="T17" fmla="*/ 1 h 23"/>
                  <a:gd name="T18" fmla="*/ 4 w 54"/>
                  <a:gd name="T1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" h="23">
                    <a:moveTo>
                      <a:pt x="4" y="5"/>
                    </a:moveTo>
                    <a:cubicBezTo>
                      <a:pt x="0" y="7"/>
                      <a:pt x="5" y="12"/>
                      <a:pt x="7" y="12"/>
                    </a:cubicBezTo>
                    <a:cubicBezTo>
                      <a:pt x="10" y="13"/>
                      <a:pt x="16" y="17"/>
                      <a:pt x="20" y="17"/>
                    </a:cubicBezTo>
                    <a:cubicBezTo>
                      <a:pt x="24" y="17"/>
                      <a:pt x="27" y="23"/>
                      <a:pt x="32" y="23"/>
                    </a:cubicBezTo>
                    <a:cubicBezTo>
                      <a:pt x="36" y="23"/>
                      <a:pt x="37" y="20"/>
                      <a:pt x="43" y="20"/>
                    </a:cubicBezTo>
                    <a:cubicBezTo>
                      <a:pt x="49" y="19"/>
                      <a:pt x="51" y="14"/>
                      <a:pt x="54" y="10"/>
                    </a:cubicBezTo>
                    <a:cubicBezTo>
                      <a:pt x="52" y="11"/>
                      <a:pt x="50" y="13"/>
                      <a:pt x="48" y="13"/>
                    </a:cubicBezTo>
                    <a:cubicBezTo>
                      <a:pt x="43" y="12"/>
                      <a:pt x="42" y="6"/>
                      <a:pt x="30" y="4"/>
                    </a:cubicBezTo>
                    <a:cubicBezTo>
                      <a:pt x="19" y="2"/>
                      <a:pt x="24" y="2"/>
                      <a:pt x="19" y="1"/>
                    </a:cubicBezTo>
                    <a:cubicBezTo>
                      <a:pt x="14" y="0"/>
                      <a:pt x="12" y="0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2" name="Freeform 942"/>
              <p:cNvSpPr>
                <a:spLocks/>
              </p:cNvSpPr>
              <p:nvPr userDrawn="1"/>
            </p:nvSpPr>
            <p:spPr bwMode="auto">
              <a:xfrm>
                <a:off x="4151" y="2033"/>
                <a:ext cx="2" cy="3"/>
              </a:xfrm>
              <a:custGeom>
                <a:avLst/>
                <a:gdLst>
                  <a:gd name="T0" fmla="*/ 0 w 2"/>
                  <a:gd name="T1" fmla="*/ 2 h 3"/>
                  <a:gd name="T2" fmla="*/ 0 w 2"/>
                  <a:gd name="T3" fmla="*/ 3 h 3"/>
                  <a:gd name="T4" fmla="*/ 0 w 2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1" y="2"/>
                      <a:pt x="2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3" name="Freeform 943"/>
              <p:cNvSpPr>
                <a:spLocks/>
              </p:cNvSpPr>
              <p:nvPr userDrawn="1"/>
            </p:nvSpPr>
            <p:spPr bwMode="auto">
              <a:xfrm>
                <a:off x="4268" y="2023"/>
                <a:ext cx="52" cy="26"/>
              </a:xfrm>
              <a:custGeom>
                <a:avLst/>
                <a:gdLst>
                  <a:gd name="T0" fmla="*/ 49 w 50"/>
                  <a:gd name="T1" fmla="*/ 2 h 25"/>
                  <a:gd name="T2" fmla="*/ 37 w 50"/>
                  <a:gd name="T3" fmla="*/ 2 h 25"/>
                  <a:gd name="T4" fmla="*/ 27 w 50"/>
                  <a:gd name="T5" fmla="*/ 12 h 25"/>
                  <a:gd name="T6" fmla="*/ 25 w 50"/>
                  <a:gd name="T7" fmla="*/ 11 h 25"/>
                  <a:gd name="T8" fmla="*/ 10 w 50"/>
                  <a:gd name="T9" fmla="*/ 11 h 25"/>
                  <a:gd name="T10" fmla="*/ 4 w 50"/>
                  <a:gd name="T11" fmla="*/ 22 h 25"/>
                  <a:gd name="T12" fmla="*/ 17 w 50"/>
                  <a:gd name="T13" fmla="*/ 24 h 25"/>
                  <a:gd name="T14" fmla="*/ 31 w 50"/>
                  <a:gd name="T15" fmla="*/ 16 h 25"/>
                  <a:gd name="T16" fmla="*/ 43 w 50"/>
                  <a:gd name="T17" fmla="*/ 19 h 25"/>
                  <a:gd name="T18" fmla="*/ 40 w 50"/>
                  <a:gd name="T19" fmla="*/ 4 h 25"/>
                  <a:gd name="T20" fmla="*/ 49 w 50"/>
                  <a:gd name="T21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" h="25">
                    <a:moveTo>
                      <a:pt x="49" y="2"/>
                    </a:moveTo>
                    <a:cubicBezTo>
                      <a:pt x="49" y="1"/>
                      <a:pt x="41" y="0"/>
                      <a:pt x="37" y="2"/>
                    </a:cubicBezTo>
                    <a:cubicBezTo>
                      <a:pt x="32" y="4"/>
                      <a:pt x="29" y="13"/>
                      <a:pt x="27" y="12"/>
                    </a:cubicBezTo>
                    <a:cubicBezTo>
                      <a:pt x="25" y="11"/>
                      <a:pt x="27" y="11"/>
                      <a:pt x="25" y="11"/>
                    </a:cubicBezTo>
                    <a:cubicBezTo>
                      <a:pt x="16" y="13"/>
                      <a:pt x="16" y="10"/>
                      <a:pt x="10" y="11"/>
                    </a:cubicBezTo>
                    <a:cubicBezTo>
                      <a:pt x="4" y="12"/>
                      <a:pt x="0" y="20"/>
                      <a:pt x="4" y="22"/>
                    </a:cubicBezTo>
                    <a:cubicBezTo>
                      <a:pt x="7" y="25"/>
                      <a:pt x="12" y="25"/>
                      <a:pt x="17" y="24"/>
                    </a:cubicBezTo>
                    <a:cubicBezTo>
                      <a:pt x="23" y="24"/>
                      <a:pt x="27" y="17"/>
                      <a:pt x="31" y="16"/>
                    </a:cubicBezTo>
                    <a:cubicBezTo>
                      <a:pt x="35" y="16"/>
                      <a:pt x="43" y="22"/>
                      <a:pt x="43" y="19"/>
                    </a:cubicBezTo>
                    <a:cubicBezTo>
                      <a:pt x="43" y="16"/>
                      <a:pt x="37" y="6"/>
                      <a:pt x="40" y="4"/>
                    </a:cubicBezTo>
                    <a:cubicBezTo>
                      <a:pt x="43" y="1"/>
                      <a:pt x="50" y="3"/>
                      <a:pt x="4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4" name="Freeform 944"/>
              <p:cNvSpPr>
                <a:spLocks/>
              </p:cNvSpPr>
              <p:nvPr userDrawn="1"/>
            </p:nvSpPr>
            <p:spPr bwMode="auto">
              <a:xfrm>
                <a:off x="4176" y="2008"/>
                <a:ext cx="20" cy="17"/>
              </a:xfrm>
              <a:custGeom>
                <a:avLst/>
                <a:gdLst>
                  <a:gd name="T0" fmla="*/ 15 w 19"/>
                  <a:gd name="T1" fmla="*/ 2 h 17"/>
                  <a:gd name="T2" fmla="*/ 8 w 19"/>
                  <a:gd name="T3" fmla="*/ 2 h 17"/>
                  <a:gd name="T4" fmla="*/ 0 w 19"/>
                  <a:gd name="T5" fmla="*/ 12 h 17"/>
                  <a:gd name="T6" fmla="*/ 11 w 19"/>
                  <a:gd name="T7" fmla="*/ 15 h 17"/>
                  <a:gd name="T8" fmla="*/ 12 w 19"/>
                  <a:gd name="T9" fmla="*/ 5 h 17"/>
                  <a:gd name="T10" fmla="*/ 15 w 19"/>
                  <a:gd name="T11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17">
                    <a:moveTo>
                      <a:pt x="15" y="2"/>
                    </a:moveTo>
                    <a:cubicBezTo>
                      <a:pt x="12" y="2"/>
                      <a:pt x="11" y="0"/>
                      <a:pt x="8" y="2"/>
                    </a:cubicBezTo>
                    <a:cubicBezTo>
                      <a:pt x="5" y="6"/>
                      <a:pt x="0" y="10"/>
                      <a:pt x="0" y="12"/>
                    </a:cubicBezTo>
                    <a:cubicBezTo>
                      <a:pt x="1" y="14"/>
                      <a:pt x="9" y="17"/>
                      <a:pt x="11" y="15"/>
                    </a:cubicBezTo>
                    <a:cubicBezTo>
                      <a:pt x="14" y="13"/>
                      <a:pt x="11" y="7"/>
                      <a:pt x="12" y="5"/>
                    </a:cubicBezTo>
                    <a:cubicBezTo>
                      <a:pt x="13" y="4"/>
                      <a:pt x="19" y="2"/>
                      <a:pt x="1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5" name="Freeform 945"/>
              <p:cNvSpPr>
                <a:spLocks/>
              </p:cNvSpPr>
              <p:nvPr userDrawn="1"/>
            </p:nvSpPr>
            <p:spPr bwMode="auto">
              <a:xfrm>
                <a:off x="4165" y="2024"/>
                <a:ext cx="12" cy="8"/>
              </a:xfrm>
              <a:custGeom>
                <a:avLst/>
                <a:gdLst>
                  <a:gd name="T0" fmla="*/ 4 w 11"/>
                  <a:gd name="T1" fmla="*/ 5 h 7"/>
                  <a:gd name="T2" fmla="*/ 9 w 11"/>
                  <a:gd name="T3" fmla="*/ 3 h 7"/>
                  <a:gd name="T4" fmla="*/ 7 w 11"/>
                  <a:gd name="T5" fmla="*/ 3 h 7"/>
                  <a:gd name="T6" fmla="*/ 0 w 11"/>
                  <a:gd name="T7" fmla="*/ 1 h 7"/>
                  <a:gd name="T8" fmla="*/ 4 w 11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4" y="5"/>
                    </a:moveTo>
                    <a:cubicBezTo>
                      <a:pt x="7" y="5"/>
                      <a:pt x="11" y="6"/>
                      <a:pt x="9" y="3"/>
                    </a:cubicBezTo>
                    <a:cubicBezTo>
                      <a:pt x="7" y="0"/>
                      <a:pt x="8" y="2"/>
                      <a:pt x="7" y="3"/>
                    </a:cubicBezTo>
                    <a:cubicBezTo>
                      <a:pt x="5" y="4"/>
                      <a:pt x="0" y="0"/>
                      <a:pt x="0" y="1"/>
                    </a:cubicBezTo>
                    <a:cubicBezTo>
                      <a:pt x="0" y="7"/>
                      <a:pt x="1" y="6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6" name="Freeform 946"/>
              <p:cNvSpPr>
                <a:spLocks/>
              </p:cNvSpPr>
              <p:nvPr userDrawn="1"/>
            </p:nvSpPr>
            <p:spPr bwMode="auto">
              <a:xfrm>
                <a:off x="4116" y="1915"/>
                <a:ext cx="18" cy="16"/>
              </a:xfrm>
              <a:custGeom>
                <a:avLst/>
                <a:gdLst>
                  <a:gd name="T0" fmla="*/ 9 w 17"/>
                  <a:gd name="T1" fmla="*/ 2 h 16"/>
                  <a:gd name="T2" fmla="*/ 5 w 17"/>
                  <a:gd name="T3" fmla="*/ 7 h 16"/>
                  <a:gd name="T4" fmla="*/ 4 w 17"/>
                  <a:gd name="T5" fmla="*/ 15 h 16"/>
                  <a:gd name="T6" fmla="*/ 15 w 17"/>
                  <a:gd name="T7" fmla="*/ 12 h 16"/>
                  <a:gd name="T8" fmla="*/ 9 w 17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9" y="2"/>
                    </a:moveTo>
                    <a:cubicBezTo>
                      <a:pt x="6" y="0"/>
                      <a:pt x="8" y="4"/>
                      <a:pt x="5" y="7"/>
                    </a:cubicBezTo>
                    <a:cubicBezTo>
                      <a:pt x="4" y="10"/>
                      <a:pt x="0" y="15"/>
                      <a:pt x="4" y="15"/>
                    </a:cubicBezTo>
                    <a:cubicBezTo>
                      <a:pt x="7" y="16"/>
                      <a:pt x="14" y="16"/>
                      <a:pt x="15" y="12"/>
                    </a:cubicBezTo>
                    <a:cubicBezTo>
                      <a:pt x="17" y="9"/>
                      <a:pt x="12" y="3"/>
                      <a:pt x="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7" name="Freeform 947"/>
              <p:cNvSpPr>
                <a:spLocks/>
              </p:cNvSpPr>
              <p:nvPr userDrawn="1"/>
            </p:nvSpPr>
            <p:spPr bwMode="auto">
              <a:xfrm>
                <a:off x="4150" y="1946"/>
                <a:ext cx="2" cy="5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2 h 5"/>
                  <a:gd name="T4" fmla="*/ 0 w 2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5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8" name="Freeform 948"/>
              <p:cNvSpPr>
                <a:spLocks/>
              </p:cNvSpPr>
              <p:nvPr userDrawn="1"/>
            </p:nvSpPr>
            <p:spPr bwMode="auto">
              <a:xfrm>
                <a:off x="4137" y="1932"/>
                <a:ext cx="18" cy="14"/>
              </a:xfrm>
              <a:custGeom>
                <a:avLst/>
                <a:gdLst>
                  <a:gd name="T0" fmla="*/ 16 w 17"/>
                  <a:gd name="T1" fmla="*/ 4 h 13"/>
                  <a:gd name="T2" fmla="*/ 9 w 17"/>
                  <a:gd name="T3" fmla="*/ 2 h 13"/>
                  <a:gd name="T4" fmla="*/ 4 w 17"/>
                  <a:gd name="T5" fmla="*/ 1 h 13"/>
                  <a:gd name="T6" fmla="*/ 2 w 17"/>
                  <a:gd name="T7" fmla="*/ 9 h 13"/>
                  <a:gd name="T8" fmla="*/ 6 w 17"/>
                  <a:gd name="T9" fmla="*/ 12 h 13"/>
                  <a:gd name="T10" fmla="*/ 12 w 17"/>
                  <a:gd name="T11" fmla="*/ 13 h 13"/>
                  <a:gd name="T12" fmla="*/ 12 w 17"/>
                  <a:gd name="T13" fmla="*/ 13 h 13"/>
                  <a:gd name="T14" fmla="*/ 16 w 17"/>
                  <a:gd name="T15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3">
                    <a:moveTo>
                      <a:pt x="16" y="4"/>
                    </a:moveTo>
                    <a:cubicBezTo>
                      <a:pt x="15" y="2"/>
                      <a:pt x="10" y="2"/>
                      <a:pt x="9" y="2"/>
                    </a:cubicBezTo>
                    <a:cubicBezTo>
                      <a:pt x="8" y="2"/>
                      <a:pt x="6" y="0"/>
                      <a:pt x="4" y="1"/>
                    </a:cubicBezTo>
                    <a:cubicBezTo>
                      <a:pt x="0" y="2"/>
                      <a:pt x="2" y="6"/>
                      <a:pt x="2" y="9"/>
                    </a:cubicBezTo>
                    <a:cubicBezTo>
                      <a:pt x="3" y="11"/>
                      <a:pt x="3" y="12"/>
                      <a:pt x="6" y="12"/>
                    </a:cubicBezTo>
                    <a:cubicBezTo>
                      <a:pt x="8" y="12"/>
                      <a:pt x="10" y="10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4" y="9"/>
                      <a:pt x="17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9" name="Freeform 949"/>
              <p:cNvSpPr>
                <a:spLocks/>
              </p:cNvSpPr>
              <p:nvPr userDrawn="1"/>
            </p:nvSpPr>
            <p:spPr bwMode="auto">
              <a:xfrm>
                <a:off x="4153" y="1979"/>
                <a:ext cx="6" cy="4"/>
              </a:xfrm>
              <a:custGeom>
                <a:avLst/>
                <a:gdLst>
                  <a:gd name="T0" fmla="*/ 3 w 6"/>
                  <a:gd name="T1" fmla="*/ 1 h 3"/>
                  <a:gd name="T2" fmla="*/ 5 w 6"/>
                  <a:gd name="T3" fmla="*/ 2 h 3"/>
                  <a:gd name="T4" fmla="*/ 5 w 6"/>
                  <a:gd name="T5" fmla="*/ 2 h 3"/>
                  <a:gd name="T6" fmla="*/ 5 w 6"/>
                  <a:gd name="T7" fmla="*/ 2 h 3"/>
                  <a:gd name="T8" fmla="*/ 6 w 6"/>
                  <a:gd name="T9" fmla="*/ 0 h 3"/>
                  <a:gd name="T10" fmla="*/ 5 w 6"/>
                  <a:gd name="T11" fmla="*/ 2 h 3"/>
                  <a:gd name="T12" fmla="*/ 5 w 6"/>
                  <a:gd name="T13" fmla="*/ 2 h 3"/>
                  <a:gd name="T14" fmla="*/ 3 w 6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3">
                    <a:moveTo>
                      <a:pt x="3" y="1"/>
                    </a:moveTo>
                    <a:cubicBezTo>
                      <a:pt x="0" y="0"/>
                      <a:pt x="3" y="3"/>
                      <a:pt x="5" y="2"/>
                    </a:cubicBezTo>
                    <a:cubicBezTo>
                      <a:pt x="5" y="3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2"/>
                      <a:pt x="6" y="0"/>
                      <a:pt x="6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4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0" name="Freeform 950"/>
              <p:cNvSpPr>
                <a:spLocks/>
              </p:cNvSpPr>
              <p:nvPr userDrawn="1"/>
            </p:nvSpPr>
            <p:spPr bwMode="auto">
              <a:xfrm>
                <a:off x="4158" y="1977"/>
                <a:ext cx="1" cy="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2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0" y="1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1" name="Freeform 951"/>
              <p:cNvSpPr>
                <a:spLocks/>
              </p:cNvSpPr>
              <p:nvPr userDrawn="1"/>
            </p:nvSpPr>
            <p:spPr bwMode="auto">
              <a:xfrm>
                <a:off x="4129" y="1989"/>
                <a:ext cx="12" cy="4"/>
              </a:xfrm>
              <a:custGeom>
                <a:avLst/>
                <a:gdLst>
                  <a:gd name="T0" fmla="*/ 1 w 12"/>
                  <a:gd name="T1" fmla="*/ 2 h 4"/>
                  <a:gd name="T2" fmla="*/ 6 w 12"/>
                  <a:gd name="T3" fmla="*/ 3 h 4"/>
                  <a:gd name="T4" fmla="*/ 11 w 12"/>
                  <a:gd name="T5" fmla="*/ 2 h 4"/>
                  <a:gd name="T6" fmla="*/ 1 w 12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4">
                    <a:moveTo>
                      <a:pt x="1" y="2"/>
                    </a:moveTo>
                    <a:cubicBezTo>
                      <a:pt x="0" y="4"/>
                      <a:pt x="5" y="3"/>
                      <a:pt x="6" y="3"/>
                    </a:cubicBezTo>
                    <a:cubicBezTo>
                      <a:pt x="8" y="2"/>
                      <a:pt x="12" y="2"/>
                      <a:pt x="11" y="2"/>
                    </a:cubicBezTo>
                    <a:cubicBezTo>
                      <a:pt x="10" y="1"/>
                      <a:pt x="2" y="0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2" name="Freeform 952"/>
              <p:cNvSpPr>
                <a:spLocks/>
              </p:cNvSpPr>
              <p:nvPr userDrawn="1"/>
            </p:nvSpPr>
            <p:spPr bwMode="auto">
              <a:xfrm>
                <a:off x="5281" y="2583"/>
                <a:ext cx="42" cy="82"/>
              </a:xfrm>
              <a:custGeom>
                <a:avLst/>
                <a:gdLst>
                  <a:gd name="T0" fmla="*/ 29 w 40"/>
                  <a:gd name="T1" fmla="*/ 20 h 78"/>
                  <a:gd name="T2" fmla="*/ 16 w 40"/>
                  <a:gd name="T3" fmla="*/ 2 h 78"/>
                  <a:gd name="T4" fmla="*/ 2 w 40"/>
                  <a:gd name="T5" fmla="*/ 10 h 78"/>
                  <a:gd name="T6" fmla="*/ 7 w 40"/>
                  <a:gd name="T7" fmla="*/ 32 h 78"/>
                  <a:gd name="T8" fmla="*/ 2 w 40"/>
                  <a:gd name="T9" fmla="*/ 55 h 78"/>
                  <a:gd name="T10" fmla="*/ 10 w 40"/>
                  <a:gd name="T11" fmla="*/ 74 h 78"/>
                  <a:gd name="T12" fmla="*/ 26 w 40"/>
                  <a:gd name="T13" fmla="*/ 72 h 78"/>
                  <a:gd name="T14" fmla="*/ 39 w 40"/>
                  <a:gd name="T15" fmla="*/ 61 h 78"/>
                  <a:gd name="T16" fmla="*/ 35 w 40"/>
                  <a:gd name="T17" fmla="*/ 40 h 78"/>
                  <a:gd name="T18" fmla="*/ 29 w 40"/>
                  <a:gd name="T19" fmla="*/ 2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78">
                    <a:moveTo>
                      <a:pt x="29" y="20"/>
                    </a:moveTo>
                    <a:cubicBezTo>
                      <a:pt x="26" y="12"/>
                      <a:pt x="20" y="4"/>
                      <a:pt x="16" y="2"/>
                    </a:cubicBezTo>
                    <a:cubicBezTo>
                      <a:pt x="12" y="0"/>
                      <a:pt x="3" y="5"/>
                      <a:pt x="2" y="10"/>
                    </a:cubicBezTo>
                    <a:cubicBezTo>
                      <a:pt x="0" y="17"/>
                      <a:pt x="9" y="22"/>
                      <a:pt x="7" y="32"/>
                    </a:cubicBezTo>
                    <a:cubicBezTo>
                      <a:pt x="5" y="42"/>
                      <a:pt x="0" y="46"/>
                      <a:pt x="2" y="55"/>
                    </a:cubicBezTo>
                    <a:cubicBezTo>
                      <a:pt x="4" y="63"/>
                      <a:pt x="3" y="71"/>
                      <a:pt x="10" y="74"/>
                    </a:cubicBezTo>
                    <a:cubicBezTo>
                      <a:pt x="16" y="78"/>
                      <a:pt x="19" y="76"/>
                      <a:pt x="26" y="72"/>
                    </a:cubicBezTo>
                    <a:cubicBezTo>
                      <a:pt x="33" y="68"/>
                      <a:pt x="39" y="70"/>
                      <a:pt x="39" y="61"/>
                    </a:cubicBezTo>
                    <a:cubicBezTo>
                      <a:pt x="39" y="53"/>
                      <a:pt x="40" y="48"/>
                      <a:pt x="35" y="40"/>
                    </a:cubicBezTo>
                    <a:cubicBezTo>
                      <a:pt x="29" y="32"/>
                      <a:pt x="32" y="28"/>
                      <a:pt x="29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3" name="Freeform 953"/>
              <p:cNvSpPr>
                <a:spLocks/>
              </p:cNvSpPr>
              <p:nvPr userDrawn="1"/>
            </p:nvSpPr>
            <p:spPr bwMode="auto">
              <a:xfrm>
                <a:off x="5280" y="2581"/>
                <a:ext cx="11" cy="7"/>
              </a:xfrm>
              <a:custGeom>
                <a:avLst/>
                <a:gdLst>
                  <a:gd name="T0" fmla="*/ 9 w 11"/>
                  <a:gd name="T1" fmla="*/ 1 h 7"/>
                  <a:gd name="T2" fmla="*/ 4 w 11"/>
                  <a:gd name="T3" fmla="*/ 4 h 7"/>
                  <a:gd name="T4" fmla="*/ 4 w 11"/>
                  <a:gd name="T5" fmla="*/ 6 h 7"/>
                  <a:gd name="T6" fmla="*/ 6 w 11"/>
                  <a:gd name="T7" fmla="*/ 2 h 7"/>
                  <a:gd name="T8" fmla="*/ 9 w 11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9" y="1"/>
                    </a:moveTo>
                    <a:cubicBezTo>
                      <a:pt x="6" y="0"/>
                      <a:pt x="6" y="1"/>
                      <a:pt x="4" y="4"/>
                    </a:cubicBezTo>
                    <a:cubicBezTo>
                      <a:pt x="3" y="6"/>
                      <a:pt x="0" y="4"/>
                      <a:pt x="4" y="6"/>
                    </a:cubicBezTo>
                    <a:cubicBezTo>
                      <a:pt x="7" y="7"/>
                      <a:pt x="5" y="4"/>
                      <a:pt x="6" y="2"/>
                    </a:cubicBezTo>
                    <a:cubicBezTo>
                      <a:pt x="7" y="0"/>
                      <a:pt x="11" y="2"/>
                      <a:pt x="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4" name="Freeform 954"/>
              <p:cNvSpPr>
                <a:spLocks/>
              </p:cNvSpPr>
              <p:nvPr userDrawn="1"/>
            </p:nvSpPr>
            <p:spPr bwMode="auto">
              <a:xfrm>
                <a:off x="5541" y="2504"/>
                <a:ext cx="11" cy="27"/>
              </a:xfrm>
              <a:custGeom>
                <a:avLst/>
                <a:gdLst>
                  <a:gd name="T0" fmla="*/ 8 w 11"/>
                  <a:gd name="T1" fmla="*/ 17 h 26"/>
                  <a:gd name="T2" fmla="*/ 7 w 11"/>
                  <a:gd name="T3" fmla="*/ 7 h 26"/>
                  <a:gd name="T4" fmla="*/ 9 w 11"/>
                  <a:gd name="T5" fmla="*/ 0 h 26"/>
                  <a:gd name="T6" fmla="*/ 8 w 11"/>
                  <a:gd name="T7" fmla="*/ 3 h 26"/>
                  <a:gd name="T8" fmla="*/ 2 w 11"/>
                  <a:gd name="T9" fmla="*/ 22 h 26"/>
                  <a:gd name="T10" fmla="*/ 10 w 11"/>
                  <a:gd name="T11" fmla="*/ 22 h 26"/>
                  <a:gd name="T12" fmla="*/ 8 w 11"/>
                  <a:gd name="T13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26">
                    <a:moveTo>
                      <a:pt x="8" y="17"/>
                    </a:moveTo>
                    <a:cubicBezTo>
                      <a:pt x="9" y="12"/>
                      <a:pt x="8" y="10"/>
                      <a:pt x="7" y="7"/>
                    </a:cubicBezTo>
                    <a:cubicBezTo>
                      <a:pt x="6" y="5"/>
                      <a:pt x="11" y="2"/>
                      <a:pt x="9" y="0"/>
                    </a:cubicBezTo>
                    <a:cubicBezTo>
                      <a:pt x="8" y="0"/>
                      <a:pt x="8" y="3"/>
                      <a:pt x="8" y="3"/>
                    </a:cubicBezTo>
                    <a:cubicBezTo>
                      <a:pt x="5" y="13"/>
                      <a:pt x="3" y="18"/>
                      <a:pt x="2" y="22"/>
                    </a:cubicBezTo>
                    <a:cubicBezTo>
                      <a:pt x="0" y="26"/>
                      <a:pt x="10" y="25"/>
                      <a:pt x="10" y="22"/>
                    </a:cubicBezTo>
                    <a:cubicBezTo>
                      <a:pt x="11" y="20"/>
                      <a:pt x="7" y="21"/>
                      <a:pt x="8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5" name="Freeform 955"/>
              <p:cNvSpPr>
                <a:spLocks/>
              </p:cNvSpPr>
              <p:nvPr userDrawn="1"/>
            </p:nvSpPr>
            <p:spPr bwMode="auto">
              <a:xfrm>
                <a:off x="5547" y="2546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6" name="Freeform 956"/>
              <p:cNvSpPr>
                <a:spLocks/>
              </p:cNvSpPr>
              <p:nvPr userDrawn="1"/>
            </p:nvSpPr>
            <p:spPr bwMode="auto">
              <a:xfrm>
                <a:off x="5538" y="2528"/>
                <a:ext cx="9" cy="18"/>
              </a:xfrm>
              <a:custGeom>
                <a:avLst/>
                <a:gdLst>
                  <a:gd name="T0" fmla="*/ 2 w 8"/>
                  <a:gd name="T1" fmla="*/ 1 h 17"/>
                  <a:gd name="T2" fmla="*/ 8 w 8"/>
                  <a:gd name="T3" fmla="*/ 17 h 17"/>
                  <a:gd name="T4" fmla="*/ 8 w 8"/>
                  <a:gd name="T5" fmla="*/ 15 h 17"/>
                  <a:gd name="T6" fmla="*/ 6 w 8"/>
                  <a:gd name="T7" fmla="*/ 7 h 17"/>
                  <a:gd name="T8" fmla="*/ 2 w 8"/>
                  <a:gd name="T9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7">
                    <a:moveTo>
                      <a:pt x="2" y="1"/>
                    </a:moveTo>
                    <a:cubicBezTo>
                      <a:pt x="0" y="4"/>
                      <a:pt x="8" y="14"/>
                      <a:pt x="8" y="17"/>
                    </a:cubicBezTo>
                    <a:cubicBezTo>
                      <a:pt x="8" y="16"/>
                      <a:pt x="8" y="16"/>
                      <a:pt x="8" y="15"/>
                    </a:cubicBezTo>
                    <a:cubicBezTo>
                      <a:pt x="8" y="12"/>
                      <a:pt x="6" y="9"/>
                      <a:pt x="6" y="7"/>
                    </a:cubicBezTo>
                    <a:cubicBezTo>
                      <a:pt x="6" y="6"/>
                      <a:pt x="4" y="0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7" name="Freeform 957"/>
              <p:cNvSpPr>
                <a:spLocks/>
              </p:cNvSpPr>
              <p:nvPr userDrawn="1"/>
            </p:nvSpPr>
            <p:spPr bwMode="auto">
              <a:xfrm>
                <a:off x="5540" y="2547"/>
                <a:ext cx="7" cy="6"/>
              </a:xfrm>
              <a:custGeom>
                <a:avLst/>
                <a:gdLst>
                  <a:gd name="T0" fmla="*/ 3 w 7"/>
                  <a:gd name="T1" fmla="*/ 5 h 6"/>
                  <a:gd name="T2" fmla="*/ 7 w 7"/>
                  <a:gd name="T3" fmla="*/ 0 h 6"/>
                  <a:gd name="T4" fmla="*/ 3 w 7"/>
                  <a:gd name="T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3" y="5"/>
                    </a:moveTo>
                    <a:cubicBezTo>
                      <a:pt x="4" y="6"/>
                      <a:pt x="6" y="3"/>
                      <a:pt x="7" y="0"/>
                    </a:cubicBezTo>
                    <a:cubicBezTo>
                      <a:pt x="6" y="2"/>
                      <a:pt x="0" y="5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8" name="Freeform 958"/>
              <p:cNvSpPr>
                <a:spLocks/>
              </p:cNvSpPr>
              <p:nvPr userDrawn="1"/>
            </p:nvSpPr>
            <p:spPr bwMode="auto">
              <a:xfrm>
                <a:off x="5542" y="2569"/>
                <a:ext cx="1" cy="4"/>
              </a:xfrm>
              <a:custGeom>
                <a:avLst/>
                <a:gdLst>
                  <a:gd name="T0" fmla="*/ 0 w 1"/>
                  <a:gd name="T1" fmla="*/ 2 h 4"/>
                  <a:gd name="T2" fmla="*/ 1 w 1"/>
                  <a:gd name="T3" fmla="*/ 0 h 4"/>
                  <a:gd name="T4" fmla="*/ 0 w 1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0" y="2"/>
                    </a:moveTo>
                    <a:cubicBezTo>
                      <a:pt x="1" y="3"/>
                      <a:pt x="1" y="4"/>
                      <a:pt x="1" y="0"/>
                    </a:cubicBezTo>
                    <a:cubicBezTo>
                      <a:pt x="1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9" name="Freeform 959"/>
              <p:cNvSpPr>
                <a:spLocks/>
              </p:cNvSpPr>
              <p:nvPr userDrawn="1"/>
            </p:nvSpPr>
            <p:spPr bwMode="auto">
              <a:xfrm>
                <a:off x="5543" y="2559"/>
                <a:ext cx="3" cy="10"/>
              </a:xfrm>
              <a:custGeom>
                <a:avLst/>
                <a:gdLst>
                  <a:gd name="T0" fmla="*/ 0 w 3"/>
                  <a:gd name="T1" fmla="*/ 8 h 9"/>
                  <a:gd name="T2" fmla="*/ 0 w 3"/>
                  <a:gd name="T3" fmla="*/ 9 h 9"/>
                  <a:gd name="T4" fmla="*/ 2 w 3"/>
                  <a:gd name="T5" fmla="*/ 4 h 9"/>
                  <a:gd name="T6" fmla="*/ 0 w 3"/>
                  <a:gd name="T7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9">
                    <a:moveTo>
                      <a:pt x="0" y="8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1" y="7"/>
                      <a:pt x="3" y="6"/>
                      <a:pt x="2" y="4"/>
                    </a:cubicBezTo>
                    <a:cubicBezTo>
                      <a:pt x="2" y="0"/>
                      <a:pt x="1" y="4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0" name="Freeform 960"/>
              <p:cNvSpPr>
                <a:spLocks/>
              </p:cNvSpPr>
              <p:nvPr userDrawn="1"/>
            </p:nvSpPr>
            <p:spPr bwMode="auto">
              <a:xfrm>
                <a:off x="5552" y="2612"/>
                <a:ext cx="5" cy="12"/>
              </a:xfrm>
              <a:custGeom>
                <a:avLst/>
                <a:gdLst>
                  <a:gd name="T0" fmla="*/ 5 w 5"/>
                  <a:gd name="T1" fmla="*/ 5 h 11"/>
                  <a:gd name="T2" fmla="*/ 2 w 5"/>
                  <a:gd name="T3" fmla="*/ 3 h 11"/>
                  <a:gd name="T4" fmla="*/ 5 w 5"/>
                  <a:gd name="T5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1">
                    <a:moveTo>
                      <a:pt x="5" y="5"/>
                    </a:moveTo>
                    <a:cubicBezTo>
                      <a:pt x="4" y="0"/>
                      <a:pt x="0" y="1"/>
                      <a:pt x="2" y="3"/>
                    </a:cubicBezTo>
                    <a:cubicBezTo>
                      <a:pt x="4" y="7"/>
                      <a:pt x="5" y="11"/>
                      <a:pt x="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1" name="Freeform 961"/>
              <p:cNvSpPr>
                <a:spLocks/>
              </p:cNvSpPr>
              <p:nvPr userDrawn="1"/>
            </p:nvSpPr>
            <p:spPr bwMode="auto">
              <a:xfrm>
                <a:off x="5570" y="2632"/>
                <a:ext cx="10" cy="25"/>
              </a:xfrm>
              <a:custGeom>
                <a:avLst/>
                <a:gdLst>
                  <a:gd name="T0" fmla="*/ 5 w 10"/>
                  <a:gd name="T1" fmla="*/ 1 h 24"/>
                  <a:gd name="T2" fmla="*/ 1 w 10"/>
                  <a:gd name="T3" fmla="*/ 7 h 24"/>
                  <a:gd name="T4" fmla="*/ 8 w 10"/>
                  <a:gd name="T5" fmla="*/ 18 h 24"/>
                  <a:gd name="T6" fmla="*/ 5 w 10"/>
                  <a:gd name="T7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24">
                    <a:moveTo>
                      <a:pt x="5" y="1"/>
                    </a:moveTo>
                    <a:cubicBezTo>
                      <a:pt x="4" y="0"/>
                      <a:pt x="0" y="5"/>
                      <a:pt x="1" y="7"/>
                    </a:cubicBezTo>
                    <a:cubicBezTo>
                      <a:pt x="1" y="11"/>
                      <a:pt x="6" y="24"/>
                      <a:pt x="8" y="18"/>
                    </a:cubicBezTo>
                    <a:cubicBezTo>
                      <a:pt x="10" y="13"/>
                      <a:pt x="6" y="1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2" name="Freeform 962"/>
              <p:cNvSpPr>
                <a:spLocks/>
              </p:cNvSpPr>
              <p:nvPr userDrawn="1"/>
            </p:nvSpPr>
            <p:spPr bwMode="auto">
              <a:xfrm>
                <a:off x="5557" y="2621"/>
                <a:ext cx="12" cy="15"/>
              </a:xfrm>
              <a:custGeom>
                <a:avLst/>
                <a:gdLst>
                  <a:gd name="T0" fmla="*/ 0 w 11"/>
                  <a:gd name="T1" fmla="*/ 2 h 15"/>
                  <a:gd name="T2" fmla="*/ 6 w 11"/>
                  <a:gd name="T3" fmla="*/ 14 h 15"/>
                  <a:gd name="T4" fmla="*/ 10 w 11"/>
                  <a:gd name="T5" fmla="*/ 3 h 15"/>
                  <a:gd name="T6" fmla="*/ 0 w 11"/>
                  <a:gd name="T7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5">
                    <a:moveTo>
                      <a:pt x="0" y="2"/>
                    </a:moveTo>
                    <a:cubicBezTo>
                      <a:pt x="0" y="6"/>
                      <a:pt x="2" y="15"/>
                      <a:pt x="6" y="14"/>
                    </a:cubicBezTo>
                    <a:cubicBezTo>
                      <a:pt x="9" y="13"/>
                      <a:pt x="11" y="4"/>
                      <a:pt x="10" y="3"/>
                    </a:cubicBezTo>
                    <a:cubicBezTo>
                      <a:pt x="9" y="1"/>
                      <a:pt x="1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3" name="Freeform 963"/>
              <p:cNvSpPr>
                <a:spLocks/>
              </p:cNvSpPr>
              <p:nvPr userDrawn="1"/>
            </p:nvSpPr>
            <p:spPr bwMode="auto">
              <a:xfrm>
                <a:off x="5612" y="2730"/>
                <a:ext cx="16" cy="8"/>
              </a:xfrm>
              <a:custGeom>
                <a:avLst/>
                <a:gdLst>
                  <a:gd name="T0" fmla="*/ 6 w 16"/>
                  <a:gd name="T1" fmla="*/ 0 h 7"/>
                  <a:gd name="T2" fmla="*/ 0 w 16"/>
                  <a:gd name="T3" fmla="*/ 3 h 7"/>
                  <a:gd name="T4" fmla="*/ 6 w 16"/>
                  <a:gd name="T5" fmla="*/ 5 h 7"/>
                  <a:gd name="T6" fmla="*/ 15 w 16"/>
                  <a:gd name="T7" fmla="*/ 3 h 7"/>
                  <a:gd name="T8" fmla="*/ 6 w 1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7">
                    <a:moveTo>
                      <a:pt x="6" y="0"/>
                    </a:moveTo>
                    <a:cubicBezTo>
                      <a:pt x="2" y="0"/>
                      <a:pt x="0" y="1"/>
                      <a:pt x="0" y="3"/>
                    </a:cubicBezTo>
                    <a:cubicBezTo>
                      <a:pt x="0" y="7"/>
                      <a:pt x="3" y="5"/>
                      <a:pt x="6" y="5"/>
                    </a:cubicBezTo>
                    <a:cubicBezTo>
                      <a:pt x="8" y="5"/>
                      <a:pt x="16" y="6"/>
                      <a:pt x="15" y="3"/>
                    </a:cubicBezTo>
                    <a:cubicBezTo>
                      <a:pt x="14" y="0"/>
                      <a:pt x="10" y="1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4" name="Freeform 964"/>
              <p:cNvSpPr>
                <a:spLocks/>
              </p:cNvSpPr>
              <p:nvPr userDrawn="1"/>
            </p:nvSpPr>
            <p:spPr bwMode="auto">
              <a:xfrm>
                <a:off x="5641" y="2766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5" name="Freeform 965"/>
              <p:cNvSpPr>
                <a:spLocks/>
              </p:cNvSpPr>
              <p:nvPr userDrawn="1"/>
            </p:nvSpPr>
            <p:spPr bwMode="auto">
              <a:xfrm>
                <a:off x="5648" y="2769"/>
                <a:ext cx="14" cy="11"/>
              </a:xfrm>
              <a:custGeom>
                <a:avLst/>
                <a:gdLst>
                  <a:gd name="T0" fmla="*/ 1 w 13"/>
                  <a:gd name="T1" fmla="*/ 1 h 10"/>
                  <a:gd name="T2" fmla="*/ 0 w 13"/>
                  <a:gd name="T3" fmla="*/ 0 h 10"/>
                  <a:gd name="T4" fmla="*/ 4 w 13"/>
                  <a:gd name="T5" fmla="*/ 7 h 10"/>
                  <a:gd name="T6" fmla="*/ 11 w 13"/>
                  <a:gd name="T7" fmla="*/ 7 h 10"/>
                  <a:gd name="T8" fmla="*/ 1 w 13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0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6"/>
                      <a:pt x="1" y="7"/>
                      <a:pt x="4" y="7"/>
                    </a:cubicBezTo>
                    <a:cubicBezTo>
                      <a:pt x="8" y="7"/>
                      <a:pt x="13" y="10"/>
                      <a:pt x="11" y="7"/>
                    </a:cubicBezTo>
                    <a:cubicBezTo>
                      <a:pt x="9" y="3"/>
                      <a:pt x="3" y="2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6" name="Freeform 966"/>
              <p:cNvSpPr>
                <a:spLocks/>
              </p:cNvSpPr>
              <p:nvPr userDrawn="1"/>
            </p:nvSpPr>
            <p:spPr bwMode="auto">
              <a:xfrm>
                <a:off x="5642" y="2765"/>
                <a:ext cx="6" cy="4"/>
              </a:xfrm>
              <a:custGeom>
                <a:avLst/>
                <a:gdLst>
                  <a:gd name="T0" fmla="*/ 0 w 6"/>
                  <a:gd name="T1" fmla="*/ 1 h 4"/>
                  <a:gd name="T2" fmla="*/ 6 w 6"/>
                  <a:gd name="T3" fmla="*/ 4 h 4"/>
                  <a:gd name="T4" fmla="*/ 5 w 6"/>
                  <a:gd name="T5" fmla="*/ 1 h 4"/>
                  <a:gd name="T6" fmla="*/ 0 w 6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0" y="1"/>
                    </a:moveTo>
                    <a:cubicBezTo>
                      <a:pt x="1" y="2"/>
                      <a:pt x="4" y="3"/>
                      <a:pt x="6" y="4"/>
                    </a:cubicBezTo>
                    <a:cubicBezTo>
                      <a:pt x="6" y="3"/>
                      <a:pt x="5" y="2"/>
                      <a:pt x="5" y="1"/>
                    </a:cubicBezTo>
                    <a:cubicBezTo>
                      <a:pt x="4" y="0"/>
                      <a:pt x="2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7" name="Freeform 967"/>
              <p:cNvSpPr>
                <a:spLocks/>
              </p:cNvSpPr>
              <p:nvPr userDrawn="1"/>
            </p:nvSpPr>
            <p:spPr bwMode="auto">
              <a:xfrm>
                <a:off x="5671" y="2813"/>
                <a:ext cx="17" cy="21"/>
              </a:xfrm>
              <a:custGeom>
                <a:avLst/>
                <a:gdLst>
                  <a:gd name="T0" fmla="*/ 11 w 16"/>
                  <a:gd name="T1" fmla="*/ 17 h 20"/>
                  <a:gd name="T2" fmla="*/ 9 w 16"/>
                  <a:gd name="T3" fmla="*/ 7 h 20"/>
                  <a:gd name="T4" fmla="*/ 5 w 16"/>
                  <a:gd name="T5" fmla="*/ 1 h 20"/>
                  <a:gd name="T6" fmla="*/ 2 w 16"/>
                  <a:gd name="T7" fmla="*/ 6 h 20"/>
                  <a:gd name="T8" fmla="*/ 2 w 16"/>
                  <a:gd name="T9" fmla="*/ 12 h 20"/>
                  <a:gd name="T10" fmla="*/ 9 w 16"/>
                  <a:gd name="T11" fmla="*/ 15 h 20"/>
                  <a:gd name="T12" fmla="*/ 13 w 16"/>
                  <a:gd name="T13" fmla="*/ 20 h 20"/>
                  <a:gd name="T14" fmla="*/ 11 w 16"/>
                  <a:gd name="T15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20">
                    <a:moveTo>
                      <a:pt x="11" y="17"/>
                    </a:moveTo>
                    <a:cubicBezTo>
                      <a:pt x="9" y="14"/>
                      <a:pt x="10" y="8"/>
                      <a:pt x="9" y="7"/>
                    </a:cubicBezTo>
                    <a:cubicBezTo>
                      <a:pt x="7" y="5"/>
                      <a:pt x="8" y="0"/>
                      <a:pt x="5" y="1"/>
                    </a:cubicBezTo>
                    <a:cubicBezTo>
                      <a:pt x="2" y="2"/>
                      <a:pt x="3" y="4"/>
                      <a:pt x="2" y="6"/>
                    </a:cubicBezTo>
                    <a:cubicBezTo>
                      <a:pt x="1" y="8"/>
                      <a:pt x="0" y="9"/>
                      <a:pt x="2" y="12"/>
                    </a:cubicBezTo>
                    <a:cubicBezTo>
                      <a:pt x="4" y="15"/>
                      <a:pt x="8" y="13"/>
                      <a:pt x="9" y="15"/>
                    </a:cubicBezTo>
                    <a:cubicBezTo>
                      <a:pt x="10" y="17"/>
                      <a:pt x="10" y="20"/>
                      <a:pt x="13" y="20"/>
                    </a:cubicBezTo>
                    <a:cubicBezTo>
                      <a:pt x="16" y="20"/>
                      <a:pt x="13" y="20"/>
                      <a:pt x="11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8" name="Freeform 968"/>
              <p:cNvSpPr>
                <a:spLocks/>
              </p:cNvSpPr>
              <p:nvPr userDrawn="1"/>
            </p:nvSpPr>
            <p:spPr bwMode="auto">
              <a:xfrm>
                <a:off x="5703" y="2850"/>
                <a:ext cx="16" cy="20"/>
              </a:xfrm>
              <a:custGeom>
                <a:avLst/>
                <a:gdLst>
                  <a:gd name="T0" fmla="*/ 2 w 15"/>
                  <a:gd name="T1" fmla="*/ 4 h 20"/>
                  <a:gd name="T2" fmla="*/ 1 w 15"/>
                  <a:gd name="T3" fmla="*/ 4 h 20"/>
                  <a:gd name="T4" fmla="*/ 4 w 15"/>
                  <a:gd name="T5" fmla="*/ 12 h 20"/>
                  <a:gd name="T6" fmla="*/ 15 w 15"/>
                  <a:gd name="T7" fmla="*/ 15 h 20"/>
                  <a:gd name="T8" fmla="*/ 11 w 15"/>
                  <a:gd name="T9" fmla="*/ 2 h 20"/>
                  <a:gd name="T10" fmla="*/ 2 w 15"/>
                  <a:gd name="T11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20">
                    <a:moveTo>
                      <a:pt x="2" y="4"/>
                    </a:moveTo>
                    <a:cubicBezTo>
                      <a:pt x="0" y="4"/>
                      <a:pt x="1" y="3"/>
                      <a:pt x="1" y="4"/>
                    </a:cubicBezTo>
                    <a:cubicBezTo>
                      <a:pt x="1" y="8"/>
                      <a:pt x="1" y="10"/>
                      <a:pt x="4" y="12"/>
                    </a:cubicBezTo>
                    <a:cubicBezTo>
                      <a:pt x="8" y="14"/>
                      <a:pt x="15" y="20"/>
                      <a:pt x="15" y="15"/>
                    </a:cubicBezTo>
                    <a:cubicBezTo>
                      <a:pt x="15" y="10"/>
                      <a:pt x="12" y="3"/>
                      <a:pt x="11" y="2"/>
                    </a:cubicBezTo>
                    <a:cubicBezTo>
                      <a:pt x="9" y="0"/>
                      <a:pt x="3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9" name="Freeform 969"/>
              <p:cNvSpPr>
                <a:spLocks/>
              </p:cNvSpPr>
              <p:nvPr userDrawn="1"/>
            </p:nvSpPr>
            <p:spPr bwMode="auto">
              <a:xfrm>
                <a:off x="5689" y="2835"/>
                <a:ext cx="8" cy="6"/>
              </a:xfrm>
              <a:custGeom>
                <a:avLst/>
                <a:gdLst>
                  <a:gd name="T0" fmla="*/ 7 w 8"/>
                  <a:gd name="T1" fmla="*/ 0 h 6"/>
                  <a:gd name="T2" fmla="*/ 1 w 8"/>
                  <a:gd name="T3" fmla="*/ 3 h 6"/>
                  <a:gd name="T4" fmla="*/ 4 w 8"/>
                  <a:gd name="T5" fmla="*/ 6 h 6"/>
                  <a:gd name="T6" fmla="*/ 7 w 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6">
                    <a:moveTo>
                      <a:pt x="7" y="0"/>
                    </a:moveTo>
                    <a:cubicBezTo>
                      <a:pt x="6" y="0"/>
                      <a:pt x="0" y="2"/>
                      <a:pt x="1" y="3"/>
                    </a:cubicBezTo>
                    <a:cubicBezTo>
                      <a:pt x="1" y="6"/>
                      <a:pt x="3" y="6"/>
                      <a:pt x="4" y="6"/>
                    </a:cubicBezTo>
                    <a:cubicBezTo>
                      <a:pt x="5" y="4"/>
                      <a:pt x="8" y="1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0" name="Freeform 970"/>
              <p:cNvSpPr>
                <a:spLocks/>
              </p:cNvSpPr>
              <p:nvPr userDrawn="1"/>
            </p:nvSpPr>
            <p:spPr bwMode="auto">
              <a:xfrm>
                <a:off x="5693" y="2841"/>
                <a:ext cx="5" cy="4"/>
              </a:xfrm>
              <a:custGeom>
                <a:avLst/>
                <a:gdLst>
                  <a:gd name="T0" fmla="*/ 2 w 5"/>
                  <a:gd name="T1" fmla="*/ 0 h 4"/>
                  <a:gd name="T2" fmla="*/ 0 w 5"/>
                  <a:gd name="T3" fmla="*/ 0 h 4"/>
                  <a:gd name="T4" fmla="*/ 0 w 5"/>
                  <a:gd name="T5" fmla="*/ 2 h 4"/>
                  <a:gd name="T6" fmla="*/ 2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4"/>
                      <a:pt x="5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1" name="Freeform 971"/>
              <p:cNvSpPr>
                <a:spLocks/>
              </p:cNvSpPr>
              <p:nvPr userDrawn="1"/>
            </p:nvSpPr>
            <p:spPr bwMode="auto">
              <a:xfrm>
                <a:off x="5741" y="2894"/>
                <a:ext cx="16" cy="21"/>
              </a:xfrm>
              <a:custGeom>
                <a:avLst/>
                <a:gdLst>
                  <a:gd name="T0" fmla="*/ 2 w 15"/>
                  <a:gd name="T1" fmla="*/ 1 h 20"/>
                  <a:gd name="T2" fmla="*/ 6 w 15"/>
                  <a:gd name="T3" fmla="*/ 7 h 20"/>
                  <a:gd name="T4" fmla="*/ 10 w 15"/>
                  <a:gd name="T5" fmla="*/ 19 h 20"/>
                  <a:gd name="T6" fmla="*/ 12 w 15"/>
                  <a:gd name="T7" fmla="*/ 8 h 20"/>
                  <a:gd name="T8" fmla="*/ 2 w 15"/>
                  <a:gd name="T9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20">
                    <a:moveTo>
                      <a:pt x="2" y="1"/>
                    </a:moveTo>
                    <a:cubicBezTo>
                      <a:pt x="0" y="2"/>
                      <a:pt x="5" y="5"/>
                      <a:pt x="6" y="7"/>
                    </a:cubicBezTo>
                    <a:cubicBezTo>
                      <a:pt x="8" y="12"/>
                      <a:pt x="7" y="20"/>
                      <a:pt x="10" y="19"/>
                    </a:cubicBezTo>
                    <a:cubicBezTo>
                      <a:pt x="12" y="18"/>
                      <a:pt x="15" y="10"/>
                      <a:pt x="12" y="8"/>
                    </a:cubicBezTo>
                    <a:cubicBezTo>
                      <a:pt x="9" y="6"/>
                      <a:pt x="5" y="0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2" name="Freeform 972"/>
              <p:cNvSpPr>
                <a:spLocks/>
              </p:cNvSpPr>
              <p:nvPr userDrawn="1"/>
            </p:nvSpPr>
            <p:spPr bwMode="auto">
              <a:xfrm>
                <a:off x="5858" y="2845"/>
                <a:ext cx="24" cy="18"/>
              </a:xfrm>
              <a:custGeom>
                <a:avLst/>
                <a:gdLst>
                  <a:gd name="T0" fmla="*/ 9 w 23"/>
                  <a:gd name="T1" fmla="*/ 15 h 17"/>
                  <a:gd name="T2" fmla="*/ 22 w 23"/>
                  <a:gd name="T3" fmla="*/ 14 h 17"/>
                  <a:gd name="T4" fmla="*/ 17 w 23"/>
                  <a:gd name="T5" fmla="*/ 2 h 17"/>
                  <a:gd name="T6" fmla="*/ 6 w 23"/>
                  <a:gd name="T7" fmla="*/ 6 h 17"/>
                  <a:gd name="T8" fmla="*/ 3 w 23"/>
                  <a:gd name="T9" fmla="*/ 12 h 17"/>
                  <a:gd name="T10" fmla="*/ 9 w 23"/>
                  <a:gd name="T11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17">
                    <a:moveTo>
                      <a:pt x="9" y="15"/>
                    </a:moveTo>
                    <a:cubicBezTo>
                      <a:pt x="13" y="14"/>
                      <a:pt x="21" y="17"/>
                      <a:pt x="22" y="14"/>
                    </a:cubicBezTo>
                    <a:cubicBezTo>
                      <a:pt x="23" y="11"/>
                      <a:pt x="21" y="4"/>
                      <a:pt x="17" y="2"/>
                    </a:cubicBezTo>
                    <a:cubicBezTo>
                      <a:pt x="12" y="0"/>
                      <a:pt x="8" y="4"/>
                      <a:pt x="6" y="6"/>
                    </a:cubicBezTo>
                    <a:cubicBezTo>
                      <a:pt x="4" y="9"/>
                      <a:pt x="0" y="9"/>
                      <a:pt x="3" y="12"/>
                    </a:cubicBezTo>
                    <a:cubicBezTo>
                      <a:pt x="5" y="14"/>
                      <a:pt x="6" y="15"/>
                      <a:pt x="9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3" name="Freeform 973"/>
              <p:cNvSpPr>
                <a:spLocks/>
              </p:cNvSpPr>
              <p:nvPr userDrawn="1"/>
            </p:nvSpPr>
            <p:spPr bwMode="auto">
              <a:xfrm>
                <a:off x="5829" y="2841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4" name="Freeform 974"/>
              <p:cNvSpPr>
                <a:spLocks/>
              </p:cNvSpPr>
              <p:nvPr userDrawn="1"/>
            </p:nvSpPr>
            <p:spPr bwMode="auto">
              <a:xfrm>
                <a:off x="5825" y="2843"/>
                <a:ext cx="19" cy="15"/>
              </a:xfrm>
              <a:custGeom>
                <a:avLst/>
                <a:gdLst>
                  <a:gd name="T0" fmla="*/ 15 w 18"/>
                  <a:gd name="T1" fmla="*/ 8 h 14"/>
                  <a:gd name="T2" fmla="*/ 3 w 18"/>
                  <a:gd name="T3" fmla="*/ 1 h 14"/>
                  <a:gd name="T4" fmla="*/ 3 w 18"/>
                  <a:gd name="T5" fmla="*/ 0 h 14"/>
                  <a:gd name="T6" fmla="*/ 3 w 18"/>
                  <a:gd name="T7" fmla="*/ 11 h 14"/>
                  <a:gd name="T8" fmla="*/ 14 w 18"/>
                  <a:gd name="T9" fmla="*/ 12 h 14"/>
                  <a:gd name="T10" fmla="*/ 15 w 18"/>
                  <a:gd name="T11" fmla="*/ 14 h 14"/>
                  <a:gd name="T12" fmla="*/ 15 w 18"/>
                  <a:gd name="T13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4">
                    <a:moveTo>
                      <a:pt x="15" y="8"/>
                    </a:moveTo>
                    <a:cubicBezTo>
                      <a:pt x="11" y="6"/>
                      <a:pt x="5" y="8"/>
                      <a:pt x="3" y="1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3" y="4"/>
                      <a:pt x="0" y="9"/>
                      <a:pt x="3" y="11"/>
                    </a:cubicBezTo>
                    <a:cubicBezTo>
                      <a:pt x="6" y="14"/>
                      <a:pt x="13" y="11"/>
                      <a:pt x="14" y="12"/>
                    </a:cubicBezTo>
                    <a:cubicBezTo>
                      <a:pt x="15" y="13"/>
                      <a:pt x="15" y="13"/>
                      <a:pt x="15" y="14"/>
                    </a:cubicBezTo>
                    <a:cubicBezTo>
                      <a:pt x="16" y="11"/>
                      <a:pt x="18" y="9"/>
                      <a:pt x="1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5" name="Freeform 975"/>
              <p:cNvSpPr>
                <a:spLocks/>
              </p:cNvSpPr>
              <p:nvPr userDrawn="1"/>
            </p:nvSpPr>
            <p:spPr bwMode="auto">
              <a:xfrm>
                <a:off x="5840" y="2858"/>
                <a:ext cx="2" cy="6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2 h 6"/>
                  <a:gd name="T4" fmla="*/ 1 w 2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0" y="6"/>
                      <a:pt x="2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6" name="Freeform 976"/>
              <p:cNvSpPr>
                <a:spLocks/>
              </p:cNvSpPr>
              <p:nvPr userDrawn="1"/>
            </p:nvSpPr>
            <p:spPr bwMode="auto">
              <a:xfrm>
                <a:off x="5809" y="2823"/>
                <a:ext cx="22" cy="18"/>
              </a:xfrm>
              <a:custGeom>
                <a:avLst/>
                <a:gdLst>
                  <a:gd name="T0" fmla="*/ 19 w 21"/>
                  <a:gd name="T1" fmla="*/ 1 h 17"/>
                  <a:gd name="T2" fmla="*/ 13 w 21"/>
                  <a:gd name="T3" fmla="*/ 7 h 17"/>
                  <a:gd name="T4" fmla="*/ 4 w 21"/>
                  <a:gd name="T5" fmla="*/ 8 h 17"/>
                  <a:gd name="T6" fmla="*/ 7 w 21"/>
                  <a:gd name="T7" fmla="*/ 16 h 17"/>
                  <a:gd name="T8" fmla="*/ 19 w 21"/>
                  <a:gd name="T9" fmla="*/ 17 h 17"/>
                  <a:gd name="T10" fmla="*/ 19 w 21"/>
                  <a:gd name="T1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7">
                    <a:moveTo>
                      <a:pt x="19" y="1"/>
                    </a:moveTo>
                    <a:cubicBezTo>
                      <a:pt x="17" y="0"/>
                      <a:pt x="14" y="4"/>
                      <a:pt x="13" y="7"/>
                    </a:cubicBezTo>
                    <a:cubicBezTo>
                      <a:pt x="12" y="10"/>
                      <a:pt x="5" y="8"/>
                      <a:pt x="4" y="8"/>
                    </a:cubicBezTo>
                    <a:cubicBezTo>
                      <a:pt x="0" y="8"/>
                      <a:pt x="4" y="16"/>
                      <a:pt x="7" y="16"/>
                    </a:cubicBezTo>
                    <a:cubicBezTo>
                      <a:pt x="9" y="17"/>
                      <a:pt x="17" y="13"/>
                      <a:pt x="19" y="17"/>
                    </a:cubicBezTo>
                    <a:cubicBezTo>
                      <a:pt x="19" y="10"/>
                      <a:pt x="21" y="2"/>
                      <a:pt x="1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7" name="Freeform 977"/>
              <p:cNvSpPr>
                <a:spLocks/>
              </p:cNvSpPr>
              <p:nvPr userDrawn="1"/>
            </p:nvSpPr>
            <p:spPr bwMode="auto">
              <a:xfrm>
                <a:off x="5796" y="2801"/>
                <a:ext cx="7" cy="17"/>
              </a:xfrm>
              <a:custGeom>
                <a:avLst/>
                <a:gdLst>
                  <a:gd name="T0" fmla="*/ 3 w 7"/>
                  <a:gd name="T1" fmla="*/ 15 h 16"/>
                  <a:gd name="T2" fmla="*/ 5 w 7"/>
                  <a:gd name="T3" fmla="*/ 0 h 16"/>
                  <a:gd name="T4" fmla="*/ 1 w 7"/>
                  <a:gd name="T5" fmla="*/ 5 h 16"/>
                  <a:gd name="T6" fmla="*/ 3 w 7"/>
                  <a:gd name="T7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6">
                    <a:moveTo>
                      <a:pt x="3" y="15"/>
                    </a:moveTo>
                    <a:cubicBezTo>
                      <a:pt x="6" y="14"/>
                      <a:pt x="7" y="1"/>
                      <a:pt x="5" y="0"/>
                    </a:cubicBezTo>
                    <a:cubicBezTo>
                      <a:pt x="3" y="0"/>
                      <a:pt x="1" y="3"/>
                      <a:pt x="1" y="5"/>
                    </a:cubicBezTo>
                    <a:cubicBezTo>
                      <a:pt x="1" y="7"/>
                      <a:pt x="0" y="16"/>
                      <a:pt x="3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8" name="Freeform 978"/>
              <p:cNvSpPr>
                <a:spLocks/>
              </p:cNvSpPr>
              <p:nvPr userDrawn="1"/>
            </p:nvSpPr>
            <p:spPr bwMode="auto">
              <a:xfrm>
                <a:off x="5800" y="2791"/>
                <a:ext cx="13" cy="17"/>
              </a:xfrm>
              <a:custGeom>
                <a:avLst/>
                <a:gdLst>
                  <a:gd name="T0" fmla="*/ 9 w 12"/>
                  <a:gd name="T1" fmla="*/ 15 h 16"/>
                  <a:gd name="T2" fmla="*/ 8 w 12"/>
                  <a:gd name="T3" fmla="*/ 1 h 16"/>
                  <a:gd name="T4" fmla="*/ 0 w 12"/>
                  <a:gd name="T5" fmla="*/ 7 h 16"/>
                  <a:gd name="T6" fmla="*/ 1 w 12"/>
                  <a:gd name="T7" fmla="*/ 11 h 16"/>
                  <a:gd name="T8" fmla="*/ 9 w 12"/>
                  <a:gd name="T9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6">
                    <a:moveTo>
                      <a:pt x="9" y="15"/>
                    </a:moveTo>
                    <a:cubicBezTo>
                      <a:pt x="11" y="13"/>
                      <a:pt x="12" y="3"/>
                      <a:pt x="8" y="1"/>
                    </a:cubicBezTo>
                    <a:cubicBezTo>
                      <a:pt x="5" y="0"/>
                      <a:pt x="1" y="6"/>
                      <a:pt x="0" y="7"/>
                    </a:cubicBezTo>
                    <a:cubicBezTo>
                      <a:pt x="0" y="9"/>
                      <a:pt x="0" y="10"/>
                      <a:pt x="1" y="11"/>
                    </a:cubicBezTo>
                    <a:cubicBezTo>
                      <a:pt x="3" y="12"/>
                      <a:pt x="8" y="16"/>
                      <a:pt x="9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9" name="Freeform 979"/>
              <p:cNvSpPr>
                <a:spLocks/>
              </p:cNvSpPr>
              <p:nvPr userDrawn="1"/>
            </p:nvSpPr>
            <p:spPr bwMode="auto">
              <a:xfrm>
                <a:off x="5798" y="2795"/>
                <a:ext cx="2" cy="4"/>
              </a:xfrm>
              <a:custGeom>
                <a:avLst/>
                <a:gdLst>
                  <a:gd name="T0" fmla="*/ 1 w 2"/>
                  <a:gd name="T1" fmla="*/ 3 h 4"/>
                  <a:gd name="T2" fmla="*/ 2 w 2"/>
                  <a:gd name="T3" fmla="*/ 3 h 4"/>
                  <a:gd name="T4" fmla="*/ 2 w 2"/>
                  <a:gd name="T5" fmla="*/ 1 h 4"/>
                  <a:gd name="T6" fmla="*/ 1 w 2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1" y="3"/>
                    </a:moveTo>
                    <a:cubicBezTo>
                      <a:pt x="1" y="3"/>
                      <a:pt x="1" y="3"/>
                      <a:pt x="2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0"/>
                      <a:pt x="0" y="4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0" name="Freeform 980"/>
              <p:cNvSpPr>
                <a:spLocks/>
              </p:cNvSpPr>
              <p:nvPr userDrawn="1"/>
            </p:nvSpPr>
            <p:spPr bwMode="auto">
              <a:xfrm>
                <a:off x="5783" y="2767"/>
                <a:ext cx="25" cy="13"/>
              </a:xfrm>
              <a:custGeom>
                <a:avLst/>
                <a:gdLst>
                  <a:gd name="T0" fmla="*/ 23 w 24"/>
                  <a:gd name="T1" fmla="*/ 8 h 12"/>
                  <a:gd name="T2" fmla="*/ 16 w 24"/>
                  <a:gd name="T3" fmla="*/ 4 h 12"/>
                  <a:gd name="T4" fmla="*/ 8 w 24"/>
                  <a:gd name="T5" fmla="*/ 2 h 12"/>
                  <a:gd name="T6" fmla="*/ 7 w 24"/>
                  <a:gd name="T7" fmla="*/ 5 h 12"/>
                  <a:gd name="T8" fmla="*/ 6 w 24"/>
                  <a:gd name="T9" fmla="*/ 3 h 12"/>
                  <a:gd name="T10" fmla="*/ 1 w 24"/>
                  <a:gd name="T11" fmla="*/ 3 h 12"/>
                  <a:gd name="T12" fmla="*/ 7 w 24"/>
                  <a:gd name="T13" fmla="*/ 7 h 12"/>
                  <a:gd name="T14" fmla="*/ 7 w 24"/>
                  <a:gd name="T15" fmla="*/ 7 h 12"/>
                  <a:gd name="T16" fmla="*/ 8 w 24"/>
                  <a:gd name="T17" fmla="*/ 9 h 12"/>
                  <a:gd name="T18" fmla="*/ 14 w 24"/>
                  <a:gd name="T19" fmla="*/ 7 h 12"/>
                  <a:gd name="T20" fmla="*/ 23 w 24"/>
                  <a:gd name="T21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12">
                    <a:moveTo>
                      <a:pt x="23" y="8"/>
                    </a:moveTo>
                    <a:cubicBezTo>
                      <a:pt x="24" y="4"/>
                      <a:pt x="19" y="4"/>
                      <a:pt x="16" y="4"/>
                    </a:cubicBezTo>
                    <a:cubicBezTo>
                      <a:pt x="12" y="4"/>
                      <a:pt x="8" y="0"/>
                      <a:pt x="8" y="2"/>
                    </a:cubicBezTo>
                    <a:cubicBezTo>
                      <a:pt x="7" y="3"/>
                      <a:pt x="7" y="4"/>
                      <a:pt x="7" y="5"/>
                    </a:cubicBezTo>
                    <a:cubicBezTo>
                      <a:pt x="7" y="4"/>
                      <a:pt x="6" y="3"/>
                      <a:pt x="6" y="3"/>
                    </a:cubicBezTo>
                    <a:cubicBezTo>
                      <a:pt x="5" y="3"/>
                      <a:pt x="1" y="2"/>
                      <a:pt x="1" y="3"/>
                    </a:cubicBezTo>
                    <a:cubicBezTo>
                      <a:pt x="0" y="5"/>
                      <a:pt x="6" y="10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8" y="8"/>
                      <a:pt x="8" y="9"/>
                    </a:cubicBezTo>
                    <a:cubicBezTo>
                      <a:pt x="9" y="11"/>
                      <a:pt x="13" y="7"/>
                      <a:pt x="14" y="7"/>
                    </a:cubicBezTo>
                    <a:cubicBezTo>
                      <a:pt x="15" y="7"/>
                      <a:pt x="23" y="12"/>
                      <a:pt x="2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1" name="Freeform 981"/>
              <p:cNvSpPr>
                <a:spLocks/>
              </p:cNvSpPr>
              <p:nvPr userDrawn="1"/>
            </p:nvSpPr>
            <p:spPr bwMode="auto">
              <a:xfrm>
                <a:off x="5747" y="2763"/>
                <a:ext cx="12" cy="6"/>
              </a:xfrm>
              <a:custGeom>
                <a:avLst/>
                <a:gdLst>
                  <a:gd name="T0" fmla="*/ 0 w 11"/>
                  <a:gd name="T1" fmla="*/ 1 h 6"/>
                  <a:gd name="T2" fmla="*/ 5 w 11"/>
                  <a:gd name="T3" fmla="*/ 5 h 6"/>
                  <a:gd name="T4" fmla="*/ 10 w 11"/>
                  <a:gd name="T5" fmla="*/ 3 h 6"/>
                  <a:gd name="T6" fmla="*/ 0 w 11"/>
                  <a:gd name="T7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6">
                    <a:moveTo>
                      <a:pt x="0" y="1"/>
                    </a:moveTo>
                    <a:cubicBezTo>
                      <a:pt x="1" y="4"/>
                      <a:pt x="3" y="5"/>
                      <a:pt x="5" y="5"/>
                    </a:cubicBezTo>
                    <a:cubicBezTo>
                      <a:pt x="6" y="5"/>
                      <a:pt x="11" y="6"/>
                      <a:pt x="10" y="3"/>
                    </a:cubicBezTo>
                    <a:cubicBezTo>
                      <a:pt x="9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2" name="Freeform 982"/>
              <p:cNvSpPr>
                <a:spLocks/>
              </p:cNvSpPr>
              <p:nvPr userDrawn="1"/>
            </p:nvSpPr>
            <p:spPr bwMode="auto">
              <a:xfrm>
                <a:off x="5594" y="2673"/>
                <a:ext cx="400" cy="309"/>
              </a:xfrm>
              <a:custGeom>
                <a:avLst/>
                <a:gdLst>
                  <a:gd name="T0" fmla="*/ 346 w 384"/>
                  <a:gd name="T1" fmla="*/ 280 h 296"/>
                  <a:gd name="T2" fmla="*/ 372 w 384"/>
                  <a:gd name="T3" fmla="*/ 287 h 296"/>
                  <a:gd name="T4" fmla="*/ 377 w 384"/>
                  <a:gd name="T5" fmla="*/ 280 h 296"/>
                  <a:gd name="T6" fmla="*/ 357 w 384"/>
                  <a:gd name="T7" fmla="*/ 277 h 296"/>
                  <a:gd name="T8" fmla="*/ 353 w 384"/>
                  <a:gd name="T9" fmla="*/ 259 h 296"/>
                  <a:gd name="T10" fmla="*/ 371 w 384"/>
                  <a:gd name="T11" fmla="*/ 261 h 296"/>
                  <a:gd name="T12" fmla="*/ 372 w 384"/>
                  <a:gd name="T13" fmla="*/ 250 h 296"/>
                  <a:gd name="T14" fmla="*/ 351 w 384"/>
                  <a:gd name="T15" fmla="*/ 254 h 296"/>
                  <a:gd name="T16" fmla="*/ 332 w 384"/>
                  <a:gd name="T17" fmla="*/ 252 h 296"/>
                  <a:gd name="T18" fmla="*/ 307 w 384"/>
                  <a:gd name="T19" fmla="*/ 247 h 296"/>
                  <a:gd name="T20" fmla="*/ 281 w 384"/>
                  <a:gd name="T21" fmla="*/ 259 h 296"/>
                  <a:gd name="T22" fmla="*/ 261 w 384"/>
                  <a:gd name="T23" fmla="*/ 242 h 296"/>
                  <a:gd name="T24" fmla="*/ 216 w 384"/>
                  <a:gd name="T25" fmla="*/ 235 h 296"/>
                  <a:gd name="T26" fmla="*/ 215 w 384"/>
                  <a:gd name="T27" fmla="*/ 223 h 296"/>
                  <a:gd name="T28" fmla="*/ 217 w 384"/>
                  <a:gd name="T29" fmla="*/ 186 h 296"/>
                  <a:gd name="T30" fmla="*/ 216 w 384"/>
                  <a:gd name="T31" fmla="*/ 176 h 296"/>
                  <a:gd name="T32" fmla="*/ 203 w 384"/>
                  <a:gd name="T33" fmla="*/ 160 h 296"/>
                  <a:gd name="T34" fmla="*/ 195 w 384"/>
                  <a:gd name="T35" fmla="*/ 138 h 296"/>
                  <a:gd name="T36" fmla="*/ 177 w 384"/>
                  <a:gd name="T37" fmla="*/ 127 h 296"/>
                  <a:gd name="T38" fmla="*/ 172 w 384"/>
                  <a:gd name="T39" fmla="*/ 124 h 296"/>
                  <a:gd name="T40" fmla="*/ 174 w 384"/>
                  <a:gd name="T41" fmla="*/ 108 h 296"/>
                  <a:gd name="T42" fmla="*/ 164 w 384"/>
                  <a:gd name="T43" fmla="*/ 92 h 296"/>
                  <a:gd name="T44" fmla="*/ 155 w 384"/>
                  <a:gd name="T45" fmla="*/ 97 h 296"/>
                  <a:gd name="T46" fmla="*/ 140 w 384"/>
                  <a:gd name="T47" fmla="*/ 79 h 296"/>
                  <a:gd name="T48" fmla="*/ 134 w 384"/>
                  <a:gd name="T49" fmla="*/ 76 h 296"/>
                  <a:gd name="T50" fmla="*/ 133 w 384"/>
                  <a:gd name="T51" fmla="*/ 78 h 296"/>
                  <a:gd name="T52" fmla="*/ 119 w 384"/>
                  <a:gd name="T53" fmla="*/ 70 h 296"/>
                  <a:gd name="T54" fmla="*/ 87 w 384"/>
                  <a:gd name="T55" fmla="*/ 39 h 296"/>
                  <a:gd name="T56" fmla="*/ 65 w 384"/>
                  <a:gd name="T57" fmla="*/ 13 h 296"/>
                  <a:gd name="T58" fmla="*/ 34 w 384"/>
                  <a:gd name="T59" fmla="*/ 4 h 296"/>
                  <a:gd name="T60" fmla="*/ 1 w 384"/>
                  <a:gd name="T61" fmla="*/ 5 h 296"/>
                  <a:gd name="T62" fmla="*/ 42 w 384"/>
                  <a:gd name="T63" fmla="*/ 46 h 296"/>
                  <a:gd name="T64" fmla="*/ 67 w 384"/>
                  <a:gd name="T65" fmla="*/ 83 h 296"/>
                  <a:gd name="T66" fmla="*/ 88 w 384"/>
                  <a:gd name="T67" fmla="*/ 110 h 296"/>
                  <a:gd name="T68" fmla="*/ 106 w 384"/>
                  <a:gd name="T69" fmla="*/ 148 h 296"/>
                  <a:gd name="T70" fmla="*/ 137 w 384"/>
                  <a:gd name="T71" fmla="*/ 188 h 296"/>
                  <a:gd name="T72" fmla="*/ 174 w 384"/>
                  <a:gd name="T73" fmla="*/ 222 h 296"/>
                  <a:gd name="T74" fmla="*/ 198 w 384"/>
                  <a:gd name="T75" fmla="*/ 235 h 296"/>
                  <a:gd name="T76" fmla="*/ 207 w 384"/>
                  <a:gd name="T77" fmla="*/ 225 h 296"/>
                  <a:gd name="T78" fmla="*/ 215 w 384"/>
                  <a:gd name="T79" fmla="*/ 237 h 296"/>
                  <a:gd name="T80" fmla="*/ 205 w 384"/>
                  <a:gd name="T81" fmla="*/ 250 h 296"/>
                  <a:gd name="T82" fmla="*/ 230 w 384"/>
                  <a:gd name="T83" fmla="*/ 261 h 296"/>
                  <a:gd name="T84" fmla="*/ 254 w 384"/>
                  <a:gd name="T85" fmla="*/ 267 h 296"/>
                  <a:gd name="T86" fmla="*/ 284 w 384"/>
                  <a:gd name="T87" fmla="*/ 269 h 296"/>
                  <a:gd name="T88" fmla="*/ 315 w 384"/>
                  <a:gd name="T89" fmla="*/ 289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84" h="296">
                    <a:moveTo>
                      <a:pt x="332" y="279"/>
                    </a:moveTo>
                    <a:cubicBezTo>
                      <a:pt x="336" y="280"/>
                      <a:pt x="342" y="279"/>
                      <a:pt x="346" y="280"/>
                    </a:cubicBezTo>
                    <a:cubicBezTo>
                      <a:pt x="351" y="282"/>
                      <a:pt x="356" y="286"/>
                      <a:pt x="360" y="287"/>
                    </a:cubicBezTo>
                    <a:cubicBezTo>
                      <a:pt x="364" y="287"/>
                      <a:pt x="366" y="285"/>
                      <a:pt x="372" y="287"/>
                    </a:cubicBezTo>
                    <a:cubicBezTo>
                      <a:pt x="377" y="290"/>
                      <a:pt x="378" y="296"/>
                      <a:pt x="379" y="292"/>
                    </a:cubicBezTo>
                    <a:cubicBezTo>
                      <a:pt x="380" y="288"/>
                      <a:pt x="374" y="285"/>
                      <a:pt x="377" y="280"/>
                    </a:cubicBezTo>
                    <a:cubicBezTo>
                      <a:pt x="379" y="275"/>
                      <a:pt x="384" y="271"/>
                      <a:pt x="381" y="270"/>
                    </a:cubicBezTo>
                    <a:cubicBezTo>
                      <a:pt x="377" y="269"/>
                      <a:pt x="362" y="279"/>
                      <a:pt x="357" y="277"/>
                    </a:cubicBezTo>
                    <a:cubicBezTo>
                      <a:pt x="352" y="275"/>
                      <a:pt x="352" y="268"/>
                      <a:pt x="353" y="265"/>
                    </a:cubicBezTo>
                    <a:cubicBezTo>
                      <a:pt x="353" y="264"/>
                      <a:pt x="353" y="262"/>
                      <a:pt x="353" y="259"/>
                    </a:cubicBezTo>
                    <a:cubicBezTo>
                      <a:pt x="354" y="260"/>
                      <a:pt x="355" y="259"/>
                      <a:pt x="356" y="259"/>
                    </a:cubicBezTo>
                    <a:cubicBezTo>
                      <a:pt x="360" y="258"/>
                      <a:pt x="365" y="261"/>
                      <a:pt x="371" y="261"/>
                    </a:cubicBezTo>
                    <a:cubicBezTo>
                      <a:pt x="376" y="261"/>
                      <a:pt x="384" y="260"/>
                      <a:pt x="382" y="257"/>
                    </a:cubicBezTo>
                    <a:cubicBezTo>
                      <a:pt x="381" y="254"/>
                      <a:pt x="378" y="251"/>
                      <a:pt x="372" y="250"/>
                    </a:cubicBezTo>
                    <a:cubicBezTo>
                      <a:pt x="366" y="250"/>
                      <a:pt x="359" y="253"/>
                      <a:pt x="357" y="252"/>
                    </a:cubicBezTo>
                    <a:cubicBezTo>
                      <a:pt x="356" y="252"/>
                      <a:pt x="353" y="253"/>
                      <a:pt x="351" y="254"/>
                    </a:cubicBezTo>
                    <a:cubicBezTo>
                      <a:pt x="350" y="253"/>
                      <a:pt x="348" y="252"/>
                      <a:pt x="347" y="251"/>
                    </a:cubicBezTo>
                    <a:cubicBezTo>
                      <a:pt x="341" y="250"/>
                      <a:pt x="335" y="255"/>
                      <a:pt x="332" y="252"/>
                    </a:cubicBezTo>
                    <a:cubicBezTo>
                      <a:pt x="328" y="249"/>
                      <a:pt x="323" y="249"/>
                      <a:pt x="320" y="245"/>
                    </a:cubicBezTo>
                    <a:cubicBezTo>
                      <a:pt x="316" y="241"/>
                      <a:pt x="309" y="243"/>
                      <a:pt x="307" y="247"/>
                    </a:cubicBezTo>
                    <a:cubicBezTo>
                      <a:pt x="306" y="251"/>
                      <a:pt x="313" y="257"/>
                      <a:pt x="303" y="257"/>
                    </a:cubicBezTo>
                    <a:cubicBezTo>
                      <a:pt x="293" y="257"/>
                      <a:pt x="288" y="259"/>
                      <a:pt x="281" y="259"/>
                    </a:cubicBezTo>
                    <a:cubicBezTo>
                      <a:pt x="275" y="259"/>
                      <a:pt x="267" y="254"/>
                      <a:pt x="266" y="249"/>
                    </a:cubicBezTo>
                    <a:cubicBezTo>
                      <a:pt x="265" y="244"/>
                      <a:pt x="271" y="245"/>
                      <a:pt x="261" y="242"/>
                    </a:cubicBezTo>
                    <a:cubicBezTo>
                      <a:pt x="250" y="239"/>
                      <a:pt x="242" y="240"/>
                      <a:pt x="238" y="241"/>
                    </a:cubicBezTo>
                    <a:cubicBezTo>
                      <a:pt x="234" y="241"/>
                      <a:pt x="217" y="232"/>
                      <a:pt x="216" y="235"/>
                    </a:cubicBezTo>
                    <a:cubicBezTo>
                      <a:pt x="215" y="236"/>
                      <a:pt x="215" y="236"/>
                      <a:pt x="215" y="236"/>
                    </a:cubicBezTo>
                    <a:cubicBezTo>
                      <a:pt x="216" y="234"/>
                      <a:pt x="214" y="228"/>
                      <a:pt x="215" y="223"/>
                    </a:cubicBezTo>
                    <a:cubicBezTo>
                      <a:pt x="217" y="216"/>
                      <a:pt x="219" y="205"/>
                      <a:pt x="219" y="201"/>
                    </a:cubicBezTo>
                    <a:cubicBezTo>
                      <a:pt x="220" y="197"/>
                      <a:pt x="214" y="188"/>
                      <a:pt x="217" y="186"/>
                    </a:cubicBezTo>
                    <a:cubicBezTo>
                      <a:pt x="220" y="183"/>
                      <a:pt x="222" y="185"/>
                      <a:pt x="222" y="182"/>
                    </a:cubicBezTo>
                    <a:cubicBezTo>
                      <a:pt x="222" y="179"/>
                      <a:pt x="218" y="180"/>
                      <a:pt x="216" y="176"/>
                    </a:cubicBezTo>
                    <a:cubicBezTo>
                      <a:pt x="214" y="173"/>
                      <a:pt x="218" y="168"/>
                      <a:pt x="213" y="167"/>
                    </a:cubicBezTo>
                    <a:cubicBezTo>
                      <a:pt x="209" y="166"/>
                      <a:pt x="205" y="163"/>
                      <a:pt x="203" y="160"/>
                    </a:cubicBezTo>
                    <a:cubicBezTo>
                      <a:pt x="200" y="157"/>
                      <a:pt x="192" y="158"/>
                      <a:pt x="192" y="154"/>
                    </a:cubicBezTo>
                    <a:cubicBezTo>
                      <a:pt x="191" y="150"/>
                      <a:pt x="196" y="140"/>
                      <a:pt x="195" y="138"/>
                    </a:cubicBezTo>
                    <a:cubicBezTo>
                      <a:pt x="194" y="137"/>
                      <a:pt x="181" y="142"/>
                      <a:pt x="176" y="139"/>
                    </a:cubicBezTo>
                    <a:cubicBezTo>
                      <a:pt x="172" y="137"/>
                      <a:pt x="174" y="128"/>
                      <a:pt x="177" y="127"/>
                    </a:cubicBezTo>
                    <a:cubicBezTo>
                      <a:pt x="179" y="127"/>
                      <a:pt x="182" y="120"/>
                      <a:pt x="179" y="120"/>
                    </a:cubicBezTo>
                    <a:cubicBezTo>
                      <a:pt x="176" y="120"/>
                      <a:pt x="169" y="128"/>
                      <a:pt x="172" y="124"/>
                    </a:cubicBezTo>
                    <a:cubicBezTo>
                      <a:pt x="174" y="120"/>
                      <a:pt x="179" y="119"/>
                      <a:pt x="180" y="117"/>
                    </a:cubicBezTo>
                    <a:cubicBezTo>
                      <a:pt x="181" y="115"/>
                      <a:pt x="180" y="109"/>
                      <a:pt x="174" y="108"/>
                    </a:cubicBezTo>
                    <a:cubicBezTo>
                      <a:pt x="171" y="107"/>
                      <a:pt x="168" y="104"/>
                      <a:pt x="165" y="101"/>
                    </a:cubicBezTo>
                    <a:cubicBezTo>
                      <a:pt x="165" y="99"/>
                      <a:pt x="166" y="94"/>
                      <a:pt x="164" y="92"/>
                    </a:cubicBezTo>
                    <a:cubicBezTo>
                      <a:pt x="161" y="91"/>
                      <a:pt x="154" y="91"/>
                      <a:pt x="154" y="92"/>
                    </a:cubicBezTo>
                    <a:cubicBezTo>
                      <a:pt x="152" y="95"/>
                      <a:pt x="152" y="96"/>
                      <a:pt x="155" y="97"/>
                    </a:cubicBezTo>
                    <a:cubicBezTo>
                      <a:pt x="151" y="97"/>
                      <a:pt x="149" y="98"/>
                      <a:pt x="148" y="94"/>
                    </a:cubicBezTo>
                    <a:cubicBezTo>
                      <a:pt x="147" y="89"/>
                      <a:pt x="143" y="82"/>
                      <a:pt x="140" y="79"/>
                    </a:cubicBezTo>
                    <a:cubicBezTo>
                      <a:pt x="138" y="79"/>
                      <a:pt x="136" y="78"/>
                      <a:pt x="135" y="78"/>
                    </a:cubicBezTo>
                    <a:cubicBezTo>
                      <a:pt x="134" y="77"/>
                      <a:pt x="134" y="76"/>
                      <a:pt x="134" y="76"/>
                    </a:cubicBezTo>
                    <a:cubicBezTo>
                      <a:pt x="134" y="75"/>
                      <a:pt x="137" y="71"/>
                      <a:pt x="134" y="73"/>
                    </a:cubicBezTo>
                    <a:cubicBezTo>
                      <a:pt x="133" y="74"/>
                      <a:pt x="132" y="76"/>
                      <a:pt x="133" y="78"/>
                    </a:cubicBezTo>
                    <a:cubicBezTo>
                      <a:pt x="131" y="78"/>
                      <a:pt x="130" y="77"/>
                      <a:pt x="129" y="75"/>
                    </a:cubicBezTo>
                    <a:cubicBezTo>
                      <a:pt x="126" y="71"/>
                      <a:pt x="125" y="72"/>
                      <a:pt x="119" y="70"/>
                    </a:cubicBezTo>
                    <a:cubicBezTo>
                      <a:pt x="113" y="69"/>
                      <a:pt x="103" y="64"/>
                      <a:pt x="102" y="61"/>
                    </a:cubicBezTo>
                    <a:cubicBezTo>
                      <a:pt x="101" y="57"/>
                      <a:pt x="96" y="42"/>
                      <a:pt x="87" y="39"/>
                    </a:cubicBezTo>
                    <a:cubicBezTo>
                      <a:pt x="78" y="35"/>
                      <a:pt x="71" y="38"/>
                      <a:pt x="68" y="31"/>
                    </a:cubicBezTo>
                    <a:cubicBezTo>
                      <a:pt x="66" y="24"/>
                      <a:pt x="73" y="19"/>
                      <a:pt x="65" y="13"/>
                    </a:cubicBezTo>
                    <a:cubicBezTo>
                      <a:pt x="58" y="7"/>
                      <a:pt x="57" y="13"/>
                      <a:pt x="51" y="13"/>
                    </a:cubicBezTo>
                    <a:cubicBezTo>
                      <a:pt x="45" y="13"/>
                      <a:pt x="39" y="7"/>
                      <a:pt x="34" y="4"/>
                    </a:cubicBezTo>
                    <a:cubicBezTo>
                      <a:pt x="29" y="2"/>
                      <a:pt x="25" y="4"/>
                      <a:pt x="17" y="3"/>
                    </a:cubicBezTo>
                    <a:cubicBezTo>
                      <a:pt x="9" y="1"/>
                      <a:pt x="0" y="0"/>
                      <a:pt x="1" y="5"/>
                    </a:cubicBezTo>
                    <a:cubicBezTo>
                      <a:pt x="5" y="20"/>
                      <a:pt x="15" y="18"/>
                      <a:pt x="23" y="25"/>
                    </a:cubicBezTo>
                    <a:cubicBezTo>
                      <a:pt x="30" y="32"/>
                      <a:pt x="34" y="33"/>
                      <a:pt x="42" y="46"/>
                    </a:cubicBezTo>
                    <a:cubicBezTo>
                      <a:pt x="51" y="59"/>
                      <a:pt x="64" y="58"/>
                      <a:pt x="67" y="64"/>
                    </a:cubicBezTo>
                    <a:cubicBezTo>
                      <a:pt x="70" y="70"/>
                      <a:pt x="61" y="79"/>
                      <a:pt x="67" y="83"/>
                    </a:cubicBezTo>
                    <a:cubicBezTo>
                      <a:pt x="73" y="88"/>
                      <a:pt x="75" y="86"/>
                      <a:pt x="77" y="91"/>
                    </a:cubicBezTo>
                    <a:cubicBezTo>
                      <a:pt x="78" y="96"/>
                      <a:pt x="83" y="104"/>
                      <a:pt x="88" y="110"/>
                    </a:cubicBezTo>
                    <a:cubicBezTo>
                      <a:pt x="93" y="115"/>
                      <a:pt x="97" y="106"/>
                      <a:pt x="100" y="118"/>
                    </a:cubicBezTo>
                    <a:cubicBezTo>
                      <a:pt x="104" y="129"/>
                      <a:pt x="103" y="134"/>
                      <a:pt x="106" y="148"/>
                    </a:cubicBezTo>
                    <a:cubicBezTo>
                      <a:pt x="108" y="162"/>
                      <a:pt x="113" y="162"/>
                      <a:pt x="117" y="167"/>
                    </a:cubicBezTo>
                    <a:cubicBezTo>
                      <a:pt x="122" y="172"/>
                      <a:pt x="132" y="181"/>
                      <a:pt x="137" y="188"/>
                    </a:cubicBezTo>
                    <a:cubicBezTo>
                      <a:pt x="143" y="195"/>
                      <a:pt x="152" y="195"/>
                      <a:pt x="157" y="202"/>
                    </a:cubicBezTo>
                    <a:cubicBezTo>
                      <a:pt x="162" y="209"/>
                      <a:pt x="169" y="216"/>
                      <a:pt x="174" y="222"/>
                    </a:cubicBezTo>
                    <a:cubicBezTo>
                      <a:pt x="179" y="227"/>
                      <a:pt x="188" y="228"/>
                      <a:pt x="192" y="232"/>
                    </a:cubicBezTo>
                    <a:cubicBezTo>
                      <a:pt x="195" y="235"/>
                      <a:pt x="195" y="236"/>
                      <a:pt x="198" y="235"/>
                    </a:cubicBezTo>
                    <a:cubicBezTo>
                      <a:pt x="200" y="235"/>
                      <a:pt x="199" y="234"/>
                      <a:pt x="203" y="235"/>
                    </a:cubicBezTo>
                    <a:cubicBezTo>
                      <a:pt x="206" y="235"/>
                      <a:pt x="204" y="225"/>
                      <a:pt x="207" y="225"/>
                    </a:cubicBezTo>
                    <a:cubicBezTo>
                      <a:pt x="210" y="224"/>
                      <a:pt x="208" y="238"/>
                      <a:pt x="213" y="238"/>
                    </a:cubicBezTo>
                    <a:cubicBezTo>
                      <a:pt x="214" y="238"/>
                      <a:pt x="215" y="237"/>
                      <a:pt x="215" y="237"/>
                    </a:cubicBezTo>
                    <a:cubicBezTo>
                      <a:pt x="214" y="241"/>
                      <a:pt x="220" y="250"/>
                      <a:pt x="217" y="251"/>
                    </a:cubicBezTo>
                    <a:cubicBezTo>
                      <a:pt x="213" y="252"/>
                      <a:pt x="207" y="247"/>
                      <a:pt x="205" y="250"/>
                    </a:cubicBezTo>
                    <a:cubicBezTo>
                      <a:pt x="203" y="253"/>
                      <a:pt x="211" y="260"/>
                      <a:pt x="217" y="259"/>
                    </a:cubicBezTo>
                    <a:cubicBezTo>
                      <a:pt x="222" y="257"/>
                      <a:pt x="229" y="258"/>
                      <a:pt x="230" y="261"/>
                    </a:cubicBezTo>
                    <a:cubicBezTo>
                      <a:pt x="230" y="264"/>
                      <a:pt x="227" y="265"/>
                      <a:pt x="235" y="265"/>
                    </a:cubicBezTo>
                    <a:cubicBezTo>
                      <a:pt x="242" y="265"/>
                      <a:pt x="249" y="265"/>
                      <a:pt x="254" y="267"/>
                    </a:cubicBezTo>
                    <a:cubicBezTo>
                      <a:pt x="258" y="270"/>
                      <a:pt x="266" y="273"/>
                      <a:pt x="270" y="272"/>
                    </a:cubicBezTo>
                    <a:cubicBezTo>
                      <a:pt x="275" y="271"/>
                      <a:pt x="280" y="268"/>
                      <a:pt x="284" y="269"/>
                    </a:cubicBezTo>
                    <a:cubicBezTo>
                      <a:pt x="288" y="269"/>
                      <a:pt x="297" y="278"/>
                      <a:pt x="300" y="280"/>
                    </a:cubicBezTo>
                    <a:cubicBezTo>
                      <a:pt x="304" y="282"/>
                      <a:pt x="311" y="290"/>
                      <a:pt x="315" y="289"/>
                    </a:cubicBezTo>
                    <a:cubicBezTo>
                      <a:pt x="320" y="289"/>
                      <a:pt x="329" y="277"/>
                      <a:pt x="332" y="2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3" name="Freeform 983"/>
              <p:cNvSpPr>
                <a:spLocks/>
              </p:cNvSpPr>
              <p:nvPr userDrawn="1"/>
            </p:nvSpPr>
            <p:spPr bwMode="auto">
              <a:xfrm>
                <a:off x="5991" y="2961"/>
                <a:ext cx="35" cy="23"/>
              </a:xfrm>
              <a:custGeom>
                <a:avLst/>
                <a:gdLst>
                  <a:gd name="T0" fmla="*/ 3 w 33"/>
                  <a:gd name="T1" fmla="*/ 1 h 22"/>
                  <a:gd name="T2" fmla="*/ 14 w 33"/>
                  <a:gd name="T3" fmla="*/ 10 h 22"/>
                  <a:gd name="T4" fmla="*/ 25 w 33"/>
                  <a:gd name="T5" fmla="*/ 20 h 22"/>
                  <a:gd name="T6" fmla="*/ 28 w 33"/>
                  <a:gd name="T7" fmla="*/ 8 h 22"/>
                  <a:gd name="T8" fmla="*/ 15 w 33"/>
                  <a:gd name="T9" fmla="*/ 0 h 22"/>
                  <a:gd name="T10" fmla="*/ 3 w 33"/>
                  <a:gd name="T11" fmla="*/ 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22">
                    <a:moveTo>
                      <a:pt x="3" y="1"/>
                    </a:moveTo>
                    <a:cubicBezTo>
                      <a:pt x="0" y="5"/>
                      <a:pt x="7" y="6"/>
                      <a:pt x="14" y="10"/>
                    </a:cubicBezTo>
                    <a:cubicBezTo>
                      <a:pt x="21" y="14"/>
                      <a:pt x="23" y="22"/>
                      <a:pt x="25" y="20"/>
                    </a:cubicBezTo>
                    <a:cubicBezTo>
                      <a:pt x="26" y="19"/>
                      <a:pt x="33" y="12"/>
                      <a:pt x="28" y="8"/>
                    </a:cubicBezTo>
                    <a:cubicBezTo>
                      <a:pt x="23" y="3"/>
                      <a:pt x="21" y="0"/>
                      <a:pt x="15" y="0"/>
                    </a:cubicBezTo>
                    <a:cubicBezTo>
                      <a:pt x="10" y="0"/>
                      <a:pt x="4" y="0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4" name="Freeform 984"/>
              <p:cNvSpPr>
                <a:spLocks/>
              </p:cNvSpPr>
              <p:nvPr userDrawn="1"/>
            </p:nvSpPr>
            <p:spPr bwMode="auto">
              <a:xfrm>
                <a:off x="6025" y="2963"/>
                <a:ext cx="14" cy="29"/>
              </a:xfrm>
              <a:custGeom>
                <a:avLst/>
                <a:gdLst>
                  <a:gd name="T0" fmla="*/ 7 w 14"/>
                  <a:gd name="T1" fmla="*/ 16 h 27"/>
                  <a:gd name="T2" fmla="*/ 12 w 14"/>
                  <a:gd name="T3" fmla="*/ 1 h 27"/>
                  <a:gd name="T4" fmla="*/ 6 w 14"/>
                  <a:gd name="T5" fmla="*/ 9 h 27"/>
                  <a:gd name="T6" fmla="*/ 1 w 14"/>
                  <a:gd name="T7" fmla="*/ 17 h 27"/>
                  <a:gd name="T8" fmla="*/ 7 w 14"/>
                  <a:gd name="T9" fmla="*/ 1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7">
                    <a:moveTo>
                      <a:pt x="7" y="16"/>
                    </a:moveTo>
                    <a:cubicBezTo>
                      <a:pt x="12" y="5"/>
                      <a:pt x="14" y="2"/>
                      <a:pt x="12" y="1"/>
                    </a:cubicBezTo>
                    <a:cubicBezTo>
                      <a:pt x="10" y="0"/>
                      <a:pt x="8" y="8"/>
                      <a:pt x="6" y="9"/>
                    </a:cubicBezTo>
                    <a:cubicBezTo>
                      <a:pt x="1" y="11"/>
                      <a:pt x="2" y="16"/>
                      <a:pt x="1" y="17"/>
                    </a:cubicBezTo>
                    <a:cubicBezTo>
                      <a:pt x="0" y="18"/>
                      <a:pt x="3" y="27"/>
                      <a:pt x="7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5" name="Freeform 985"/>
              <p:cNvSpPr>
                <a:spLocks/>
              </p:cNvSpPr>
              <p:nvPr userDrawn="1"/>
            </p:nvSpPr>
            <p:spPr bwMode="auto">
              <a:xfrm>
                <a:off x="6037" y="2962"/>
                <a:ext cx="60" cy="21"/>
              </a:xfrm>
              <a:custGeom>
                <a:avLst/>
                <a:gdLst>
                  <a:gd name="T0" fmla="*/ 12 w 57"/>
                  <a:gd name="T1" fmla="*/ 19 h 20"/>
                  <a:gd name="T2" fmla="*/ 26 w 57"/>
                  <a:gd name="T3" fmla="*/ 19 h 20"/>
                  <a:gd name="T4" fmla="*/ 47 w 57"/>
                  <a:gd name="T5" fmla="*/ 16 h 20"/>
                  <a:gd name="T6" fmla="*/ 53 w 57"/>
                  <a:gd name="T7" fmla="*/ 13 h 20"/>
                  <a:gd name="T8" fmla="*/ 39 w 57"/>
                  <a:gd name="T9" fmla="*/ 1 h 20"/>
                  <a:gd name="T10" fmla="*/ 27 w 57"/>
                  <a:gd name="T11" fmla="*/ 3 h 20"/>
                  <a:gd name="T12" fmla="*/ 24 w 57"/>
                  <a:gd name="T13" fmla="*/ 9 h 20"/>
                  <a:gd name="T14" fmla="*/ 25 w 57"/>
                  <a:gd name="T15" fmla="*/ 12 h 20"/>
                  <a:gd name="T16" fmla="*/ 27 w 57"/>
                  <a:gd name="T17" fmla="*/ 14 h 20"/>
                  <a:gd name="T18" fmla="*/ 15 w 57"/>
                  <a:gd name="T19" fmla="*/ 13 h 20"/>
                  <a:gd name="T20" fmla="*/ 10 w 57"/>
                  <a:gd name="T21" fmla="*/ 12 h 20"/>
                  <a:gd name="T22" fmla="*/ 1 w 57"/>
                  <a:gd name="T23" fmla="*/ 15 h 20"/>
                  <a:gd name="T24" fmla="*/ 12 w 57"/>
                  <a:gd name="T25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7" h="20">
                    <a:moveTo>
                      <a:pt x="12" y="19"/>
                    </a:moveTo>
                    <a:cubicBezTo>
                      <a:pt x="20" y="19"/>
                      <a:pt x="14" y="20"/>
                      <a:pt x="26" y="19"/>
                    </a:cubicBezTo>
                    <a:cubicBezTo>
                      <a:pt x="38" y="18"/>
                      <a:pt x="42" y="17"/>
                      <a:pt x="47" y="16"/>
                    </a:cubicBezTo>
                    <a:cubicBezTo>
                      <a:pt x="53" y="14"/>
                      <a:pt x="57" y="18"/>
                      <a:pt x="53" y="13"/>
                    </a:cubicBezTo>
                    <a:cubicBezTo>
                      <a:pt x="49" y="8"/>
                      <a:pt x="47" y="3"/>
                      <a:pt x="39" y="1"/>
                    </a:cubicBezTo>
                    <a:cubicBezTo>
                      <a:pt x="32" y="0"/>
                      <a:pt x="29" y="2"/>
                      <a:pt x="27" y="3"/>
                    </a:cubicBezTo>
                    <a:cubicBezTo>
                      <a:pt x="25" y="4"/>
                      <a:pt x="22" y="7"/>
                      <a:pt x="24" y="9"/>
                    </a:cubicBezTo>
                    <a:cubicBezTo>
                      <a:pt x="26" y="11"/>
                      <a:pt x="25" y="11"/>
                      <a:pt x="25" y="12"/>
                    </a:cubicBezTo>
                    <a:cubicBezTo>
                      <a:pt x="25" y="14"/>
                      <a:pt x="32" y="13"/>
                      <a:pt x="27" y="14"/>
                    </a:cubicBezTo>
                    <a:cubicBezTo>
                      <a:pt x="22" y="15"/>
                      <a:pt x="17" y="15"/>
                      <a:pt x="15" y="13"/>
                    </a:cubicBezTo>
                    <a:cubicBezTo>
                      <a:pt x="13" y="10"/>
                      <a:pt x="14" y="11"/>
                      <a:pt x="10" y="12"/>
                    </a:cubicBezTo>
                    <a:cubicBezTo>
                      <a:pt x="6" y="15"/>
                      <a:pt x="0" y="12"/>
                      <a:pt x="1" y="15"/>
                    </a:cubicBezTo>
                    <a:cubicBezTo>
                      <a:pt x="2" y="19"/>
                      <a:pt x="4" y="19"/>
                      <a:pt x="1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6" name="Freeform 986"/>
              <p:cNvSpPr>
                <a:spLocks/>
              </p:cNvSpPr>
              <p:nvPr userDrawn="1"/>
            </p:nvSpPr>
            <p:spPr bwMode="auto">
              <a:xfrm>
                <a:off x="6080" y="2986"/>
                <a:ext cx="52" cy="32"/>
              </a:xfrm>
              <a:custGeom>
                <a:avLst/>
                <a:gdLst>
                  <a:gd name="T0" fmla="*/ 8 w 50"/>
                  <a:gd name="T1" fmla="*/ 11 h 30"/>
                  <a:gd name="T2" fmla="*/ 26 w 50"/>
                  <a:gd name="T3" fmla="*/ 19 h 30"/>
                  <a:gd name="T4" fmla="*/ 36 w 50"/>
                  <a:gd name="T5" fmla="*/ 29 h 30"/>
                  <a:gd name="T6" fmla="*/ 46 w 50"/>
                  <a:gd name="T7" fmla="*/ 19 h 30"/>
                  <a:gd name="T8" fmla="*/ 32 w 50"/>
                  <a:gd name="T9" fmla="*/ 3 h 30"/>
                  <a:gd name="T10" fmla="*/ 15 w 50"/>
                  <a:gd name="T11" fmla="*/ 6 h 30"/>
                  <a:gd name="T12" fmla="*/ 8 w 50"/>
                  <a:gd name="T13" fmla="*/ 3 h 30"/>
                  <a:gd name="T14" fmla="*/ 8 w 50"/>
                  <a:gd name="T15" fmla="*/ 1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30">
                    <a:moveTo>
                      <a:pt x="8" y="11"/>
                    </a:moveTo>
                    <a:cubicBezTo>
                      <a:pt x="17" y="13"/>
                      <a:pt x="25" y="16"/>
                      <a:pt x="26" y="19"/>
                    </a:cubicBezTo>
                    <a:cubicBezTo>
                      <a:pt x="26" y="22"/>
                      <a:pt x="30" y="30"/>
                      <a:pt x="36" y="29"/>
                    </a:cubicBezTo>
                    <a:cubicBezTo>
                      <a:pt x="42" y="29"/>
                      <a:pt x="50" y="25"/>
                      <a:pt x="46" y="19"/>
                    </a:cubicBezTo>
                    <a:cubicBezTo>
                      <a:pt x="42" y="13"/>
                      <a:pt x="41" y="6"/>
                      <a:pt x="32" y="3"/>
                    </a:cubicBezTo>
                    <a:cubicBezTo>
                      <a:pt x="23" y="0"/>
                      <a:pt x="19" y="5"/>
                      <a:pt x="15" y="6"/>
                    </a:cubicBezTo>
                    <a:cubicBezTo>
                      <a:pt x="12" y="6"/>
                      <a:pt x="10" y="2"/>
                      <a:pt x="8" y="3"/>
                    </a:cubicBezTo>
                    <a:cubicBezTo>
                      <a:pt x="4" y="6"/>
                      <a:pt x="0" y="9"/>
                      <a:pt x="8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7" name="Freeform 987"/>
              <p:cNvSpPr>
                <a:spLocks/>
              </p:cNvSpPr>
              <p:nvPr userDrawn="1"/>
            </p:nvSpPr>
            <p:spPr bwMode="auto">
              <a:xfrm>
                <a:off x="6088" y="2959"/>
                <a:ext cx="89" cy="30"/>
              </a:xfrm>
              <a:custGeom>
                <a:avLst/>
                <a:gdLst>
                  <a:gd name="T0" fmla="*/ 84 w 85"/>
                  <a:gd name="T1" fmla="*/ 7 h 29"/>
                  <a:gd name="T2" fmla="*/ 75 w 85"/>
                  <a:gd name="T3" fmla="*/ 1 h 29"/>
                  <a:gd name="T4" fmla="*/ 70 w 85"/>
                  <a:gd name="T5" fmla="*/ 10 h 29"/>
                  <a:gd name="T6" fmla="*/ 59 w 85"/>
                  <a:gd name="T7" fmla="*/ 17 h 29"/>
                  <a:gd name="T8" fmla="*/ 38 w 85"/>
                  <a:gd name="T9" fmla="*/ 10 h 29"/>
                  <a:gd name="T10" fmla="*/ 26 w 85"/>
                  <a:gd name="T11" fmla="*/ 8 h 29"/>
                  <a:gd name="T12" fmla="*/ 18 w 85"/>
                  <a:gd name="T13" fmla="*/ 8 h 29"/>
                  <a:gd name="T14" fmla="*/ 13 w 85"/>
                  <a:gd name="T15" fmla="*/ 24 h 29"/>
                  <a:gd name="T16" fmla="*/ 38 w 85"/>
                  <a:gd name="T17" fmla="*/ 28 h 29"/>
                  <a:gd name="T18" fmla="*/ 56 w 85"/>
                  <a:gd name="T19" fmla="*/ 19 h 29"/>
                  <a:gd name="T20" fmla="*/ 75 w 85"/>
                  <a:gd name="T21" fmla="*/ 19 h 29"/>
                  <a:gd name="T22" fmla="*/ 84 w 85"/>
                  <a:gd name="T23" fmla="*/ 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29">
                    <a:moveTo>
                      <a:pt x="84" y="7"/>
                    </a:moveTo>
                    <a:cubicBezTo>
                      <a:pt x="83" y="4"/>
                      <a:pt x="78" y="0"/>
                      <a:pt x="75" y="1"/>
                    </a:cubicBezTo>
                    <a:cubicBezTo>
                      <a:pt x="72" y="3"/>
                      <a:pt x="73" y="8"/>
                      <a:pt x="70" y="10"/>
                    </a:cubicBezTo>
                    <a:cubicBezTo>
                      <a:pt x="68" y="12"/>
                      <a:pt x="70" y="17"/>
                      <a:pt x="59" y="17"/>
                    </a:cubicBezTo>
                    <a:cubicBezTo>
                      <a:pt x="47" y="16"/>
                      <a:pt x="43" y="12"/>
                      <a:pt x="38" y="10"/>
                    </a:cubicBezTo>
                    <a:cubicBezTo>
                      <a:pt x="33" y="8"/>
                      <a:pt x="28" y="9"/>
                      <a:pt x="26" y="8"/>
                    </a:cubicBezTo>
                    <a:cubicBezTo>
                      <a:pt x="23" y="8"/>
                      <a:pt x="21" y="6"/>
                      <a:pt x="18" y="8"/>
                    </a:cubicBezTo>
                    <a:cubicBezTo>
                      <a:pt x="14" y="11"/>
                      <a:pt x="0" y="19"/>
                      <a:pt x="13" y="24"/>
                    </a:cubicBezTo>
                    <a:cubicBezTo>
                      <a:pt x="26" y="29"/>
                      <a:pt x="29" y="28"/>
                      <a:pt x="38" y="28"/>
                    </a:cubicBezTo>
                    <a:cubicBezTo>
                      <a:pt x="47" y="27"/>
                      <a:pt x="47" y="21"/>
                      <a:pt x="56" y="19"/>
                    </a:cubicBezTo>
                    <a:cubicBezTo>
                      <a:pt x="65" y="18"/>
                      <a:pt x="71" y="24"/>
                      <a:pt x="75" y="19"/>
                    </a:cubicBezTo>
                    <a:cubicBezTo>
                      <a:pt x="79" y="14"/>
                      <a:pt x="85" y="10"/>
                      <a:pt x="8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8" name="Freeform 988"/>
              <p:cNvSpPr>
                <a:spLocks/>
              </p:cNvSpPr>
              <p:nvPr userDrawn="1"/>
            </p:nvSpPr>
            <p:spPr bwMode="auto">
              <a:xfrm>
                <a:off x="6180" y="2970"/>
                <a:ext cx="81" cy="51"/>
              </a:xfrm>
              <a:custGeom>
                <a:avLst/>
                <a:gdLst>
                  <a:gd name="T0" fmla="*/ 4 w 78"/>
                  <a:gd name="T1" fmla="*/ 41 h 49"/>
                  <a:gd name="T2" fmla="*/ 17 w 78"/>
                  <a:gd name="T3" fmla="*/ 34 h 49"/>
                  <a:gd name="T4" fmla="*/ 35 w 78"/>
                  <a:gd name="T5" fmla="*/ 25 h 49"/>
                  <a:gd name="T6" fmla="*/ 53 w 78"/>
                  <a:gd name="T7" fmla="*/ 22 h 49"/>
                  <a:gd name="T8" fmla="*/ 71 w 78"/>
                  <a:gd name="T9" fmla="*/ 9 h 49"/>
                  <a:gd name="T10" fmla="*/ 66 w 78"/>
                  <a:gd name="T11" fmla="*/ 0 h 49"/>
                  <a:gd name="T12" fmla="*/ 41 w 78"/>
                  <a:gd name="T13" fmla="*/ 5 h 49"/>
                  <a:gd name="T14" fmla="*/ 32 w 78"/>
                  <a:gd name="T15" fmla="*/ 14 h 49"/>
                  <a:gd name="T16" fmla="*/ 15 w 78"/>
                  <a:gd name="T17" fmla="*/ 11 h 49"/>
                  <a:gd name="T18" fmla="*/ 3 w 78"/>
                  <a:gd name="T19" fmla="*/ 32 h 49"/>
                  <a:gd name="T20" fmla="*/ 1 w 78"/>
                  <a:gd name="T21" fmla="*/ 43 h 49"/>
                  <a:gd name="T22" fmla="*/ 4 w 78"/>
                  <a:gd name="T23" fmla="*/ 4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8" h="49">
                    <a:moveTo>
                      <a:pt x="4" y="41"/>
                    </a:moveTo>
                    <a:cubicBezTo>
                      <a:pt x="6" y="39"/>
                      <a:pt x="11" y="36"/>
                      <a:pt x="17" y="34"/>
                    </a:cubicBezTo>
                    <a:cubicBezTo>
                      <a:pt x="23" y="32"/>
                      <a:pt x="26" y="32"/>
                      <a:pt x="35" y="25"/>
                    </a:cubicBezTo>
                    <a:cubicBezTo>
                      <a:pt x="43" y="18"/>
                      <a:pt x="48" y="25"/>
                      <a:pt x="53" y="22"/>
                    </a:cubicBezTo>
                    <a:cubicBezTo>
                      <a:pt x="58" y="19"/>
                      <a:pt x="64" y="14"/>
                      <a:pt x="71" y="9"/>
                    </a:cubicBezTo>
                    <a:cubicBezTo>
                      <a:pt x="78" y="5"/>
                      <a:pt x="71" y="0"/>
                      <a:pt x="66" y="0"/>
                    </a:cubicBezTo>
                    <a:cubicBezTo>
                      <a:pt x="61" y="1"/>
                      <a:pt x="50" y="5"/>
                      <a:pt x="41" y="5"/>
                    </a:cubicBezTo>
                    <a:cubicBezTo>
                      <a:pt x="32" y="6"/>
                      <a:pt x="35" y="11"/>
                      <a:pt x="32" y="14"/>
                    </a:cubicBezTo>
                    <a:cubicBezTo>
                      <a:pt x="30" y="18"/>
                      <a:pt x="23" y="10"/>
                      <a:pt x="15" y="11"/>
                    </a:cubicBezTo>
                    <a:cubicBezTo>
                      <a:pt x="7" y="12"/>
                      <a:pt x="8" y="25"/>
                      <a:pt x="3" y="32"/>
                    </a:cubicBezTo>
                    <a:cubicBezTo>
                      <a:pt x="1" y="35"/>
                      <a:pt x="2" y="37"/>
                      <a:pt x="1" y="43"/>
                    </a:cubicBezTo>
                    <a:cubicBezTo>
                      <a:pt x="0" y="49"/>
                      <a:pt x="3" y="43"/>
                      <a:pt x="4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9" name="Freeform 989"/>
              <p:cNvSpPr>
                <a:spLocks/>
              </p:cNvSpPr>
              <p:nvPr userDrawn="1"/>
            </p:nvSpPr>
            <p:spPr bwMode="auto">
              <a:xfrm>
                <a:off x="6173" y="3015"/>
                <a:ext cx="4" cy="5"/>
              </a:xfrm>
              <a:custGeom>
                <a:avLst/>
                <a:gdLst>
                  <a:gd name="T0" fmla="*/ 0 w 4"/>
                  <a:gd name="T1" fmla="*/ 5 h 5"/>
                  <a:gd name="T2" fmla="*/ 2 w 4"/>
                  <a:gd name="T3" fmla="*/ 0 h 5"/>
                  <a:gd name="T4" fmla="*/ 0 w 4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cubicBezTo>
                      <a:pt x="2" y="3"/>
                      <a:pt x="4" y="0"/>
                      <a:pt x="2" y="0"/>
                    </a:cubicBezTo>
                    <a:cubicBezTo>
                      <a:pt x="0" y="0"/>
                      <a:pt x="0" y="3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0" name="Freeform 990"/>
              <p:cNvSpPr>
                <a:spLocks/>
              </p:cNvSpPr>
              <p:nvPr userDrawn="1"/>
            </p:nvSpPr>
            <p:spPr bwMode="auto">
              <a:xfrm>
                <a:off x="6171" y="3020"/>
                <a:ext cx="2" cy="4"/>
              </a:xfrm>
              <a:custGeom>
                <a:avLst/>
                <a:gdLst>
                  <a:gd name="T0" fmla="*/ 0 w 2"/>
                  <a:gd name="T1" fmla="*/ 4 h 4"/>
                  <a:gd name="T2" fmla="*/ 1 w 2"/>
                  <a:gd name="T3" fmla="*/ 4 h 4"/>
                  <a:gd name="T4" fmla="*/ 2 w 2"/>
                  <a:gd name="T5" fmla="*/ 0 h 4"/>
                  <a:gd name="T6" fmla="*/ 1 w 2"/>
                  <a:gd name="T7" fmla="*/ 3 h 4"/>
                  <a:gd name="T8" fmla="*/ 0 w 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1" y="4"/>
                      <a:pt x="1" y="4"/>
                    </a:cubicBezTo>
                    <a:cubicBezTo>
                      <a:pt x="2" y="4"/>
                      <a:pt x="2" y="2"/>
                      <a:pt x="2" y="0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0" y="4"/>
                      <a:pt x="0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1" name="Freeform 991"/>
              <p:cNvSpPr>
                <a:spLocks/>
              </p:cNvSpPr>
              <p:nvPr userDrawn="1"/>
            </p:nvSpPr>
            <p:spPr bwMode="auto">
              <a:xfrm>
                <a:off x="6160" y="3020"/>
                <a:ext cx="11" cy="6"/>
              </a:xfrm>
              <a:custGeom>
                <a:avLst/>
                <a:gdLst>
                  <a:gd name="T0" fmla="*/ 1 w 10"/>
                  <a:gd name="T1" fmla="*/ 3 h 6"/>
                  <a:gd name="T2" fmla="*/ 4 w 10"/>
                  <a:gd name="T3" fmla="*/ 5 h 6"/>
                  <a:gd name="T4" fmla="*/ 10 w 10"/>
                  <a:gd name="T5" fmla="*/ 4 h 6"/>
                  <a:gd name="T6" fmla="*/ 1 w 10"/>
                  <a:gd name="T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6">
                    <a:moveTo>
                      <a:pt x="1" y="3"/>
                    </a:moveTo>
                    <a:cubicBezTo>
                      <a:pt x="1" y="6"/>
                      <a:pt x="0" y="6"/>
                      <a:pt x="4" y="5"/>
                    </a:cubicBezTo>
                    <a:cubicBezTo>
                      <a:pt x="7" y="4"/>
                      <a:pt x="9" y="5"/>
                      <a:pt x="10" y="4"/>
                    </a:cubicBezTo>
                    <a:cubicBezTo>
                      <a:pt x="6" y="4"/>
                      <a:pt x="2" y="0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2" name="Freeform 992"/>
              <p:cNvSpPr>
                <a:spLocks/>
              </p:cNvSpPr>
              <p:nvPr userDrawn="1"/>
            </p:nvSpPr>
            <p:spPr bwMode="auto">
              <a:xfrm>
                <a:off x="6345" y="2941"/>
                <a:ext cx="14" cy="14"/>
              </a:xfrm>
              <a:custGeom>
                <a:avLst/>
                <a:gdLst>
                  <a:gd name="T0" fmla="*/ 12 w 13"/>
                  <a:gd name="T1" fmla="*/ 3 h 13"/>
                  <a:gd name="T2" fmla="*/ 4 w 13"/>
                  <a:gd name="T3" fmla="*/ 2 h 13"/>
                  <a:gd name="T4" fmla="*/ 1 w 13"/>
                  <a:gd name="T5" fmla="*/ 3 h 13"/>
                  <a:gd name="T6" fmla="*/ 0 w 13"/>
                  <a:gd name="T7" fmla="*/ 13 h 13"/>
                  <a:gd name="T8" fmla="*/ 0 w 13"/>
                  <a:gd name="T9" fmla="*/ 13 h 13"/>
                  <a:gd name="T10" fmla="*/ 12 w 13"/>
                  <a:gd name="T11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3">
                    <a:moveTo>
                      <a:pt x="12" y="3"/>
                    </a:moveTo>
                    <a:cubicBezTo>
                      <a:pt x="11" y="1"/>
                      <a:pt x="5" y="0"/>
                      <a:pt x="4" y="2"/>
                    </a:cubicBezTo>
                    <a:cubicBezTo>
                      <a:pt x="2" y="4"/>
                      <a:pt x="2" y="2"/>
                      <a:pt x="1" y="3"/>
                    </a:cubicBezTo>
                    <a:cubicBezTo>
                      <a:pt x="0" y="7"/>
                      <a:pt x="0" y="10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4" y="11"/>
                      <a:pt x="13" y="5"/>
                      <a:pt x="1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3" name="Freeform 993"/>
              <p:cNvSpPr>
                <a:spLocks/>
              </p:cNvSpPr>
              <p:nvPr userDrawn="1"/>
            </p:nvSpPr>
            <p:spPr bwMode="auto">
              <a:xfrm>
                <a:off x="6341" y="2955"/>
                <a:ext cx="4" cy="5"/>
              </a:xfrm>
              <a:custGeom>
                <a:avLst/>
                <a:gdLst>
                  <a:gd name="T0" fmla="*/ 4 w 4"/>
                  <a:gd name="T1" fmla="*/ 0 h 5"/>
                  <a:gd name="T2" fmla="*/ 0 w 4"/>
                  <a:gd name="T3" fmla="*/ 5 h 5"/>
                  <a:gd name="T4" fmla="*/ 3 w 4"/>
                  <a:gd name="T5" fmla="*/ 2 h 5"/>
                  <a:gd name="T6" fmla="*/ 4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4" y="0"/>
                    </a:moveTo>
                    <a:cubicBezTo>
                      <a:pt x="2" y="1"/>
                      <a:pt x="1" y="3"/>
                      <a:pt x="0" y="5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4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4" name="Freeform 994"/>
              <p:cNvSpPr>
                <a:spLocks/>
              </p:cNvSpPr>
              <p:nvPr userDrawn="1"/>
            </p:nvSpPr>
            <p:spPr bwMode="auto">
              <a:xfrm>
                <a:off x="6329" y="2960"/>
                <a:ext cx="12" cy="5"/>
              </a:xfrm>
              <a:custGeom>
                <a:avLst/>
                <a:gdLst>
                  <a:gd name="T0" fmla="*/ 6 w 11"/>
                  <a:gd name="T1" fmla="*/ 5 h 5"/>
                  <a:gd name="T2" fmla="*/ 11 w 11"/>
                  <a:gd name="T3" fmla="*/ 0 h 5"/>
                  <a:gd name="T4" fmla="*/ 8 w 11"/>
                  <a:gd name="T5" fmla="*/ 3 h 5"/>
                  <a:gd name="T6" fmla="*/ 6 w 11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5">
                    <a:moveTo>
                      <a:pt x="6" y="5"/>
                    </a:moveTo>
                    <a:cubicBezTo>
                      <a:pt x="9" y="5"/>
                      <a:pt x="10" y="2"/>
                      <a:pt x="11" y="0"/>
                    </a:cubicBezTo>
                    <a:cubicBezTo>
                      <a:pt x="10" y="1"/>
                      <a:pt x="9" y="2"/>
                      <a:pt x="8" y="3"/>
                    </a:cubicBezTo>
                    <a:cubicBezTo>
                      <a:pt x="7" y="4"/>
                      <a:pt x="0" y="4"/>
                      <a:pt x="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5" name="Freeform 995"/>
              <p:cNvSpPr>
                <a:spLocks/>
              </p:cNvSpPr>
              <p:nvPr userDrawn="1"/>
            </p:nvSpPr>
            <p:spPr bwMode="auto">
              <a:xfrm>
                <a:off x="6305" y="2956"/>
                <a:ext cx="4" cy="4"/>
              </a:xfrm>
              <a:custGeom>
                <a:avLst/>
                <a:gdLst>
                  <a:gd name="T0" fmla="*/ 4 w 4"/>
                  <a:gd name="T1" fmla="*/ 3 h 4"/>
                  <a:gd name="T2" fmla="*/ 2 w 4"/>
                  <a:gd name="T3" fmla="*/ 1 h 4"/>
                  <a:gd name="T4" fmla="*/ 4 w 4"/>
                  <a:gd name="T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4" y="3"/>
                    </a:moveTo>
                    <a:cubicBezTo>
                      <a:pt x="4" y="2"/>
                      <a:pt x="3" y="0"/>
                      <a:pt x="2" y="1"/>
                    </a:cubicBezTo>
                    <a:cubicBezTo>
                      <a:pt x="0" y="3"/>
                      <a:pt x="2" y="4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6" name="Freeform 996"/>
              <p:cNvSpPr>
                <a:spLocks/>
              </p:cNvSpPr>
              <p:nvPr userDrawn="1"/>
            </p:nvSpPr>
            <p:spPr bwMode="auto">
              <a:xfrm>
                <a:off x="6309" y="2959"/>
                <a:ext cx="5" cy="4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1 w 4"/>
                  <a:gd name="T5" fmla="*/ 2 h 4"/>
                  <a:gd name="T6" fmla="*/ 0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4" y="4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7" name="Freeform 997"/>
              <p:cNvSpPr>
                <a:spLocks/>
              </p:cNvSpPr>
              <p:nvPr userDrawn="1"/>
            </p:nvSpPr>
            <p:spPr bwMode="auto">
              <a:xfrm>
                <a:off x="6289" y="2967"/>
                <a:ext cx="4" cy="2"/>
              </a:xfrm>
              <a:custGeom>
                <a:avLst/>
                <a:gdLst>
                  <a:gd name="T0" fmla="*/ 0 w 4"/>
                  <a:gd name="T1" fmla="*/ 1 h 2"/>
                  <a:gd name="T2" fmla="*/ 4 w 4"/>
                  <a:gd name="T3" fmla="*/ 2 h 2"/>
                  <a:gd name="T4" fmla="*/ 0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1"/>
                    </a:moveTo>
                    <a:cubicBezTo>
                      <a:pt x="0" y="2"/>
                      <a:pt x="2" y="2"/>
                      <a:pt x="4" y="2"/>
                    </a:cubicBezTo>
                    <a:cubicBezTo>
                      <a:pt x="3" y="1"/>
                      <a:pt x="2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8" name="Freeform 998"/>
              <p:cNvSpPr>
                <a:spLocks/>
              </p:cNvSpPr>
              <p:nvPr userDrawn="1"/>
            </p:nvSpPr>
            <p:spPr bwMode="auto">
              <a:xfrm>
                <a:off x="6293" y="2969"/>
                <a:ext cx="8" cy="3"/>
              </a:xfrm>
              <a:custGeom>
                <a:avLst/>
                <a:gdLst>
                  <a:gd name="T0" fmla="*/ 0 w 8"/>
                  <a:gd name="T1" fmla="*/ 0 h 3"/>
                  <a:gd name="T2" fmla="*/ 4 w 8"/>
                  <a:gd name="T3" fmla="*/ 2 h 3"/>
                  <a:gd name="T4" fmla="*/ 3 w 8"/>
                  <a:gd name="T5" fmla="*/ 0 h 3"/>
                  <a:gd name="T6" fmla="*/ 0 w 8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cubicBezTo>
                      <a:pt x="1" y="1"/>
                      <a:pt x="2" y="2"/>
                      <a:pt x="4" y="2"/>
                    </a:cubicBezTo>
                    <a:cubicBezTo>
                      <a:pt x="8" y="3"/>
                      <a:pt x="5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9" name="Freeform 999"/>
              <p:cNvSpPr>
                <a:spLocks/>
              </p:cNvSpPr>
              <p:nvPr userDrawn="1"/>
            </p:nvSpPr>
            <p:spPr bwMode="auto">
              <a:xfrm>
                <a:off x="6228" y="2950"/>
                <a:ext cx="25" cy="15"/>
              </a:xfrm>
              <a:custGeom>
                <a:avLst/>
                <a:gdLst>
                  <a:gd name="T0" fmla="*/ 5 w 24"/>
                  <a:gd name="T1" fmla="*/ 15 h 15"/>
                  <a:gd name="T2" fmla="*/ 15 w 24"/>
                  <a:gd name="T3" fmla="*/ 11 h 15"/>
                  <a:gd name="T4" fmla="*/ 22 w 24"/>
                  <a:gd name="T5" fmla="*/ 12 h 15"/>
                  <a:gd name="T6" fmla="*/ 20 w 24"/>
                  <a:gd name="T7" fmla="*/ 0 h 15"/>
                  <a:gd name="T8" fmla="*/ 11 w 24"/>
                  <a:gd name="T9" fmla="*/ 11 h 15"/>
                  <a:gd name="T10" fmla="*/ 0 w 24"/>
                  <a:gd name="T11" fmla="*/ 6 h 15"/>
                  <a:gd name="T12" fmla="*/ 5 w 24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5">
                    <a:moveTo>
                      <a:pt x="5" y="15"/>
                    </a:moveTo>
                    <a:cubicBezTo>
                      <a:pt x="10" y="15"/>
                      <a:pt x="13" y="12"/>
                      <a:pt x="15" y="11"/>
                    </a:cubicBezTo>
                    <a:cubicBezTo>
                      <a:pt x="16" y="11"/>
                      <a:pt x="20" y="13"/>
                      <a:pt x="22" y="12"/>
                    </a:cubicBezTo>
                    <a:cubicBezTo>
                      <a:pt x="24" y="10"/>
                      <a:pt x="23" y="0"/>
                      <a:pt x="20" y="0"/>
                    </a:cubicBezTo>
                    <a:cubicBezTo>
                      <a:pt x="16" y="0"/>
                      <a:pt x="16" y="11"/>
                      <a:pt x="11" y="11"/>
                    </a:cubicBezTo>
                    <a:cubicBezTo>
                      <a:pt x="4" y="11"/>
                      <a:pt x="1" y="4"/>
                      <a:pt x="0" y="6"/>
                    </a:cubicBezTo>
                    <a:cubicBezTo>
                      <a:pt x="0" y="8"/>
                      <a:pt x="0" y="14"/>
                      <a:pt x="5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0" name="Freeform 1000"/>
              <p:cNvSpPr>
                <a:spLocks/>
              </p:cNvSpPr>
              <p:nvPr userDrawn="1"/>
            </p:nvSpPr>
            <p:spPr bwMode="auto">
              <a:xfrm>
                <a:off x="6269" y="2965"/>
                <a:ext cx="8" cy="4"/>
              </a:xfrm>
              <a:custGeom>
                <a:avLst/>
                <a:gdLst>
                  <a:gd name="T0" fmla="*/ 4 w 8"/>
                  <a:gd name="T1" fmla="*/ 2 h 3"/>
                  <a:gd name="T2" fmla="*/ 8 w 8"/>
                  <a:gd name="T3" fmla="*/ 1 h 3"/>
                  <a:gd name="T4" fmla="*/ 4 w 8"/>
                  <a:gd name="T5" fmla="*/ 0 h 3"/>
                  <a:gd name="T6" fmla="*/ 4 w 8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4" y="2"/>
                    </a:moveTo>
                    <a:cubicBezTo>
                      <a:pt x="5" y="2"/>
                      <a:pt x="7" y="2"/>
                      <a:pt x="8" y="1"/>
                    </a:cubicBezTo>
                    <a:cubicBezTo>
                      <a:pt x="7" y="1"/>
                      <a:pt x="5" y="0"/>
                      <a:pt x="4" y="0"/>
                    </a:cubicBezTo>
                    <a:cubicBezTo>
                      <a:pt x="0" y="0"/>
                      <a:pt x="1" y="3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1" name="Freeform 1001"/>
              <p:cNvSpPr>
                <a:spLocks/>
              </p:cNvSpPr>
              <p:nvPr userDrawn="1"/>
            </p:nvSpPr>
            <p:spPr bwMode="auto">
              <a:xfrm>
                <a:off x="6277" y="2963"/>
                <a:ext cx="8" cy="5"/>
              </a:xfrm>
              <a:custGeom>
                <a:avLst/>
                <a:gdLst>
                  <a:gd name="T0" fmla="*/ 8 w 8"/>
                  <a:gd name="T1" fmla="*/ 2 h 4"/>
                  <a:gd name="T2" fmla="*/ 0 w 8"/>
                  <a:gd name="T3" fmla="*/ 3 h 4"/>
                  <a:gd name="T4" fmla="*/ 8 w 8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4">
                    <a:moveTo>
                      <a:pt x="8" y="2"/>
                    </a:moveTo>
                    <a:cubicBezTo>
                      <a:pt x="7" y="0"/>
                      <a:pt x="4" y="2"/>
                      <a:pt x="0" y="3"/>
                    </a:cubicBezTo>
                    <a:cubicBezTo>
                      <a:pt x="4" y="4"/>
                      <a:pt x="8" y="4"/>
                      <a:pt x="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2" name="Freeform 1002"/>
              <p:cNvSpPr>
                <a:spLocks/>
              </p:cNvSpPr>
              <p:nvPr userDrawn="1"/>
            </p:nvSpPr>
            <p:spPr bwMode="auto">
              <a:xfrm>
                <a:off x="6211" y="2967"/>
                <a:ext cx="4" cy="2"/>
              </a:xfrm>
              <a:custGeom>
                <a:avLst/>
                <a:gdLst>
                  <a:gd name="T0" fmla="*/ 1 w 3"/>
                  <a:gd name="T1" fmla="*/ 1 h 2"/>
                  <a:gd name="T2" fmla="*/ 0 w 3"/>
                  <a:gd name="T3" fmla="*/ 1 h 2"/>
                  <a:gd name="T4" fmla="*/ 1 w 3"/>
                  <a:gd name="T5" fmla="*/ 1 h 2"/>
                  <a:gd name="T6" fmla="*/ 1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2"/>
                      <a:pt x="3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243" name="Freeform 1004"/>
            <p:cNvSpPr>
              <a:spLocks/>
            </p:cNvSpPr>
            <p:nvPr userDrawn="1"/>
          </p:nvSpPr>
          <p:spPr bwMode="auto">
            <a:xfrm>
              <a:off x="9834563" y="4711700"/>
              <a:ext cx="25400" cy="11113"/>
            </a:xfrm>
            <a:custGeom>
              <a:avLst/>
              <a:gdLst>
                <a:gd name="T0" fmla="*/ 6 w 16"/>
                <a:gd name="T1" fmla="*/ 6 h 7"/>
                <a:gd name="T2" fmla="*/ 16 w 16"/>
                <a:gd name="T3" fmla="*/ 0 h 7"/>
                <a:gd name="T4" fmla="*/ 11 w 16"/>
                <a:gd name="T5" fmla="*/ 1 h 7"/>
                <a:gd name="T6" fmla="*/ 6 w 16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7">
                  <a:moveTo>
                    <a:pt x="6" y="6"/>
                  </a:moveTo>
                  <a:cubicBezTo>
                    <a:pt x="12" y="7"/>
                    <a:pt x="11" y="4"/>
                    <a:pt x="16" y="0"/>
                  </a:cubicBezTo>
                  <a:cubicBezTo>
                    <a:pt x="15" y="0"/>
                    <a:pt x="12" y="0"/>
                    <a:pt x="11" y="1"/>
                  </a:cubicBezTo>
                  <a:cubicBezTo>
                    <a:pt x="8" y="2"/>
                    <a:pt x="0" y="5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4" name="Freeform 1005"/>
            <p:cNvSpPr>
              <a:spLocks/>
            </p:cNvSpPr>
            <p:nvPr userDrawn="1"/>
          </p:nvSpPr>
          <p:spPr bwMode="auto">
            <a:xfrm>
              <a:off x="9956801" y="4521200"/>
              <a:ext cx="107950" cy="60325"/>
            </a:xfrm>
            <a:custGeom>
              <a:avLst/>
              <a:gdLst>
                <a:gd name="T0" fmla="*/ 59 w 65"/>
                <a:gd name="T1" fmla="*/ 35 h 36"/>
                <a:gd name="T2" fmla="*/ 62 w 65"/>
                <a:gd name="T3" fmla="*/ 27 h 36"/>
                <a:gd name="T4" fmla="*/ 61 w 65"/>
                <a:gd name="T5" fmla="*/ 24 h 36"/>
                <a:gd name="T6" fmla="*/ 63 w 65"/>
                <a:gd name="T7" fmla="*/ 10 h 36"/>
                <a:gd name="T8" fmla="*/ 38 w 65"/>
                <a:gd name="T9" fmla="*/ 6 h 36"/>
                <a:gd name="T10" fmla="*/ 16 w 65"/>
                <a:gd name="T11" fmla="*/ 2 h 36"/>
                <a:gd name="T12" fmla="*/ 8 w 65"/>
                <a:gd name="T13" fmla="*/ 15 h 36"/>
                <a:gd name="T14" fmla="*/ 7 w 65"/>
                <a:gd name="T15" fmla="*/ 16 h 36"/>
                <a:gd name="T16" fmla="*/ 10 w 65"/>
                <a:gd name="T17" fmla="*/ 14 h 36"/>
                <a:gd name="T18" fmla="*/ 33 w 65"/>
                <a:gd name="T19" fmla="*/ 20 h 36"/>
                <a:gd name="T20" fmla="*/ 59 w 65"/>
                <a:gd name="T21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36">
                  <a:moveTo>
                    <a:pt x="59" y="35"/>
                  </a:moveTo>
                  <a:cubicBezTo>
                    <a:pt x="61" y="36"/>
                    <a:pt x="60" y="28"/>
                    <a:pt x="62" y="27"/>
                  </a:cubicBezTo>
                  <a:cubicBezTo>
                    <a:pt x="64" y="25"/>
                    <a:pt x="61" y="27"/>
                    <a:pt x="61" y="24"/>
                  </a:cubicBezTo>
                  <a:cubicBezTo>
                    <a:pt x="61" y="20"/>
                    <a:pt x="65" y="13"/>
                    <a:pt x="63" y="10"/>
                  </a:cubicBezTo>
                  <a:cubicBezTo>
                    <a:pt x="61" y="8"/>
                    <a:pt x="50" y="12"/>
                    <a:pt x="38" y="6"/>
                  </a:cubicBezTo>
                  <a:cubicBezTo>
                    <a:pt x="26" y="0"/>
                    <a:pt x="32" y="1"/>
                    <a:pt x="16" y="2"/>
                  </a:cubicBezTo>
                  <a:cubicBezTo>
                    <a:pt x="0" y="3"/>
                    <a:pt x="9" y="10"/>
                    <a:pt x="8" y="15"/>
                  </a:cubicBezTo>
                  <a:cubicBezTo>
                    <a:pt x="8" y="15"/>
                    <a:pt x="7" y="16"/>
                    <a:pt x="7" y="16"/>
                  </a:cubicBezTo>
                  <a:cubicBezTo>
                    <a:pt x="8" y="15"/>
                    <a:pt x="9" y="15"/>
                    <a:pt x="10" y="14"/>
                  </a:cubicBezTo>
                  <a:cubicBezTo>
                    <a:pt x="14" y="10"/>
                    <a:pt x="22" y="20"/>
                    <a:pt x="33" y="20"/>
                  </a:cubicBezTo>
                  <a:cubicBezTo>
                    <a:pt x="44" y="19"/>
                    <a:pt x="48" y="29"/>
                    <a:pt x="59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5" name="Freeform 1006"/>
            <p:cNvSpPr>
              <a:spLocks/>
            </p:cNvSpPr>
            <p:nvPr userDrawn="1"/>
          </p:nvSpPr>
          <p:spPr bwMode="auto">
            <a:xfrm>
              <a:off x="9966326" y="4548188"/>
              <a:ext cx="1588" cy="4763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cubicBezTo>
                    <a:pt x="0" y="2"/>
                    <a:pt x="1" y="3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6" name="Freeform 1007"/>
            <p:cNvSpPr>
              <a:spLocks/>
            </p:cNvSpPr>
            <p:nvPr userDrawn="1"/>
          </p:nvSpPr>
          <p:spPr bwMode="auto">
            <a:xfrm>
              <a:off x="10021888" y="4484688"/>
              <a:ext cx="28575" cy="23813"/>
            </a:xfrm>
            <a:custGeom>
              <a:avLst/>
              <a:gdLst>
                <a:gd name="T0" fmla="*/ 10 w 18"/>
                <a:gd name="T1" fmla="*/ 7 h 14"/>
                <a:gd name="T2" fmla="*/ 3 w 18"/>
                <a:gd name="T3" fmla="*/ 1 h 14"/>
                <a:gd name="T4" fmla="*/ 5 w 18"/>
                <a:gd name="T5" fmla="*/ 8 h 14"/>
                <a:gd name="T6" fmla="*/ 17 w 18"/>
                <a:gd name="T7" fmla="*/ 12 h 14"/>
                <a:gd name="T8" fmla="*/ 10 w 18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4">
                  <a:moveTo>
                    <a:pt x="10" y="7"/>
                  </a:moveTo>
                  <a:cubicBezTo>
                    <a:pt x="8" y="6"/>
                    <a:pt x="4" y="0"/>
                    <a:pt x="3" y="1"/>
                  </a:cubicBezTo>
                  <a:cubicBezTo>
                    <a:pt x="0" y="3"/>
                    <a:pt x="0" y="8"/>
                    <a:pt x="5" y="8"/>
                  </a:cubicBezTo>
                  <a:cubicBezTo>
                    <a:pt x="10" y="9"/>
                    <a:pt x="17" y="14"/>
                    <a:pt x="17" y="12"/>
                  </a:cubicBezTo>
                  <a:cubicBezTo>
                    <a:pt x="18" y="10"/>
                    <a:pt x="12" y="7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7" name="Freeform 1008"/>
            <p:cNvSpPr>
              <a:spLocks/>
            </p:cNvSpPr>
            <p:nvPr userDrawn="1"/>
          </p:nvSpPr>
          <p:spPr bwMode="auto">
            <a:xfrm>
              <a:off x="9959976" y="4487863"/>
              <a:ext cx="7938" cy="7938"/>
            </a:xfrm>
            <a:custGeom>
              <a:avLst/>
              <a:gdLst>
                <a:gd name="T0" fmla="*/ 1 w 5"/>
                <a:gd name="T1" fmla="*/ 1 h 5"/>
                <a:gd name="T2" fmla="*/ 0 w 5"/>
                <a:gd name="T3" fmla="*/ 3 h 5"/>
                <a:gd name="T4" fmla="*/ 1 w 5"/>
                <a:gd name="T5" fmla="*/ 3 h 5"/>
                <a:gd name="T6" fmla="*/ 1 w 5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1" y="2"/>
                    <a:pt x="1" y="2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5" y="5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8" name="Freeform 1009"/>
            <p:cNvSpPr>
              <a:spLocks/>
            </p:cNvSpPr>
            <p:nvPr userDrawn="1"/>
          </p:nvSpPr>
          <p:spPr bwMode="auto">
            <a:xfrm>
              <a:off x="9936163" y="4475163"/>
              <a:ext cx="23813" cy="28575"/>
            </a:xfrm>
            <a:custGeom>
              <a:avLst/>
              <a:gdLst>
                <a:gd name="T0" fmla="*/ 6 w 14"/>
                <a:gd name="T1" fmla="*/ 15 h 17"/>
                <a:gd name="T2" fmla="*/ 14 w 14"/>
                <a:gd name="T3" fmla="*/ 10 h 17"/>
                <a:gd name="T4" fmla="*/ 9 w 14"/>
                <a:gd name="T5" fmla="*/ 1 h 17"/>
                <a:gd name="T6" fmla="*/ 6 w 14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7">
                  <a:moveTo>
                    <a:pt x="6" y="15"/>
                  </a:moveTo>
                  <a:cubicBezTo>
                    <a:pt x="11" y="17"/>
                    <a:pt x="13" y="13"/>
                    <a:pt x="14" y="10"/>
                  </a:cubicBezTo>
                  <a:cubicBezTo>
                    <a:pt x="10" y="8"/>
                    <a:pt x="12" y="0"/>
                    <a:pt x="9" y="1"/>
                  </a:cubicBezTo>
                  <a:cubicBezTo>
                    <a:pt x="7" y="2"/>
                    <a:pt x="0" y="13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9" name="Freeform 1010"/>
            <p:cNvSpPr>
              <a:spLocks/>
            </p:cNvSpPr>
            <p:nvPr userDrawn="1"/>
          </p:nvSpPr>
          <p:spPr bwMode="auto">
            <a:xfrm>
              <a:off x="9967913" y="4402138"/>
              <a:ext cx="6350" cy="6350"/>
            </a:xfrm>
            <a:custGeom>
              <a:avLst/>
              <a:gdLst>
                <a:gd name="T0" fmla="*/ 3 w 4"/>
                <a:gd name="T1" fmla="*/ 1 h 4"/>
                <a:gd name="T2" fmla="*/ 4 w 4"/>
                <a:gd name="T3" fmla="*/ 0 h 4"/>
                <a:gd name="T4" fmla="*/ 0 w 4"/>
                <a:gd name="T5" fmla="*/ 2 h 4"/>
                <a:gd name="T6" fmla="*/ 0 w 4"/>
                <a:gd name="T7" fmla="*/ 4 h 4"/>
                <a:gd name="T8" fmla="*/ 3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3" y="1"/>
                    <a:pt x="3" y="0"/>
                    <a:pt x="4" y="0"/>
                  </a:cubicBezTo>
                  <a:cubicBezTo>
                    <a:pt x="2" y="1"/>
                    <a:pt x="1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1" y="3"/>
                    <a:pt x="2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0" name="Freeform 1011"/>
            <p:cNvSpPr>
              <a:spLocks/>
            </p:cNvSpPr>
            <p:nvPr userDrawn="1"/>
          </p:nvSpPr>
          <p:spPr bwMode="auto">
            <a:xfrm>
              <a:off x="9945688" y="4354513"/>
              <a:ext cx="41275" cy="112713"/>
            </a:xfrm>
            <a:custGeom>
              <a:avLst/>
              <a:gdLst>
                <a:gd name="T0" fmla="*/ 10 w 25"/>
                <a:gd name="T1" fmla="*/ 31 h 68"/>
                <a:gd name="T2" fmla="*/ 17 w 25"/>
                <a:gd name="T3" fmla="*/ 22 h 68"/>
                <a:gd name="T4" fmla="*/ 11 w 25"/>
                <a:gd name="T5" fmla="*/ 12 h 68"/>
                <a:gd name="T6" fmla="*/ 11 w 25"/>
                <a:gd name="T7" fmla="*/ 7 h 68"/>
                <a:gd name="T8" fmla="*/ 3 w 25"/>
                <a:gd name="T9" fmla="*/ 6 h 68"/>
                <a:gd name="T10" fmla="*/ 3 w 25"/>
                <a:gd name="T11" fmla="*/ 18 h 68"/>
                <a:gd name="T12" fmla="*/ 5 w 25"/>
                <a:gd name="T13" fmla="*/ 33 h 68"/>
                <a:gd name="T14" fmla="*/ 3 w 25"/>
                <a:gd name="T15" fmla="*/ 41 h 68"/>
                <a:gd name="T16" fmla="*/ 5 w 25"/>
                <a:gd name="T17" fmla="*/ 52 h 68"/>
                <a:gd name="T18" fmla="*/ 15 w 25"/>
                <a:gd name="T19" fmla="*/ 67 h 68"/>
                <a:gd name="T20" fmla="*/ 16 w 25"/>
                <a:gd name="T21" fmla="*/ 68 h 68"/>
                <a:gd name="T22" fmla="*/ 13 w 25"/>
                <a:gd name="T23" fmla="*/ 49 h 68"/>
                <a:gd name="T24" fmla="*/ 17 w 25"/>
                <a:gd name="T25" fmla="*/ 42 h 68"/>
                <a:gd name="T26" fmla="*/ 24 w 25"/>
                <a:gd name="T27" fmla="*/ 43 h 68"/>
                <a:gd name="T28" fmla="*/ 14 w 25"/>
                <a:gd name="T29" fmla="*/ 33 h 68"/>
                <a:gd name="T30" fmla="*/ 10 w 25"/>
                <a:gd name="T31" fmla="*/ 3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68">
                  <a:moveTo>
                    <a:pt x="10" y="31"/>
                  </a:moveTo>
                  <a:cubicBezTo>
                    <a:pt x="7" y="29"/>
                    <a:pt x="16" y="26"/>
                    <a:pt x="17" y="22"/>
                  </a:cubicBezTo>
                  <a:cubicBezTo>
                    <a:pt x="19" y="19"/>
                    <a:pt x="12" y="15"/>
                    <a:pt x="11" y="12"/>
                  </a:cubicBezTo>
                  <a:cubicBezTo>
                    <a:pt x="10" y="10"/>
                    <a:pt x="11" y="8"/>
                    <a:pt x="11" y="7"/>
                  </a:cubicBezTo>
                  <a:cubicBezTo>
                    <a:pt x="11" y="6"/>
                    <a:pt x="7" y="0"/>
                    <a:pt x="3" y="6"/>
                  </a:cubicBezTo>
                  <a:cubicBezTo>
                    <a:pt x="0" y="11"/>
                    <a:pt x="5" y="11"/>
                    <a:pt x="3" y="18"/>
                  </a:cubicBezTo>
                  <a:cubicBezTo>
                    <a:pt x="1" y="25"/>
                    <a:pt x="4" y="30"/>
                    <a:pt x="5" y="33"/>
                  </a:cubicBezTo>
                  <a:cubicBezTo>
                    <a:pt x="6" y="35"/>
                    <a:pt x="3" y="36"/>
                    <a:pt x="3" y="41"/>
                  </a:cubicBezTo>
                  <a:cubicBezTo>
                    <a:pt x="2" y="46"/>
                    <a:pt x="1" y="47"/>
                    <a:pt x="5" y="52"/>
                  </a:cubicBezTo>
                  <a:cubicBezTo>
                    <a:pt x="9" y="58"/>
                    <a:pt x="13" y="64"/>
                    <a:pt x="15" y="67"/>
                  </a:cubicBezTo>
                  <a:cubicBezTo>
                    <a:pt x="15" y="67"/>
                    <a:pt x="15" y="67"/>
                    <a:pt x="16" y="68"/>
                  </a:cubicBezTo>
                  <a:cubicBezTo>
                    <a:pt x="11" y="61"/>
                    <a:pt x="11" y="55"/>
                    <a:pt x="13" y="49"/>
                  </a:cubicBezTo>
                  <a:cubicBezTo>
                    <a:pt x="16" y="42"/>
                    <a:pt x="12" y="41"/>
                    <a:pt x="17" y="42"/>
                  </a:cubicBezTo>
                  <a:cubicBezTo>
                    <a:pt x="21" y="43"/>
                    <a:pt x="25" y="47"/>
                    <a:pt x="24" y="43"/>
                  </a:cubicBezTo>
                  <a:cubicBezTo>
                    <a:pt x="23" y="39"/>
                    <a:pt x="14" y="36"/>
                    <a:pt x="14" y="33"/>
                  </a:cubicBezTo>
                  <a:cubicBezTo>
                    <a:pt x="13" y="33"/>
                    <a:pt x="11" y="33"/>
                    <a:pt x="10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1" name="Freeform 1012"/>
            <p:cNvSpPr>
              <a:spLocks/>
            </p:cNvSpPr>
            <p:nvPr userDrawn="1"/>
          </p:nvSpPr>
          <p:spPr bwMode="auto">
            <a:xfrm>
              <a:off x="9971088" y="4467225"/>
              <a:ext cx="6350" cy="7938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1 h 5"/>
                <a:gd name="T4" fmla="*/ 0 w 4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4" y="5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2" name="Freeform 1013"/>
            <p:cNvSpPr>
              <a:spLocks/>
            </p:cNvSpPr>
            <p:nvPr userDrawn="1"/>
          </p:nvSpPr>
          <p:spPr bwMode="auto">
            <a:xfrm>
              <a:off x="9974263" y="4381500"/>
              <a:ext cx="25400" cy="23813"/>
            </a:xfrm>
            <a:custGeom>
              <a:avLst/>
              <a:gdLst>
                <a:gd name="T0" fmla="*/ 14 w 15"/>
                <a:gd name="T1" fmla="*/ 13 h 15"/>
                <a:gd name="T2" fmla="*/ 10 w 15"/>
                <a:gd name="T3" fmla="*/ 1 h 15"/>
                <a:gd name="T4" fmla="*/ 5 w 15"/>
                <a:gd name="T5" fmla="*/ 5 h 15"/>
                <a:gd name="T6" fmla="*/ 0 w 15"/>
                <a:gd name="T7" fmla="*/ 13 h 15"/>
                <a:gd name="T8" fmla="*/ 14 w 15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13"/>
                  </a:moveTo>
                  <a:cubicBezTo>
                    <a:pt x="15" y="11"/>
                    <a:pt x="11" y="2"/>
                    <a:pt x="10" y="1"/>
                  </a:cubicBezTo>
                  <a:cubicBezTo>
                    <a:pt x="9" y="0"/>
                    <a:pt x="8" y="2"/>
                    <a:pt x="5" y="5"/>
                  </a:cubicBezTo>
                  <a:cubicBezTo>
                    <a:pt x="2" y="8"/>
                    <a:pt x="1" y="10"/>
                    <a:pt x="0" y="13"/>
                  </a:cubicBezTo>
                  <a:cubicBezTo>
                    <a:pt x="5" y="12"/>
                    <a:pt x="13" y="15"/>
                    <a:pt x="1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3" name="Freeform 1014"/>
            <p:cNvSpPr>
              <a:spLocks/>
            </p:cNvSpPr>
            <p:nvPr userDrawn="1"/>
          </p:nvSpPr>
          <p:spPr bwMode="auto">
            <a:xfrm>
              <a:off x="9955213" y="4452938"/>
              <a:ext cx="1588" cy="1588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4" name="Freeform 1015"/>
            <p:cNvSpPr>
              <a:spLocks/>
            </p:cNvSpPr>
            <p:nvPr userDrawn="1"/>
          </p:nvSpPr>
          <p:spPr bwMode="auto">
            <a:xfrm>
              <a:off x="9947276" y="4452938"/>
              <a:ext cx="7938" cy="6350"/>
            </a:xfrm>
            <a:custGeom>
              <a:avLst/>
              <a:gdLst>
                <a:gd name="T0" fmla="*/ 1 w 5"/>
                <a:gd name="T1" fmla="*/ 2 h 4"/>
                <a:gd name="T2" fmla="*/ 4 w 5"/>
                <a:gd name="T3" fmla="*/ 1 h 4"/>
                <a:gd name="T4" fmla="*/ 5 w 5"/>
                <a:gd name="T5" fmla="*/ 1 h 4"/>
                <a:gd name="T6" fmla="*/ 4 w 5"/>
                <a:gd name="T7" fmla="*/ 1 h 4"/>
                <a:gd name="T8" fmla="*/ 1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2"/>
                  </a:moveTo>
                  <a:cubicBezTo>
                    <a:pt x="0" y="4"/>
                    <a:pt x="1" y="4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3" y="0"/>
                    <a:pt x="2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5" name="Freeform 1016"/>
            <p:cNvSpPr>
              <a:spLocks/>
            </p:cNvSpPr>
            <p:nvPr userDrawn="1"/>
          </p:nvSpPr>
          <p:spPr bwMode="auto">
            <a:xfrm>
              <a:off x="9836151" y="4489450"/>
              <a:ext cx="46038" cy="19050"/>
            </a:xfrm>
            <a:custGeom>
              <a:avLst/>
              <a:gdLst>
                <a:gd name="T0" fmla="*/ 20 w 28"/>
                <a:gd name="T1" fmla="*/ 11 h 12"/>
                <a:gd name="T2" fmla="*/ 24 w 28"/>
                <a:gd name="T3" fmla="*/ 2 h 12"/>
                <a:gd name="T4" fmla="*/ 14 w 28"/>
                <a:gd name="T5" fmla="*/ 1 h 12"/>
                <a:gd name="T6" fmla="*/ 7 w 28"/>
                <a:gd name="T7" fmla="*/ 5 h 12"/>
                <a:gd name="T8" fmla="*/ 20 w 28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2">
                  <a:moveTo>
                    <a:pt x="20" y="11"/>
                  </a:moveTo>
                  <a:cubicBezTo>
                    <a:pt x="23" y="11"/>
                    <a:pt x="28" y="3"/>
                    <a:pt x="24" y="2"/>
                  </a:cubicBezTo>
                  <a:cubicBezTo>
                    <a:pt x="20" y="1"/>
                    <a:pt x="16" y="0"/>
                    <a:pt x="14" y="1"/>
                  </a:cubicBezTo>
                  <a:cubicBezTo>
                    <a:pt x="8" y="4"/>
                    <a:pt x="0" y="6"/>
                    <a:pt x="7" y="5"/>
                  </a:cubicBezTo>
                  <a:cubicBezTo>
                    <a:pt x="14" y="3"/>
                    <a:pt x="17" y="12"/>
                    <a:pt x="2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6" name="Freeform 1017"/>
            <p:cNvSpPr>
              <a:spLocks/>
            </p:cNvSpPr>
            <p:nvPr userDrawn="1"/>
          </p:nvSpPr>
          <p:spPr bwMode="auto">
            <a:xfrm>
              <a:off x="9898063" y="4500563"/>
              <a:ext cx="1588" cy="3175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0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7" name="Freeform 1018"/>
            <p:cNvSpPr>
              <a:spLocks/>
            </p:cNvSpPr>
            <p:nvPr userDrawn="1"/>
          </p:nvSpPr>
          <p:spPr bwMode="auto">
            <a:xfrm>
              <a:off x="9898063" y="4503738"/>
              <a:ext cx="0" cy="1588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8" name="Freeform 1019"/>
            <p:cNvSpPr>
              <a:spLocks/>
            </p:cNvSpPr>
            <p:nvPr userDrawn="1"/>
          </p:nvSpPr>
          <p:spPr bwMode="auto">
            <a:xfrm>
              <a:off x="9885363" y="4500563"/>
              <a:ext cx="12700" cy="7938"/>
            </a:xfrm>
            <a:custGeom>
              <a:avLst/>
              <a:gdLst>
                <a:gd name="T0" fmla="*/ 7 w 8"/>
                <a:gd name="T1" fmla="*/ 3 h 5"/>
                <a:gd name="T2" fmla="*/ 8 w 8"/>
                <a:gd name="T3" fmla="*/ 3 h 5"/>
                <a:gd name="T4" fmla="*/ 4 w 8"/>
                <a:gd name="T5" fmla="*/ 1 h 5"/>
                <a:gd name="T6" fmla="*/ 7 w 8"/>
                <a:gd name="T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5">
                  <a:moveTo>
                    <a:pt x="7" y="3"/>
                  </a:moveTo>
                  <a:cubicBezTo>
                    <a:pt x="7" y="3"/>
                    <a:pt x="8" y="3"/>
                    <a:pt x="8" y="3"/>
                  </a:cubicBezTo>
                  <a:cubicBezTo>
                    <a:pt x="7" y="2"/>
                    <a:pt x="6" y="1"/>
                    <a:pt x="4" y="1"/>
                  </a:cubicBezTo>
                  <a:cubicBezTo>
                    <a:pt x="0" y="0"/>
                    <a:pt x="3" y="5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9" name="Freeform 1020"/>
            <p:cNvSpPr>
              <a:spLocks/>
            </p:cNvSpPr>
            <p:nvPr userDrawn="1"/>
          </p:nvSpPr>
          <p:spPr bwMode="auto">
            <a:xfrm>
              <a:off x="9658351" y="4351338"/>
              <a:ext cx="220663" cy="277813"/>
            </a:xfrm>
            <a:custGeom>
              <a:avLst/>
              <a:gdLst>
                <a:gd name="T0" fmla="*/ 55 w 133"/>
                <a:gd name="T1" fmla="*/ 91 h 168"/>
                <a:gd name="T2" fmla="*/ 76 w 133"/>
                <a:gd name="T3" fmla="*/ 87 h 168"/>
                <a:gd name="T4" fmla="*/ 89 w 133"/>
                <a:gd name="T5" fmla="*/ 74 h 168"/>
                <a:gd name="T6" fmla="*/ 103 w 133"/>
                <a:gd name="T7" fmla="*/ 64 h 168"/>
                <a:gd name="T8" fmla="*/ 78 w 133"/>
                <a:gd name="T9" fmla="*/ 62 h 168"/>
                <a:gd name="T10" fmla="*/ 60 w 133"/>
                <a:gd name="T11" fmla="*/ 76 h 168"/>
                <a:gd name="T12" fmla="*/ 52 w 133"/>
                <a:gd name="T13" fmla="*/ 67 h 168"/>
                <a:gd name="T14" fmla="*/ 48 w 133"/>
                <a:gd name="T15" fmla="*/ 76 h 168"/>
                <a:gd name="T16" fmla="*/ 31 w 133"/>
                <a:gd name="T17" fmla="*/ 67 h 168"/>
                <a:gd name="T18" fmla="*/ 29 w 133"/>
                <a:gd name="T19" fmla="*/ 50 h 168"/>
                <a:gd name="T20" fmla="*/ 41 w 133"/>
                <a:gd name="T21" fmla="*/ 49 h 168"/>
                <a:gd name="T22" fmla="*/ 65 w 133"/>
                <a:gd name="T23" fmla="*/ 49 h 168"/>
                <a:gd name="T24" fmla="*/ 97 w 133"/>
                <a:gd name="T25" fmla="*/ 42 h 168"/>
                <a:gd name="T26" fmla="*/ 117 w 133"/>
                <a:gd name="T27" fmla="*/ 36 h 168"/>
                <a:gd name="T28" fmla="*/ 132 w 133"/>
                <a:gd name="T29" fmla="*/ 25 h 168"/>
                <a:gd name="T30" fmla="*/ 114 w 133"/>
                <a:gd name="T31" fmla="*/ 14 h 168"/>
                <a:gd name="T32" fmla="*/ 97 w 133"/>
                <a:gd name="T33" fmla="*/ 27 h 168"/>
                <a:gd name="T34" fmla="*/ 65 w 133"/>
                <a:gd name="T35" fmla="*/ 25 h 168"/>
                <a:gd name="T36" fmla="*/ 45 w 133"/>
                <a:gd name="T37" fmla="*/ 24 h 168"/>
                <a:gd name="T38" fmla="*/ 35 w 133"/>
                <a:gd name="T39" fmla="*/ 36 h 168"/>
                <a:gd name="T40" fmla="*/ 17 w 133"/>
                <a:gd name="T41" fmla="*/ 39 h 168"/>
                <a:gd name="T42" fmla="*/ 26 w 133"/>
                <a:gd name="T43" fmla="*/ 58 h 168"/>
                <a:gd name="T44" fmla="*/ 17 w 133"/>
                <a:gd name="T45" fmla="*/ 72 h 168"/>
                <a:gd name="T46" fmla="*/ 7 w 133"/>
                <a:gd name="T47" fmla="*/ 88 h 168"/>
                <a:gd name="T48" fmla="*/ 1 w 133"/>
                <a:gd name="T49" fmla="*/ 110 h 168"/>
                <a:gd name="T50" fmla="*/ 18 w 133"/>
                <a:gd name="T51" fmla="*/ 125 h 168"/>
                <a:gd name="T52" fmla="*/ 14 w 133"/>
                <a:gd name="T53" fmla="*/ 154 h 168"/>
                <a:gd name="T54" fmla="*/ 27 w 133"/>
                <a:gd name="T55" fmla="*/ 167 h 168"/>
                <a:gd name="T56" fmla="*/ 35 w 133"/>
                <a:gd name="T57" fmla="*/ 148 h 168"/>
                <a:gd name="T58" fmla="*/ 36 w 133"/>
                <a:gd name="T59" fmla="*/ 121 h 168"/>
                <a:gd name="T60" fmla="*/ 47 w 133"/>
                <a:gd name="T61" fmla="*/ 115 h 168"/>
                <a:gd name="T62" fmla="*/ 51 w 133"/>
                <a:gd name="T63" fmla="*/ 141 h 168"/>
                <a:gd name="T64" fmla="*/ 59 w 133"/>
                <a:gd name="T65" fmla="*/ 148 h 168"/>
                <a:gd name="T66" fmla="*/ 73 w 133"/>
                <a:gd name="T67" fmla="*/ 136 h 168"/>
                <a:gd name="T68" fmla="*/ 88 w 133"/>
                <a:gd name="T69" fmla="*/ 138 h 168"/>
                <a:gd name="T70" fmla="*/ 83 w 133"/>
                <a:gd name="T71" fmla="*/ 126 h 168"/>
                <a:gd name="T72" fmla="*/ 75 w 133"/>
                <a:gd name="T73" fmla="*/ 119 h 168"/>
                <a:gd name="T74" fmla="*/ 69 w 133"/>
                <a:gd name="T75" fmla="*/ 107 h 168"/>
                <a:gd name="T76" fmla="*/ 55 w 133"/>
                <a:gd name="T77" fmla="*/ 91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3" h="168">
                  <a:moveTo>
                    <a:pt x="55" y="91"/>
                  </a:moveTo>
                  <a:cubicBezTo>
                    <a:pt x="62" y="85"/>
                    <a:pt x="73" y="87"/>
                    <a:pt x="76" y="87"/>
                  </a:cubicBezTo>
                  <a:cubicBezTo>
                    <a:pt x="78" y="86"/>
                    <a:pt x="83" y="75"/>
                    <a:pt x="89" y="74"/>
                  </a:cubicBezTo>
                  <a:cubicBezTo>
                    <a:pt x="95" y="73"/>
                    <a:pt x="111" y="68"/>
                    <a:pt x="103" y="64"/>
                  </a:cubicBezTo>
                  <a:cubicBezTo>
                    <a:pt x="95" y="60"/>
                    <a:pt x="87" y="59"/>
                    <a:pt x="78" y="62"/>
                  </a:cubicBezTo>
                  <a:cubicBezTo>
                    <a:pt x="69" y="65"/>
                    <a:pt x="65" y="79"/>
                    <a:pt x="60" y="76"/>
                  </a:cubicBezTo>
                  <a:cubicBezTo>
                    <a:pt x="55" y="73"/>
                    <a:pt x="57" y="63"/>
                    <a:pt x="52" y="67"/>
                  </a:cubicBezTo>
                  <a:cubicBezTo>
                    <a:pt x="47" y="71"/>
                    <a:pt x="55" y="82"/>
                    <a:pt x="48" y="76"/>
                  </a:cubicBezTo>
                  <a:cubicBezTo>
                    <a:pt x="42" y="70"/>
                    <a:pt x="33" y="72"/>
                    <a:pt x="31" y="67"/>
                  </a:cubicBezTo>
                  <a:cubicBezTo>
                    <a:pt x="28" y="62"/>
                    <a:pt x="23" y="54"/>
                    <a:pt x="29" y="50"/>
                  </a:cubicBezTo>
                  <a:cubicBezTo>
                    <a:pt x="34" y="46"/>
                    <a:pt x="32" y="47"/>
                    <a:pt x="41" y="49"/>
                  </a:cubicBezTo>
                  <a:cubicBezTo>
                    <a:pt x="50" y="51"/>
                    <a:pt x="49" y="50"/>
                    <a:pt x="65" y="49"/>
                  </a:cubicBezTo>
                  <a:cubicBezTo>
                    <a:pt x="80" y="49"/>
                    <a:pt x="90" y="43"/>
                    <a:pt x="97" y="42"/>
                  </a:cubicBezTo>
                  <a:cubicBezTo>
                    <a:pt x="105" y="41"/>
                    <a:pt x="110" y="41"/>
                    <a:pt x="117" y="36"/>
                  </a:cubicBezTo>
                  <a:cubicBezTo>
                    <a:pt x="124" y="31"/>
                    <a:pt x="131" y="29"/>
                    <a:pt x="132" y="25"/>
                  </a:cubicBezTo>
                  <a:cubicBezTo>
                    <a:pt x="133" y="22"/>
                    <a:pt x="131" y="0"/>
                    <a:pt x="114" y="14"/>
                  </a:cubicBezTo>
                  <a:cubicBezTo>
                    <a:pt x="107" y="19"/>
                    <a:pt x="112" y="28"/>
                    <a:pt x="97" y="27"/>
                  </a:cubicBezTo>
                  <a:cubicBezTo>
                    <a:pt x="81" y="25"/>
                    <a:pt x="71" y="27"/>
                    <a:pt x="65" y="25"/>
                  </a:cubicBezTo>
                  <a:cubicBezTo>
                    <a:pt x="58" y="22"/>
                    <a:pt x="49" y="21"/>
                    <a:pt x="45" y="24"/>
                  </a:cubicBezTo>
                  <a:cubicBezTo>
                    <a:pt x="41" y="26"/>
                    <a:pt x="40" y="36"/>
                    <a:pt x="35" y="36"/>
                  </a:cubicBezTo>
                  <a:cubicBezTo>
                    <a:pt x="30" y="37"/>
                    <a:pt x="19" y="31"/>
                    <a:pt x="17" y="39"/>
                  </a:cubicBezTo>
                  <a:cubicBezTo>
                    <a:pt x="15" y="47"/>
                    <a:pt x="27" y="53"/>
                    <a:pt x="26" y="58"/>
                  </a:cubicBezTo>
                  <a:cubicBezTo>
                    <a:pt x="24" y="62"/>
                    <a:pt x="22" y="64"/>
                    <a:pt x="17" y="72"/>
                  </a:cubicBezTo>
                  <a:cubicBezTo>
                    <a:pt x="12" y="79"/>
                    <a:pt x="10" y="79"/>
                    <a:pt x="7" y="88"/>
                  </a:cubicBezTo>
                  <a:cubicBezTo>
                    <a:pt x="4" y="96"/>
                    <a:pt x="2" y="101"/>
                    <a:pt x="1" y="110"/>
                  </a:cubicBezTo>
                  <a:cubicBezTo>
                    <a:pt x="0" y="118"/>
                    <a:pt x="15" y="115"/>
                    <a:pt x="18" y="125"/>
                  </a:cubicBezTo>
                  <a:cubicBezTo>
                    <a:pt x="22" y="134"/>
                    <a:pt x="15" y="147"/>
                    <a:pt x="14" y="154"/>
                  </a:cubicBezTo>
                  <a:cubicBezTo>
                    <a:pt x="13" y="160"/>
                    <a:pt x="15" y="168"/>
                    <a:pt x="27" y="167"/>
                  </a:cubicBezTo>
                  <a:cubicBezTo>
                    <a:pt x="39" y="165"/>
                    <a:pt x="34" y="158"/>
                    <a:pt x="35" y="148"/>
                  </a:cubicBezTo>
                  <a:cubicBezTo>
                    <a:pt x="36" y="138"/>
                    <a:pt x="34" y="122"/>
                    <a:pt x="36" y="121"/>
                  </a:cubicBezTo>
                  <a:cubicBezTo>
                    <a:pt x="37" y="119"/>
                    <a:pt x="41" y="98"/>
                    <a:pt x="47" y="115"/>
                  </a:cubicBezTo>
                  <a:cubicBezTo>
                    <a:pt x="52" y="132"/>
                    <a:pt x="51" y="132"/>
                    <a:pt x="51" y="141"/>
                  </a:cubicBezTo>
                  <a:cubicBezTo>
                    <a:pt x="50" y="149"/>
                    <a:pt x="49" y="150"/>
                    <a:pt x="59" y="148"/>
                  </a:cubicBezTo>
                  <a:cubicBezTo>
                    <a:pt x="69" y="146"/>
                    <a:pt x="68" y="137"/>
                    <a:pt x="73" y="136"/>
                  </a:cubicBezTo>
                  <a:cubicBezTo>
                    <a:pt x="79" y="135"/>
                    <a:pt x="86" y="142"/>
                    <a:pt x="88" y="138"/>
                  </a:cubicBezTo>
                  <a:cubicBezTo>
                    <a:pt x="91" y="133"/>
                    <a:pt x="90" y="128"/>
                    <a:pt x="83" y="126"/>
                  </a:cubicBezTo>
                  <a:cubicBezTo>
                    <a:pt x="76" y="123"/>
                    <a:pt x="74" y="121"/>
                    <a:pt x="75" y="119"/>
                  </a:cubicBezTo>
                  <a:cubicBezTo>
                    <a:pt x="76" y="116"/>
                    <a:pt x="80" y="113"/>
                    <a:pt x="69" y="107"/>
                  </a:cubicBezTo>
                  <a:cubicBezTo>
                    <a:pt x="59" y="100"/>
                    <a:pt x="47" y="98"/>
                    <a:pt x="55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0" name="Freeform 1021"/>
            <p:cNvSpPr>
              <a:spLocks/>
            </p:cNvSpPr>
            <p:nvPr userDrawn="1"/>
          </p:nvSpPr>
          <p:spPr bwMode="auto">
            <a:xfrm>
              <a:off x="9880601" y="4305300"/>
              <a:ext cx="15875" cy="28575"/>
            </a:xfrm>
            <a:custGeom>
              <a:avLst/>
              <a:gdLst>
                <a:gd name="T0" fmla="*/ 8 w 10"/>
                <a:gd name="T1" fmla="*/ 13 h 18"/>
                <a:gd name="T2" fmla="*/ 4 w 10"/>
                <a:gd name="T3" fmla="*/ 5 h 18"/>
                <a:gd name="T4" fmla="*/ 0 w 10"/>
                <a:gd name="T5" fmla="*/ 4 h 18"/>
                <a:gd name="T6" fmla="*/ 8 w 10"/>
                <a:gd name="T7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8">
                  <a:moveTo>
                    <a:pt x="8" y="13"/>
                  </a:moveTo>
                  <a:cubicBezTo>
                    <a:pt x="10" y="8"/>
                    <a:pt x="8" y="6"/>
                    <a:pt x="4" y="5"/>
                  </a:cubicBezTo>
                  <a:cubicBezTo>
                    <a:pt x="0" y="3"/>
                    <a:pt x="0" y="0"/>
                    <a:pt x="0" y="4"/>
                  </a:cubicBezTo>
                  <a:cubicBezTo>
                    <a:pt x="1" y="12"/>
                    <a:pt x="6" y="18"/>
                    <a:pt x="8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1" name="Freeform 1022"/>
            <p:cNvSpPr>
              <a:spLocks/>
            </p:cNvSpPr>
            <p:nvPr userDrawn="1"/>
          </p:nvSpPr>
          <p:spPr bwMode="auto">
            <a:xfrm>
              <a:off x="9915526" y="4265613"/>
              <a:ext cx="26988" cy="44450"/>
            </a:xfrm>
            <a:custGeom>
              <a:avLst/>
              <a:gdLst>
                <a:gd name="T0" fmla="*/ 15 w 16"/>
                <a:gd name="T1" fmla="*/ 12 h 27"/>
                <a:gd name="T2" fmla="*/ 4 w 16"/>
                <a:gd name="T3" fmla="*/ 10 h 27"/>
                <a:gd name="T4" fmla="*/ 4 w 16"/>
                <a:gd name="T5" fmla="*/ 24 h 27"/>
                <a:gd name="T6" fmla="*/ 15 w 16"/>
                <a:gd name="T7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7">
                  <a:moveTo>
                    <a:pt x="15" y="12"/>
                  </a:moveTo>
                  <a:cubicBezTo>
                    <a:pt x="15" y="9"/>
                    <a:pt x="6" y="0"/>
                    <a:pt x="4" y="10"/>
                  </a:cubicBezTo>
                  <a:cubicBezTo>
                    <a:pt x="2" y="19"/>
                    <a:pt x="0" y="22"/>
                    <a:pt x="4" y="24"/>
                  </a:cubicBezTo>
                  <a:cubicBezTo>
                    <a:pt x="9" y="27"/>
                    <a:pt x="16" y="15"/>
                    <a:pt x="1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2" name="Freeform 1023"/>
            <p:cNvSpPr>
              <a:spLocks/>
            </p:cNvSpPr>
            <p:nvPr userDrawn="1"/>
          </p:nvSpPr>
          <p:spPr bwMode="auto">
            <a:xfrm>
              <a:off x="9880601" y="4532313"/>
              <a:ext cx="65088" cy="46038"/>
            </a:xfrm>
            <a:custGeom>
              <a:avLst/>
              <a:gdLst>
                <a:gd name="T0" fmla="*/ 34 w 39"/>
                <a:gd name="T1" fmla="*/ 14 h 28"/>
                <a:gd name="T2" fmla="*/ 28 w 39"/>
                <a:gd name="T3" fmla="*/ 9 h 28"/>
                <a:gd name="T4" fmla="*/ 18 w 39"/>
                <a:gd name="T5" fmla="*/ 4 h 28"/>
                <a:gd name="T6" fmla="*/ 7 w 39"/>
                <a:gd name="T7" fmla="*/ 17 h 28"/>
                <a:gd name="T8" fmla="*/ 25 w 39"/>
                <a:gd name="T9" fmla="*/ 26 h 28"/>
                <a:gd name="T10" fmla="*/ 34 w 39"/>
                <a:gd name="T11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28">
                  <a:moveTo>
                    <a:pt x="34" y="14"/>
                  </a:moveTo>
                  <a:cubicBezTo>
                    <a:pt x="32" y="7"/>
                    <a:pt x="39" y="9"/>
                    <a:pt x="28" y="9"/>
                  </a:cubicBezTo>
                  <a:cubicBezTo>
                    <a:pt x="17" y="9"/>
                    <a:pt x="27" y="0"/>
                    <a:pt x="18" y="4"/>
                  </a:cubicBezTo>
                  <a:cubicBezTo>
                    <a:pt x="7" y="9"/>
                    <a:pt x="0" y="11"/>
                    <a:pt x="7" y="17"/>
                  </a:cubicBezTo>
                  <a:cubicBezTo>
                    <a:pt x="13" y="22"/>
                    <a:pt x="17" y="28"/>
                    <a:pt x="25" y="26"/>
                  </a:cubicBezTo>
                  <a:cubicBezTo>
                    <a:pt x="32" y="24"/>
                    <a:pt x="37" y="21"/>
                    <a:pt x="34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3" name="Freeform 1024"/>
            <p:cNvSpPr>
              <a:spLocks/>
            </p:cNvSpPr>
            <p:nvPr userDrawn="1"/>
          </p:nvSpPr>
          <p:spPr bwMode="auto">
            <a:xfrm>
              <a:off x="9344026" y="4198938"/>
              <a:ext cx="341313" cy="369888"/>
            </a:xfrm>
            <a:custGeom>
              <a:avLst/>
              <a:gdLst>
                <a:gd name="T0" fmla="*/ 150 w 206"/>
                <a:gd name="T1" fmla="*/ 198 h 223"/>
                <a:gd name="T2" fmla="*/ 147 w 206"/>
                <a:gd name="T3" fmla="*/ 172 h 223"/>
                <a:gd name="T4" fmla="*/ 169 w 206"/>
                <a:gd name="T5" fmla="*/ 151 h 223"/>
                <a:gd name="T6" fmla="*/ 171 w 206"/>
                <a:gd name="T7" fmla="*/ 127 h 223"/>
                <a:gd name="T8" fmla="*/ 189 w 206"/>
                <a:gd name="T9" fmla="*/ 132 h 223"/>
                <a:gd name="T10" fmla="*/ 195 w 206"/>
                <a:gd name="T11" fmla="*/ 118 h 223"/>
                <a:gd name="T12" fmla="*/ 171 w 206"/>
                <a:gd name="T13" fmla="*/ 109 h 223"/>
                <a:gd name="T14" fmla="*/ 180 w 206"/>
                <a:gd name="T15" fmla="*/ 103 h 223"/>
                <a:gd name="T16" fmla="*/ 173 w 206"/>
                <a:gd name="T17" fmla="*/ 89 h 223"/>
                <a:gd name="T18" fmla="*/ 162 w 206"/>
                <a:gd name="T19" fmla="*/ 70 h 223"/>
                <a:gd name="T20" fmla="*/ 177 w 206"/>
                <a:gd name="T21" fmla="*/ 64 h 223"/>
                <a:gd name="T22" fmla="*/ 183 w 206"/>
                <a:gd name="T23" fmla="*/ 47 h 223"/>
                <a:gd name="T24" fmla="*/ 200 w 206"/>
                <a:gd name="T25" fmla="*/ 43 h 223"/>
                <a:gd name="T26" fmla="*/ 198 w 206"/>
                <a:gd name="T27" fmla="*/ 34 h 223"/>
                <a:gd name="T28" fmla="*/ 180 w 206"/>
                <a:gd name="T29" fmla="*/ 22 h 223"/>
                <a:gd name="T30" fmla="*/ 169 w 206"/>
                <a:gd name="T31" fmla="*/ 10 h 223"/>
                <a:gd name="T32" fmla="*/ 157 w 206"/>
                <a:gd name="T33" fmla="*/ 2 h 223"/>
                <a:gd name="T34" fmla="*/ 144 w 206"/>
                <a:gd name="T35" fmla="*/ 5 h 223"/>
                <a:gd name="T36" fmla="*/ 141 w 206"/>
                <a:gd name="T37" fmla="*/ 26 h 223"/>
                <a:gd name="T38" fmla="*/ 118 w 206"/>
                <a:gd name="T39" fmla="*/ 35 h 223"/>
                <a:gd name="T40" fmla="*/ 117 w 206"/>
                <a:gd name="T41" fmla="*/ 46 h 223"/>
                <a:gd name="T42" fmla="*/ 100 w 206"/>
                <a:gd name="T43" fmla="*/ 50 h 223"/>
                <a:gd name="T44" fmla="*/ 81 w 206"/>
                <a:gd name="T45" fmla="*/ 73 h 223"/>
                <a:gd name="T46" fmla="*/ 66 w 206"/>
                <a:gd name="T47" fmla="*/ 82 h 223"/>
                <a:gd name="T48" fmla="*/ 42 w 206"/>
                <a:gd name="T49" fmla="*/ 98 h 223"/>
                <a:gd name="T50" fmla="*/ 36 w 206"/>
                <a:gd name="T51" fmla="*/ 114 h 223"/>
                <a:gd name="T52" fmla="*/ 5 w 206"/>
                <a:gd name="T53" fmla="*/ 110 h 223"/>
                <a:gd name="T54" fmla="*/ 3 w 206"/>
                <a:gd name="T55" fmla="*/ 134 h 223"/>
                <a:gd name="T56" fmla="*/ 11 w 206"/>
                <a:gd name="T57" fmla="*/ 157 h 223"/>
                <a:gd name="T58" fmla="*/ 12 w 206"/>
                <a:gd name="T59" fmla="*/ 169 h 223"/>
                <a:gd name="T60" fmla="*/ 22 w 206"/>
                <a:gd name="T61" fmla="*/ 175 h 223"/>
                <a:gd name="T62" fmla="*/ 29 w 206"/>
                <a:gd name="T63" fmla="*/ 194 h 223"/>
                <a:gd name="T64" fmla="*/ 35 w 206"/>
                <a:gd name="T65" fmla="*/ 200 h 223"/>
                <a:gd name="T66" fmla="*/ 51 w 206"/>
                <a:gd name="T67" fmla="*/ 205 h 223"/>
                <a:gd name="T68" fmla="*/ 59 w 206"/>
                <a:gd name="T69" fmla="*/ 209 h 223"/>
                <a:gd name="T70" fmla="*/ 60 w 206"/>
                <a:gd name="T71" fmla="*/ 212 h 223"/>
                <a:gd name="T72" fmla="*/ 80 w 206"/>
                <a:gd name="T73" fmla="*/ 211 h 223"/>
                <a:gd name="T74" fmla="*/ 95 w 206"/>
                <a:gd name="T75" fmla="*/ 209 h 223"/>
                <a:gd name="T76" fmla="*/ 101 w 206"/>
                <a:gd name="T77" fmla="*/ 219 h 223"/>
                <a:gd name="T78" fmla="*/ 112 w 206"/>
                <a:gd name="T79" fmla="*/ 221 h 223"/>
                <a:gd name="T80" fmla="*/ 136 w 206"/>
                <a:gd name="T81" fmla="*/ 215 h 223"/>
                <a:gd name="T82" fmla="*/ 150 w 206"/>
                <a:gd name="T83" fmla="*/ 198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6" h="223">
                  <a:moveTo>
                    <a:pt x="150" y="198"/>
                  </a:moveTo>
                  <a:cubicBezTo>
                    <a:pt x="152" y="189"/>
                    <a:pt x="140" y="184"/>
                    <a:pt x="147" y="172"/>
                  </a:cubicBezTo>
                  <a:cubicBezTo>
                    <a:pt x="155" y="160"/>
                    <a:pt x="168" y="162"/>
                    <a:pt x="169" y="151"/>
                  </a:cubicBezTo>
                  <a:cubicBezTo>
                    <a:pt x="170" y="140"/>
                    <a:pt x="166" y="130"/>
                    <a:pt x="171" y="127"/>
                  </a:cubicBezTo>
                  <a:cubicBezTo>
                    <a:pt x="175" y="125"/>
                    <a:pt x="182" y="133"/>
                    <a:pt x="189" y="132"/>
                  </a:cubicBezTo>
                  <a:cubicBezTo>
                    <a:pt x="196" y="130"/>
                    <a:pt x="202" y="121"/>
                    <a:pt x="195" y="118"/>
                  </a:cubicBezTo>
                  <a:cubicBezTo>
                    <a:pt x="187" y="114"/>
                    <a:pt x="172" y="114"/>
                    <a:pt x="171" y="109"/>
                  </a:cubicBezTo>
                  <a:cubicBezTo>
                    <a:pt x="170" y="103"/>
                    <a:pt x="177" y="105"/>
                    <a:pt x="180" y="103"/>
                  </a:cubicBezTo>
                  <a:cubicBezTo>
                    <a:pt x="183" y="101"/>
                    <a:pt x="180" y="95"/>
                    <a:pt x="173" y="89"/>
                  </a:cubicBezTo>
                  <a:cubicBezTo>
                    <a:pt x="167" y="83"/>
                    <a:pt x="161" y="74"/>
                    <a:pt x="162" y="70"/>
                  </a:cubicBezTo>
                  <a:cubicBezTo>
                    <a:pt x="164" y="65"/>
                    <a:pt x="170" y="67"/>
                    <a:pt x="177" y="64"/>
                  </a:cubicBezTo>
                  <a:cubicBezTo>
                    <a:pt x="184" y="62"/>
                    <a:pt x="180" y="51"/>
                    <a:pt x="183" y="47"/>
                  </a:cubicBezTo>
                  <a:cubicBezTo>
                    <a:pt x="186" y="42"/>
                    <a:pt x="197" y="45"/>
                    <a:pt x="200" y="43"/>
                  </a:cubicBezTo>
                  <a:cubicBezTo>
                    <a:pt x="203" y="40"/>
                    <a:pt x="206" y="35"/>
                    <a:pt x="198" y="34"/>
                  </a:cubicBezTo>
                  <a:cubicBezTo>
                    <a:pt x="190" y="33"/>
                    <a:pt x="188" y="25"/>
                    <a:pt x="180" y="22"/>
                  </a:cubicBezTo>
                  <a:cubicBezTo>
                    <a:pt x="171" y="19"/>
                    <a:pt x="169" y="14"/>
                    <a:pt x="169" y="10"/>
                  </a:cubicBezTo>
                  <a:cubicBezTo>
                    <a:pt x="168" y="6"/>
                    <a:pt x="165" y="2"/>
                    <a:pt x="157" y="2"/>
                  </a:cubicBezTo>
                  <a:cubicBezTo>
                    <a:pt x="148" y="2"/>
                    <a:pt x="147" y="0"/>
                    <a:pt x="144" y="5"/>
                  </a:cubicBezTo>
                  <a:cubicBezTo>
                    <a:pt x="142" y="11"/>
                    <a:pt x="148" y="19"/>
                    <a:pt x="141" y="26"/>
                  </a:cubicBezTo>
                  <a:cubicBezTo>
                    <a:pt x="135" y="34"/>
                    <a:pt x="120" y="33"/>
                    <a:pt x="118" y="35"/>
                  </a:cubicBezTo>
                  <a:cubicBezTo>
                    <a:pt x="116" y="37"/>
                    <a:pt x="118" y="44"/>
                    <a:pt x="117" y="46"/>
                  </a:cubicBezTo>
                  <a:cubicBezTo>
                    <a:pt x="115" y="47"/>
                    <a:pt x="108" y="41"/>
                    <a:pt x="100" y="50"/>
                  </a:cubicBezTo>
                  <a:cubicBezTo>
                    <a:pt x="91" y="59"/>
                    <a:pt x="83" y="70"/>
                    <a:pt x="81" y="73"/>
                  </a:cubicBezTo>
                  <a:cubicBezTo>
                    <a:pt x="78" y="75"/>
                    <a:pt x="79" y="82"/>
                    <a:pt x="66" y="82"/>
                  </a:cubicBezTo>
                  <a:cubicBezTo>
                    <a:pt x="53" y="82"/>
                    <a:pt x="43" y="88"/>
                    <a:pt x="42" y="98"/>
                  </a:cubicBezTo>
                  <a:cubicBezTo>
                    <a:pt x="42" y="109"/>
                    <a:pt x="44" y="120"/>
                    <a:pt x="36" y="114"/>
                  </a:cubicBezTo>
                  <a:cubicBezTo>
                    <a:pt x="28" y="108"/>
                    <a:pt x="14" y="88"/>
                    <a:pt x="5" y="110"/>
                  </a:cubicBezTo>
                  <a:cubicBezTo>
                    <a:pt x="0" y="120"/>
                    <a:pt x="0" y="122"/>
                    <a:pt x="3" y="134"/>
                  </a:cubicBezTo>
                  <a:cubicBezTo>
                    <a:pt x="7" y="147"/>
                    <a:pt x="11" y="151"/>
                    <a:pt x="11" y="157"/>
                  </a:cubicBezTo>
                  <a:cubicBezTo>
                    <a:pt x="10" y="163"/>
                    <a:pt x="8" y="168"/>
                    <a:pt x="12" y="169"/>
                  </a:cubicBezTo>
                  <a:cubicBezTo>
                    <a:pt x="17" y="170"/>
                    <a:pt x="21" y="170"/>
                    <a:pt x="22" y="175"/>
                  </a:cubicBezTo>
                  <a:cubicBezTo>
                    <a:pt x="23" y="181"/>
                    <a:pt x="28" y="190"/>
                    <a:pt x="29" y="194"/>
                  </a:cubicBezTo>
                  <a:cubicBezTo>
                    <a:pt x="31" y="199"/>
                    <a:pt x="29" y="199"/>
                    <a:pt x="35" y="200"/>
                  </a:cubicBezTo>
                  <a:cubicBezTo>
                    <a:pt x="41" y="200"/>
                    <a:pt x="48" y="205"/>
                    <a:pt x="51" y="205"/>
                  </a:cubicBezTo>
                  <a:cubicBezTo>
                    <a:pt x="55" y="205"/>
                    <a:pt x="60" y="204"/>
                    <a:pt x="59" y="209"/>
                  </a:cubicBezTo>
                  <a:cubicBezTo>
                    <a:pt x="58" y="214"/>
                    <a:pt x="54" y="214"/>
                    <a:pt x="60" y="212"/>
                  </a:cubicBezTo>
                  <a:cubicBezTo>
                    <a:pt x="67" y="211"/>
                    <a:pt x="74" y="212"/>
                    <a:pt x="80" y="211"/>
                  </a:cubicBezTo>
                  <a:cubicBezTo>
                    <a:pt x="86" y="210"/>
                    <a:pt x="91" y="209"/>
                    <a:pt x="95" y="209"/>
                  </a:cubicBezTo>
                  <a:cubicBezTo>
                    <a:pt x="99" y="209"/>
                    <a:pt x="100" y="216"/>
                    <a:pt x="101" y="219"/>
                  </a:cubicBezTo>
                  <a:cubicBezTo>
                    <a:pt x="102" y="223"/>
                    <a:pt x="105" y="222"/>
                    <a:pt x="112" y="221"/>
                  </a:cubicBezTo>
                  <a:cubicBezTo>
                    <a:pt x="119" y="220"/>
                    <a:pt x="131" y="221"/>
                    <a:pt x="136" y="215"/>
                  </a:cubicBezTo>
                  <a:cubicBezTo>
                    <a:pt x="140" y="210"/>
                    <a:pt x="148" y="207"/>
                    <a:pt x="15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4" name="Freeform 1025"/>
            <p:cNvSpPr>
              <a:spLocks/>
            </p:cNvSpPr>
            <p:nvPr userDrawn="1"/>
          </p:nvSpPr>
          <p:spPr bwMode="auto">
            <a:xfrm>
              <a:off x="9666288" y="3789363"/>
              <a:ext cx="261938" cy="455613"/>
            </a:xfrm>
            <a:custGeom>
              <a:avLst/>
              <a:gdLst>
                <a:gd name="T0" fmla="*/ 23 w 158"/>
                <a:gd name="T1" fmla="*/ 6 h 275"/>
                <a:gd name="T2" fmla="*/ 9 w 158"/>
                <a:gd name="T3" fmla="*/ 29 h 275"/>
                <a:gd name="T4" fmla="*/ 5 w 158"/>
                <a:gd name="T5" fmla="*/ 63 h 275"/>
                <a:gd name="T6" fmla="*/ 21 w 158"/>
                <a:gd name="T7" fmla="*/ 92 h 275"/>
                <a:gd name="T8" fmla="*/ 27 w 158"/>
                <a:gd name="T9" fmla="*/ 117 h 275"/>
                <a:gd name="T10" fmla="*/ 37 w 158"/>
                <a:gd name="T11" fmla="*/ 132 h 275"/>
                <a:gd name="T12" fmla="*/ 51 w 158"/>
                <a:gd name="T13" fmla="*/ 123 h 275"/>
                <a:gd name="T14" fmla="*/ 46 w 158"/>
                <a:gd name="T15" fmla="*/ 105 h 275"/>
                <a:gd name="T16" fmla="*/ 66 w 158"/>
                <a:gd name="T17" fmla="*/ 117 h 275"/>
                <a:gd name="T18" fmla="*/ 96 w 158"/>
                <a:gd name="T19" fmla="*/ 140 h 275"/>
                <a:gd name="T20" fmla="*/ 102 w 158"/>
                <a:gd name="T21" fmla="*/ 162 h 275"/>
                <a:gd name="T22" fmla="*/ 93 w 158"/>
                <a:gd name="T23" fmla="*/ 183 h 275"/>
                <a:gd name="T24" fmla="*/ 116 w 158"/>
                <a:gd name="T25" fmla="*/ 190 h 275"/>
                <a:gd name="T26" fmla="*/ 111 w 158"/>
                <a:gd name="T27" fmla="*/ 216 h 275"/>
                <a:gd name="T28" fmla="*/ 81 w 158"/>
                <a:gd name="T29" fmla="*/ 209 h 275"/>
                <a:gd name="T30" fmla="*/ 66 w 158"/>
                <a:gd name="T31" fmla="*/ 218 h 275"/>
                <a:gd name="T32" fmla="*/ 66 w 158"/>
                <a:gd name="T33" fmla="*/ 240 h 275"/>
                <a:gd name="T34" fmla="*/ 52 w 158"/>
                <a:gd name="T35" fmla="*/ 263 h 275"/>
                <a:gd name="T36" fmla="*/ 71 w 158"/>
                <a:gd name="T37" fmla="*/ 241 h 275"/>
                <a:gd name="T38" fmla="*/ 97 w 158"/>
                <a:gd name="T39" fmla="*/ 234 h 275"/>
                <a:gd name="T40" fmla="*/ 102 w 158"/>
                <a:gd name="T41" fmla="*/ 247 h 275"/>
                <a:gd name="T42" fmla="*/ 113 w 158"/>
                <a:gd name="T43" fmla="*/ 268 h 275"/>
                <a:gd name="T44" fmla="*/ 132 w 158"/>
                <a:gd name="T45" fmla="*/ 266 h 275"/>
                <a:gd name="T46" fmla="*/ 133 w 158"/>
                <a:gd name="T47" fmla="*/ 242 h 275"/>
                <a:gd name="T48" fmla="*/ 146 w 158"/>
                <a:gd name="T49" fmla="*/ 248 h 275"/>
                <a:gd name="T50" fmla="*/ 151 w 158"/>
                <a:gd name="T51" fmla="*/ 204 h 275"/>
                <a:gd name="T52" fmla="*/ 126 w 158"/>
                <a:gd name="T53" fmla="*/ 182 h 275"/>
                <a:gd name="T54" fmla="*/ 132 w 158"/>
                <a:gd name="T55" fmla="*/ 144 h 275"/>
                <a:gd name="T56" fmla="*/ 113 w 158"/>
                <a:gd name="T57" fmla="*/ 120 h 275"/>
                <a:gd name="T58" fmla="*/ 84 w 158"/>
                <a:gd name="T59" fmla="*/ 95 h 275"/>
                <a:gd name="T60" fmla="*/ 51 w 158"/>
                <a:gd name="T61" fmla="*/ 90 h 275"/>
                <a:gd name="T62" fmla="*/ 39 w 158"/>
                <a:gd name="T63" fmla="*/ 67 h 275"/>
                <a:gd name="T64" fmla="*/ 56 w 158"/>
                <a:gd name="T65" fmla="*/ 49 h 275"/>
                <a:gd name="T66" fmla="*/ 50 w 158"/>
                <a:gd name="T67" fmla="*/ 9 h 275"/>
                <a:gd name="T68" fmla="*/ 23 w 158"/>
                <a:gd name="T69" fmla="*/ 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8" h="275">
                  <a:moveTo>
                    <a:pt x="23" y="6"/>
                  </a:moveTo>
                  <a:cubicBezTo>
                    <a:pt x="18" y="13"/>
                    <a:pt x="4" y="14"/>
                    <a:pt x="9" y="29"/>
                  </a:cubicBezTo>
                  <a:cubicBezTo>
                    <a:pt x="14" y="44"/>
                    <a:pt x="0" y="49"/>
                    <a:pt x="5" y="63"/>
                  </a:cubicBezTo>
                  <a:cubicBezTo>
                    <a:pt x="9" y="76"/>
                    <a:pt x="18" y="81"/>
                    <a:pt x="21" y="92"/>
                  </a:cubicBezTo>
                  <a:cubicBezTo>
                    <a:pt x="25" y="102"/>
                    <a:pt x="25" y="110"/>
                    <a:pt x="27" y="117"/>
                  </a:cubicBezTo>
                  <a:cubicBezTo>
                    <a:pt x="29" y="124"/>
                    <a:pt x="28" y="126"/>
                    <a:pt x="37" y="132"/>
                  </a:cubicBezTo>
                  <a:cubicBezTo>
                    <a:pt x="46" y="138"/>
                    <a:pt x="56" y="134"/>
                    <a:pt x="51" y="123"/>
                  </a:cubicBezTo>
                  <a:cubicBezTo>
                    <a:pt x="46" y="113"/>
                    <a:pt x="36" y="104"/>
                    <a:pt x="46" y="105"/>
                  </a:cubicBezTo>
                  <a:cubicBezTo>
                    <a:pt x="56" y="106"/>
                    <a:pt x="58" y="108"/>
                    <a:pt x="66" y="117"/>
                  </a:cubicBezTo>
                  <a:cubicBezTo>
                    <a:pt x="75" y="126"/>
                    <a:pt x="91" y="133"/>
                    <a:pt x="96" y="140"/>
                  </a:cubicBezTo>
                  <a:cubicBezTo>
                    <a:pt x="101" y="148"/>
                    <a:pt x="105" y="156"/>
                    <a:pt x="102" y="162"/>
                  </a:cubicBezTo>
                  <a:cubicBezTo>
                    <a:pt x="100" y="168"/>
                    <a:pt x="87" y="175"/>
                    <a:pt x="93" y="183"/>
                  </a:cubicBezTo>
                  <a:cubicBezTo>
                    <a:pt x="99" y="190"/>
                    <a:pt x="115" y="179"/>
                    <a:pt x="116" y="190"/>
                  </a:cubicBezTo>
                  <a:cubicBezTo>
                    <a:pt x="118" y="202"/>
                    <a:pt x="121" y="214"/>
                    <a:pt x="111" y="216"/>
                  </a:cubicBezTo>
                  <a:cubicBezTo>
                    <a:pt x="102" y="217"/>
                    <a:pt x="87" y="205"/>
                    <a:pt x="81" y="209"/>
                  </a:cubicBezTo>
                  <a:cubicBezTo>
                    <a:pt x="75" y="212"/>
                    <a:pt x="73" y="216"/>
                    <a:pt x="66" y="218"/>
                  </a:cubicBezTo>
                  <a:cubicBezTo>
                    <a:pt x="60" y="221"/>
                    <a:pt x="74" y="224"/>
                    <a:pt x="66" y="240"/>
                  </a:cubicBezTo>
                  <a:cubicBezTo>
                    <a:pt x="58" y="255"/>
                    <a:pt x="50" y="261"/>
                    <a:pt x="52" y="263"/>
                  </a:cubicBezTo>
                  <a:cubicBezTo>
                    <a:pt x="54" y="266"/>
                    <a:pt x="62" y="249"/>
                    <a:pt x="71" y="241"/>
                  </a:cubicBezTo>
                  <a:cubicBezTo>
                    <a:pt x="80" y="233"/>
                    <a:pt x="94" y="229"/>
                    <a:pt x="97" y="234"/>
                  </a:cubicBezTo>
                  <a:cubicBezTo>
                    <a:pt x="101" y="238"/>
                    <a:pt x="102" y="240"/>
                    <a:pt x="102" y="247"/>
                  </a:cubicBezTo>
                  <a:cubicBezTo>
                    <a:pt x="102" y="261"/>
                    <a:pt x="103" y="264"/>
                    <a:pt x="113" y="268"/>
                  </a:cubicBezTo>
                  <a:cubicBezTo>
                    <a:pt x="124" y="272"/>
                    <a:pt x="134" y="275"/>
                    <a:pt x="132" y="266"/>
                  </a:cubicBezTo>
                  <a:cubicBezTo>
                    <a:pt x="129" y="257"/>
                    <a:pt x="124" y="241"/>
                    <a:pt x="133" y="242"/>
                  </a:cubicBezTo>
                  <a:cubicBezTo>
                    <a:pt x="141" y="243"/>
                    <a:pt x="133" y="259"/>
                    <a:pt x="146" y="248"/>
                  </a:cubicBezTo>
                  <a:cubicBezTo>
                    <a:pt x="158" y="238"/>
                    <a:pt x="158" y="216"/>
                    <a:pt x="151" y="204"/>
                  </a:cubicBezTo>
                  <a:cubicBezTo>
                    <a:pt x="144" y="191"/>
                    <a:pt x="121" y="200"/>
                    <a:pt x="126" y="182"/>
                  </a:cubicBezTo>
                  <a:cubicBezTo>
                    <a:pt x="131" y="164"/>
                    <a:pt x="137" y="150"/>
                    <a:pt x="132" y="144"/>
                  </a:cubicBezTo>
                  <a:cubicBezTo>
                    <a:pt x="127" y="137"/>
                    <a:pt x="120" y="125"/>
                    <a:pt x="113" y="120"/>
                  </a:cubicBezTo>
                  <a:cubicBezTo>
                    <a:pt x="106" y="115"/>
                    <a:pt x="93" y="99"/>
                    <a:pt x="84" y="95"/>
                  </a:cubicBezTo>
                  <a:cubicBezTo>
                    <a:pt x="74" y="92"/>
                    <a:pt x="59" y="92"/>
                    <a:pt x="51" y="90"/>
                  </a:cubicBezTo>
                  <a:cubicBezTo>
                    <a:pt x="44" y="89"/>
                    <a:pt x="34" y="75"/>
                    <a:pt x="39" y="67"/>
                  </a:cubicBezTo>
                  <a:cubicBezTo>
                    <a:pt x="44" y="59"/>
                    <a:pt x="55" y="61"/>
                    <a:pt x="56" y="49"/>
                  </a:cubicBezTo>
                  <a:cubicBezTo>
                    <a:pt x="58" y="36"/>
                    <a:pt x="48" y="18"/>
                    <a:pt x="50" y="9"/>
                  </a:cubicBezTo>
                  <a:cubicBezTo>
                    <a:pt x="52" y="0"/>
                    <a:pt x="27" y="0"/>
                    <a:pt x="2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5" name="Freeform 1026"/>
            <p:cNvSpPr>
              <a:spLocks/>
            </p:cNvSpPr>
            <p:nvPr userDrawn="1"/>
          </p:nvSpPr>
          <p:spPr bwMode="auto">
            <a:xfrm>
              <a:off x="9736138" y="4017963"/>
              <a:ext cx="77788" cy="61913"/>
            </a:xfrm>
            <a:custGeom>
              <a:avLst/>
              <a:gdLst>
                <a:gd name="T0" fmla="*/ 27 w 47"/>
                <a:gd name="T1" fmla="*/ 1 h 37"/>
                <a:gd name="T2" fmla="*/ 16 w 47"/>
                <a:gd name="T3" fmla="*/ 7 h 37"/>
                <a:gd name="T4" fmla="*/ 7 w 47"/>
                <a:gd name="T5" fmla="*/ 32 h 37"/>
                <a:gd name="T6" fmla="*/ 29 w 47"/>
                <a:gd name="T7" fmla="*/ 26 h 37"/>
                <a:gd name="T8" fmla="*/ 43 w 47"/>
                <a:gd name="T9" fmla="*/ 12 h 37"/>
                <a:gd name="T10" fmla="*/ 27 w 47"/>
                <a:gd name="T11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37">
                  <a:moveTo>
                    <a:pt x="27" y="1"/>
                  </a:moveTo>
                  <a:cubicBezTo>
                    <a:pt x="19" y="0"/>
                    <a:pt x="19" y="2"/>
                    <a:pt x="16" y="7"/>
                  </a:cubicBezTo>
                  <a:cubicBezTo>
                    <a:pt x="9" y="18"/>
                    <a:pt x="0" y="27"/>
                    <a:pt x="7" y="32"/>
                  </a:cubicBezTo>
                  <a:cubicBezTo>
                    <a:pt x="14" y="37"/>
                    <a:pt x="24" y="32"/>
                    <a:pt x="29" y="26"/>
                  </a:cubicBezTo>
                  <a:cubicBezTo>
                    <a:pt x="34" y="19"/>
                    <a:pt x="47" y="18"/>
                    <a:pt x="43" y="12"/>
                  </a:cubicBezTo>
                  <a:cubicBezTo>
                    <a:pt x="40" y="6"/>
                    <a:pt x="35" y="3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6" name="Freeform 1027"/>
            <p:cNvSpPr>
              <a:spLocks/>
            </p:cNvSpPr>
            <p:nvPr userDrawn="1"/>
          </p:nvSpPr>
          <p:spPr bwMode="auto">
            <a:xfrm>
              <a:off x="9772651" y="4056063"/>
              <a:ext cx="44450" cy="82550"/>
            </a:xfrm>
            <a:custGeom>
              <a:avLst/>
              <a:gdLst>
                <a:gd name="T0" fmla="*/ 17 w 27"/>
                <a:gd name="T1" fmla="*/ 8 h 50"/>
                <a:gd name="T2" fmla="*/ 5 w 27"/>
                <a:gd name="T3" fmla="*/ 27 h 50"/>
                <a:gd name="T4" fmla="*/ 6 w 27"/>
                <a:gd name="T5" fmla="*/ 42 h 50"/>
                <a:gd name="T6" fmla="*/ 25 w 27"/>
                <a:gd name="T7" fmla="*/ 37 h 50"/>
                <a:gd name="T8" fmla="*/ 22 w 27"/>
                <a:gd name="T9" fmla="*/ 12 h 50"/>
                <a:gd name="T10" fmla="*/ 17 w 27"/>
                <a:gd name="T11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50">
                  <a:moveTo>
                    <a:pt x="17" y="8"/>
                  </a:moveTo>
                  <a:cubicBezTo>
                    <a:pt x="6" y="18"/>
                    <a:pt x="10" y="19"/>
                    <a:pt x="5" y="27"/>
                  </a:cubicBezTo>
                  <a:cubicBezTo>
                    <a:pt x="0" y="35"/>
                    <a:pt x="0" y="39"/>
                    <a:pt x="6" y="42"/>
                  </a:cubicBezTo>
                  <a:cubicBezTo>
                    <a:pt x="12" y="45"/>
                    <a:pt x="27" y="50"/>
                    <a:pt x="25" y="37"/>
                  </a:cubicBezTo>
                  <a:cubicBezTo>
                    <a:pt x="22" y="25"/>
                    <a:pt x="23" y="14"/>
                    <a:pt x="22" y="12"/>
                  </a:cubicBezTo>
                  <a:cubicBezTo>
                    <a:pt x="21" y="9"/>
                    <a:pt x="25" y="0"/>
                    <a:pt x="1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7" name="Freeform 1028"/>
            <p:cNvSpPr>
              <a:spLocks/>
            </p:cNvSpPr>
            <p:nvPr userDrawn="1"/>
          </p:nvSpPr>
          <p:spPr bwMode="auto">
            <a:xfrm>
              <a:off x="9593263" y="4029075"/>
              <a:ext cx="96838" cy="144463"/>
            </a:xfrm>
            <a:custGeom>
              <a:avLst/>
              <a:gdLst>
                <a:gd name="T0" fmla="*/ 2 w 58"/>
                <a:gd name="T1" fmla="*/ 69 h 87"/>
                <a:gd name="T2" fmla="*/ 5 w 58"/>
                <a:gd name="T3" fmla="*/ 86 h 87"/>
                <a:gd name="T4" fmla="*/ 21 w 58"/>
                <a:gd name="T5" fmla="*/ 54 h 87"/>
                <a:gd name="T6" fmla="*/ 45 w 58"/>
                <a:gd name="T7" fmla="*/ 38 h 87"/>
                <a:gd name="T8" fmla="*/ 52 w 58"/>
                <a:gd name="T9" fmla="*/ 25 h 87"/>
                <a:gd name="T10" fmla="*/ 56 w 58"/>
                <a:gd name="T11" fmla="*/ 8 h 87"/>
                <a:gd name="T12" fmla="*/ 47 w 58"/>
                <a:gd name="T13" fmla="*/ 6 h 87"/>
                <a:gd name="T14" fmla="*/ 40 w 58"/>
                <a:gd name="T15" fmla="*/ 37 h 87"/>
                <a:gd name="T16" fmla="*/ 18 w 58"/>
                <a:gd name="T17" fmla="*/ 51 h 87"/>
                <a:gd name="T18" fmla="*/ 2 w 58"/>
                <a:gd name="T19" fmla="*/ 6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87">
                  <a:moveTo>
                    <a:pt x="2" y="69"/>
                  </a:moveTo>
                  <a:cubicBezTo>
                    <a:pt x="0" y="77"/>
                    <a:pt x="5" y="84"/>
                    <a:pt x="5" y="86"/>
                  </a:cubicBezTo>
                  <a:cubicBezTo>
                    <a:pt x="6" y="87"/>
                    <a:pt x="7" y="56"/>
                    <a:pt x="21" y="54"/>
                  </a:cubicBezTo>
                  <a:cubicBezTo>
                    <a:pt x="34" y="52"/>
                    <a:pt x="41" y="45"/>
                    <a:pt x="45" y="38"/>
                  </a:cubicBezTo>
                  <a:cubicBezTo>
                    <a:pt x="49" y="31"/>
                    <a:pt x="53" y="30"/>
                    <a:pt x="52" y="25"/>
                  </a:cubicBezTo>
                  <a:cubicBezTo>
                    <a:pt x="51" y="19"/>
                    <a:pt x="58" y="11"/>
                    <a:pt x="56" y="8"/>
                  </a:cubicBezTo>
                  <a:cubicBezTo>
                    <a:pt x="53" y="5"/>
                    <a:pt x="50" y="0"/>
                    <a:pt x="47" y="6"/>
                  </a:cubicBezTo>
                  <a:cubicBezTo>
                    <a:pt x="42" y="18"/>
                    <a:pt x="49" y="26"/>
                    <a:pt x="40" y="37"/>
                  </a:cubicBezTo>
                  <a:cubicBezTo>
                    <a:pt x="30" y="47"/>
                    <a:pt x="26" y="44"/>
                    <a:pt x="18" y="51"/>
                  </a:cubicBezTo>
                  <a:cubicBezTo>
                    <a:pt x="11" y="58"/>
                    <a:pt x="3" y="61"/>
                    <a:pt x="2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8" name="Freeform 1029"/>
            <p:cNvSpPr>
              <a:spLocks/>
            </p:cNvSpPr>
            <p:nvPr userDrawn="1"/>
          </p:nvSpPr>
          <p:spPr bwMode="auto">
            <a:xfrm>
              <a:off x="9301163" y="4286250"/>
              <a:ext cx="30163" cy="30163"/>
            </a:xfrm>
            <a:custGeom>
              <a:avLst/>
              <a:gdLst>
                <a:gd name="T0" fmla="*/ 10 w 18"/>
                <a:gd name="T1" fmla="*/ 1 h 18"/>
                <a:gd name="T2" fmla="*/ 0 w 18"/>
                <a:gd name="T3" fmla="*/ 1 h 18"/>
                <a:gd name="T4" fmla="*/ 12 w 18"/>
                <a:gd name="T5" fmla="*/ 15 h 18"/>
                <a:gd name="T6" fmla="*/ 11 w 18"/>
                <a:gd name="T7" fmla="*/ 5 h 18"/>
                <a:gd name="T8" fmla="*/ 11 w 18"/>
                <a:gd name="T9" fmla="*/ 1 h 18"/>
                <a:gd name="T10" fmla="*/ 10 w 18"/>
                <a:gd name="T11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8">
                  <a:moveTo>
                    <a:pt x="10" y="1"/>
                  </a:moveTo>
                  <a:cubicBezTo>
                    <a:pt x="8" y="4"/>
                    <a:pt x="0" y="0"/>
                    <a:pt x="0" y="1"/>
                  </a:cubicBezTo>
                  <a:cubicBezTo>
                    <a:pt x="4" y="9"/>
                    <a:pt x="6" y="18"/>
                    <a:pt x="12" y="15"/>
                  </a:cubicBezTo>
                  <a:cubicBezTo>
                    <a:pt x="18" y="13"/>
                    <a:pt x="14" y="8"/>
                    <a:pt x="11" y="5"/>
                  </a:cubicBezTo>
                  <a:cubicBezTo>
                    <a:pt x="9" y="3"/>
                    <a:pt x="11" y="1"/>
                    <a:pt x="11" y="1"/>
                  </a:cubicBezTo>
                  <a:cubicBezTo>
                    <a:pt x="11" y="1"/>
                    <a:pt x="11" y="1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9" name="Freeform 1030"/>
            <p:cNvSpPr>
              <a:spLocks/>
            </p:cNvSpPr>
            <p:nvPr userDrawn="1"/>
          </p:nvSpPr>
          <p:spPr bwMode="auto">
            <a:xfrm>
              <a:off x="9239251" y="4322763"/>
              <a:ext cx="15875" cy="22225"/>
            </a:xfrm>
            <a:custGeom>
              <a:avLst/>
              <a:gdLst>
                <a:gd name="T0" fmla="*/ 2 w 9"/>
                <a:gd name="T1" fmla="*/ 9 h 13"/>
                <a:gd name="T2" fmla="*/ 5 w 9"/>
                <a:gd name="T3" fmla="*/ 2 h 13"/>
                <a:gd name="T4" fmla="*/ 1 w 9"/>
                <a:gd name="T5" fmla="*/ 3 h 13"/>
                <a:gd name="T6" fmla="*/ 2 w 9"/>
                <a:gd name="T7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3">
                  <a:moveTo>
                    <a:pt x="2" y="9"/>
                  </a:moveTo>
                  <a:cubicBezTo>
                    <a:pt x="4" y="4"/>
                    <a:pt x="9" y="2"/>
                    <a:pt x="5" y="2"/>
                  </a:cubicBezTo>
                  <a:cubicBezTo>
                    <a:pt x="1" y="3"/>
                    <a:pt x="1" y="0"/>
                    <a:pt x="1" y="3"/>
                  </a:cubicBezTo>
                  <a:cubicBezTo>
                    <a:pt x="2" y="7"/>
                    <a:pt x="0" y="13"/>
                    <a:pt x="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0" name="Freeform 1031"/>
            <p:cNvSpPr>
              <a:spLocks/>
            </p:cNvSpPr>
            <p:nvPr userDrawn="1"/>
          </p:nvSpPr>
          <p:spPr bwMode="auto">
            <a:xfrm>
              <a:off x="10480676" y="3962400"/>
              <a:ext cx="23813" cy="26988"/>
            </a:xfrm>
            <a:custGeom>
              <a:avLst/>
              <a:gdLst>
                <a:gd name="T0" fmla="*/ 11 w 15"/>
                <a:gd name="T1" fmla="*/ 12 h 16"/>
                <a:gd name="T2" fmla="*/ 11 w 15"/>
                <a:gd name="T3" fmla="*/ 5 h 16"/>
                <a:gd name="T4" fmla="*/ 0 w 15"/>
                <a:gd name="T5" fmla="*/ 4 h 16"/>
                <a:gd name="T6" fmla="*/ 11 w 15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6">
                  <a:moveTo>
                    <a:pt x="11" y="12"/>
                  </a:moveTo>
                  <a:cubicBezTo>
                    <a:pt x="15" y="8"/>
                    <a:pt x="14" y="5"/>
                    <a:pt x="11" y="5"/>
                  </a:cubicBezTo>
                  <a:cubicBezTo>
                    <a:pt x="9" y="5"/>
                    <a:pt x="0" y="0"/>
                    <a:pt x="0" y="4"/>
                  </a:cubicBezTo>
                  <a:cubicBezTo>
                    <a:pt x="1" y="10"/>
                    <a:pt x="7" y="16"/>
                    <a:pt x="1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1" name="Freeform 1032"/>
            <p:cNvSpPr>
              <a:spLocks/>
            </p:cNvSpPr>
            <p:nvPr userDrawn="1"/>
          </p:nvSpPr>
          <p:spPr bwMode="auto">
            <a:xfrm>
              <a:off x="10515601" y="3889375"/>
              <a:ext cx="22225" cy="34925"/>
            </a:xfrm>
            <a:custGeom>
              <a:avLst/>
              <a:gdLst>
                <a:gd name="T0" fmla="*/ 6 w 14"/>
                <a:gd name="T1" fmla="*/ 14 h 21"/>
                <a:gd name="T2" fmla="*/ 7 w 14"/>
                <a:gd name="T3" fmla="*/ 1 h 21"/>
                <a:gd name="T4" fmla="*/ 4 w 14"/>
                <a:gd name="T5" fmla="*/ 6 h 21"/>
                <a:gd name="T6" fmla="*/ 6 w 14"/>
                <a:gd name="T7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1">
                  <a:moveTo>
                    <a:pt x="6" y="14"/>
                  </a:moveTo>
                  <a:cubicBezTo>
                    <a:pt x="12" y="6"/>
                    <a:pt x="14" y="2"/>
                    <a:pt x="7" y="1"/>
                  </a:cubicBezTo>
                  <a:cubicBezTo>
                    <a:pt x="4" y="0"/>
                    <a:pt x="5" y="4"/>
                    <a:pt x="4" y="6"/>
                  </a:cubicBezTo>
                  <a:cubicBezTo>
                    <a:pt x="3" y="11"/>
                    <a:pt x="0" y="21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2" name="Freeform 1033"/>
            <p:cNvSpPr>
              <a:spLocks/>
            </p:cNvSpPr>
            <p:nvPr userDrawn="1"/>
          </p:nvSpPr>
          <p:spPr bwMode="auto">
            <a:xfrm>
              <a:off x="10510838" y="3941763"/>
              <a:ext cx="15875" cy="19050"/>
            </a:xfrm>
            <a:custGeom>
              <a:avLst/>
              <a:gdLst>
                <a:gd name="T0" fmla="*/ 1 w 9"/>
                <a:gd name="T1" fmla="*/ 3 h 12"/>
                <a:gd name="T2" fmla="*/ 6 w 9"/>
                <a:gd name="T3" fmla="*/ 7 h 12"/>
                <a:gd name="T4" fmla="*/ 1 w 9"/>
                <a:gd name="T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2">
                  <a:moveTo>
                    <a:pt x="1" y="3"/>
                  </a:moveTo>
                  <a:cubicBezTo>
                    <a:pt x="0" y="5"/>
                    <a:pt x="4" y="12"/>
                    <a:pt x="6" y="7"/>
                  </a:cubicBezTo>
                  <a:cubicBezTo>
                    <a:pt x="9" y="2"/>
                    <a:pt x="2" y="0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3" name="Freeform 1034"/>
            <p:cNvSpPr>
              <a:spLocks/>
            </p:cNvSpPr>
            <p:nvPr userDrawn="1"/>
          </p:nvSpPr>
          <p:spPr bwMode="auto">
            <a:xfrm>
              <a:off x="9690101" y="3675063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4" name="Freeform 1035"/>
            <p:cNvSpPr>
              <a:spLocks/>
            </p:cNvSpPr>
            <p:nvPr userDrawn="1"/>
          </p:nvSpPr>
          <p:spPr bwMode="auto">
            <a:xfrm>
              <a:off x="9686926" y="3668713"/>
              <a:ext cx="3175" cy="6350"/>
            </a:xfrm>
            <a:custGeom>
              <a:avLst/>
              <a:gdLst>
                <a:gd name="T0" fmla="*/ 0 w 2"/>
                <a:gd name="T1" fmla="*/ 0 h 4"/>
                <a:gd name="T2" fmla="*/ 2 w 2"/>
                <a:gd name="T3" fmla="*/ 4 h 4"/>
                <a:gd name="T4" fmla="*/ 0 w 2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1" y="1"/>
                    <a:pt x="1" y="3"/>
                    <a:pt x="2" y="4"/>
                  </a:cubicBezTo>
                  <a:cubicBezTo>
                    <a:pt x="2" y="3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5" name="Freeform 1036"/>
            <p:cNvSpPr>
              <a:spLocks/>
            </p:cNvSpPr>
            <p:nvPr userDrawn="1"/>
          </p:nvSpPr>
          <p:spPr bwMode="auto">
            <a:xfrm>
              <a:off x="9640888" y="3524250"/>
              <a:ext cx="73025" cy="144463"/>
            </a:xfrm>
            <a:custGeom>
              <a:avLst/>
              <a:gdLst>
                <a:gd name="T0" fmla="*/ 29 w 44"/>
                <a:gd name="T1" fmla="*/ 11 h 87"/>
                <a:gd name="T2" fmla="*/ 4 w 44"/>
                <a:gd name="T3" fmla="*/ 46 h 87"/>
                <a:gd name="T4" fmla="*/ 19 w 44"/>
                <a:gd name="T5" fmla="*/ 73 h 87"/>
                <a:gd name="T6" fmla="*/ 28 w 44"/>
                <a:gd name="T7" fmla="*/ 87 h 87"/>
                <a:gd name="T8" fmla="*/ 31 w 44"/>
                <a:gd name="T9" fmla="*/ 72 h 87"/>
                <a:gd name="T10" fmla="*/ 33 w 44"/>
                <a:gd name="T11" fmla="*/ 36 h 87"/>
                <a:gd name="T12" fmla="*/ 40 w 44"/>
                <a:gd name="T13" fmla="*/ 15 h 87"/>
                <a:gd name="T14" fmla="*/ 29 w 44"/>
                <a:gd name="T1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87">
                  <a:moveTo>
                    <a:pt x="29" y="11"/>
                  </a:moveTo>
                  <a:cubicBezTo>
                    <a:pt x="21" y="22"/>
                    <a:pt x="8" y="30"/>
                    <a:pt x="4" y="46"/>
                  </a:cubicBezTo>
                  <a:cubicBezTo>
                    <a:pt x="0" y="62"/>
                    <a:pt x="13" y="66"/>
                    <a:pt x="19" y="73"/>
                  </a:cubicBezTo>
                  <a:cubicBezTo>
                    <a:pt x="22" y="76"/>
                    <a:pt x="26" y="82"/>
                    <a:pt x="28" y="87"/>
                  </a:cubicBezTo>
                  <a:cubicBezTo>
                    <a:pt x="26" y="82"/>
                    <a:pt x="25" y="77"/>
                    <a:pt x="31" y="72"/>
                  </a:cubicBezTo>
                  <a:cubicBezTo>
                    <a:pt x="41" y="62"/>
                    <a:pt x="30" y="46"/>
                    <a:pt x="33" y="36"/>
                  </a:cubicBezTo>
                  <a:cubicBezTo>
                    <a:pt x="37" y="26"/>
                    <a:pt x="44" y="19"/>
                    <a:pt x="40" y="15"/>
                  </a:cubicBezTo>
                  <a:cubicBezTo>
                    <a:pt x="37" y="11"/>
                    <a:pt x="36" y="0"/>
                    <a:pt x="29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6" name="Freeform 1037"/>
            <p:cNvSpPr>
              <a:spLocks/>
            </p:cNvSpPr>
            <p:nvPr userDrawn="1"/>
          </p:nvSpPr>
          <p:spPr bwMode="auto">
            <a:xfrm>
              <a:off x="9680576" y="3675063"/>
              <a:ext cx="12700" cy="7938"/>
            </a:xfrm>
            <a:custGeom>
              <a:avLst/>
              <a:gdLst>
                <a:gd name="T0" fmla="*/ 8 w 8"/>
                <a:gd name="T1" fmla="*/ 0 h 5"/>
                <a:gd name="T2" fmla="*/ 0 w 8"/>
                <a:gd name="T3" fmla="*/ 5 h 5"/>
                <a:gd name="T4" fmla="*/ 8 w 8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8" y="1"/>
                    <a:pt x="0" y="5"/>
                    <a:pt x="0" y="5"/>
                  </a:cubicBezTo>
                  <a:cubicBezTo>
                    <a:pt x="0" y="5"/>
                    <a:pt x="8" y="1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7" name="Freeform 1038"/>
            <p:cNvSpPr>
              <a:spLocks/>
            </p:cNvSpPr>
            <p:nvPr userDrawn="1"/>
          </p:nvSpPr>
          <p:spPr bwMode="auto">
            <a:xfrm>
              <a:off x="9767888" y="3565525"/>
              <a:ext cx="14288" cy="23813"/>
            </a:xfrm>
            <a:custGeom>
              <a:avLst/>
              <a:gdLst>
                <a:gd name="T0" fmla="*/ 8 w 9"/>
                <a:gd name="T1" fmla="*/ 11 h 15"/>
                <a:gd name="T2" fmla="*/ 3 w 9"/>
                <a:gd name="T3" fmla="*/ 2 h 15"/>
                <a:gd name="T4" fmla="*/ 2 w 9"/>
                <a:gd name="T5" fmla="*/ 11 h 15"/>
                <a:gd name="T6" fmla="*/ 8 w 9"/>
                <a:gd name="T7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5">
                  <a:moveTo>
                    <a:pt x="8" y="11"/>
                  </a:moveTo>
                  <a:cubicBezTo>
                    <a:pt x="9" y="7"/>
                    <a:pt x="7" y="0"/>
                    <a:pt x="3" y="2"/>
                  </a:cubicBezTo>
                  <a:cubicBezTo>
                    <a:pt x="0" y="4"/>
                    <a:pt x="1" y="7"/>
                    <a:pt x="2" y="11"/>
                  </a:cubicBezTo>
                  <a:cubicBezTo>
                    <a:pt x="3" y="15"/>
                    <a:pt x="6" y="14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8" name="Freeform 1039"/>
            <p:cNvSpPr>
              <a:spLocks/>
            </p:cNvSpPr>
            <p:nvPr userDrawn="1"/>
          </p:nvSpPr>
          <p:spPr bwMode="auto">
            <a:xfrm>
              <a:off x="9809163" y="3552825"/>
              <a:ext cx="12700" cy="14288"/>
            </a:xfrm>
            <a:custGeom>
              <a:avLst/>
              <a:gdLst>
                <a:gd name="T0" fmla="*/ 8 w 8"/>
                <a:gd name="T1" fmla="*/ 4 h 8"/>
                <a:gd name="T2" fmla="*/ 0 w 8"/>
                <a:gd name="T3" fmla="*/ 3 h 8"/>
                <a:gd name="T4" fmla="*/ 8 w 8"/>
                <a:gd name="T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cubicBezTo>
                    <a:pt x="8" y="2"/>
                    <a:pt x="2" y="0"/>
                    <a:pt x="0" y="3"/>
                  </a:cubicBezTo>
                  <a:cubicBezTo>
                    <a:pt x="1" y="8"/>
                    <a:pt x="8" y="6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9" name="Freeform 1040"/>
            <p:cNvSpPr>
              <a:spLocks/>
            </p:cNvSpPr>
            <p:nvPr userDrawn="1"/>
          </p:nvSpPr>
          <p:spPr bwMode="auto">
            <a:xfrm>
              <a:off x="9875838" y="3455988"/>
              <a:ext cx="34925" cy="41275"/>
            </a:xfrm>
            <a:custGeom>
              <a:avLst/>
              <a:gdLst>
                <a:gd name="T0" fmla="*/ 16 w 21"/>
                <a:gd name="T1" fmla="*/ 19 h 25"/>
                <a:gd name="T2" fmla="*/ 18 w 21"/>
                <a:gd name="T3" fmla="*/ 1 h 25"/>
                <a:gd name="T4" fmla="*/ 4 w 21"/>
                <a:gd name="T5" fmla="*/ 8 h 25"/>
                <a:gd name="T6" fmla="*/ 5 w 21"/>
                <a:gd name="T7" fmla="*/ 21 h 25"/>
                <a:gd name="T8" fmla="*/ 16 w 21"/>
                <a:gd name="T9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5">
                  <a:moveTo>
                    <a:pt x="16" y="19"/>
                  </a:moveTo>
                  <a:cubicBezTo>
                    <a:pt x="19" y="14"/>
                    <a:pt x="21" y="1"/>
                    <a:pt x="18" y="1"/>
                  </a:cubicBezTo>
                  <a:cubicBezTo>
                    <a:pt x="14" y="0"/>
                    <a:pt x="8" y="4"/>
                    <a:pt x="4" y="8"/>
                  </a:cubicBezTo>
                  <a:cubicBezTo>
                    <a:pt x="0" y="13"/>
                    <a:pt x="1" y="17"/>
                    <a:pt x="5" y="21"/>
                  </a:cubicBezTo>
                  <a:cubicBezTo>
                    <a:pt x="8" y="25"/>
                    <a:pt x="13" y="23"/>
                    <a:pt x="16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0" name="Freeform 1041"/>
            <p:cNvSpPr>
              <a:spLocks/>
            </p:cNvSpPr>
            <p:nvPr userDrawn="1"/>
          </p:nvSpPr>
          <p:spPr bwMode="auto">
            <a:xfrm>
              <a:off x="9907588" y="3394075"/>
              <a:ext cx="34925" cy="28575"/>
            </a:xfrm>
            <a:custGeom>
              <a:avLst/>
              <a:gdLst>
                <a:gd name="T0" fmla="*/ 7 w 21"/>
                <a:gd name="T1" fmla="*/ 3 h 17"/>
                <a:gd name="T2" fmla="*/ 10 w 21"/>
                <a:gd name="T3" fmla="*/ 16 h 17"/>
                <a:gd name="T4" fmla="*/ 21 w 21"/>
                <a:gd name="T5" fmla="*/ 6 h 17"/>
                <a:gd name="T6" fmla="*/ 7 w 21"/>
                <a:gd name="T7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7">
                  <a:moveTo>
                    <a:pt x="7" y="3"/>
                  </a:moveTo>
                  <a:cubicBezTo>
                    <a:pt x="4" y="7"/>
                    <a:pt x="0" y="17"/>
                    <a:pt x="10" y="16"/>
                  </a:cubicBezTo>
                  <a:cubicBezTo>
                    <a:pt x="20" y="15"/>
                    <a:pt x="21" y="10"/>
                    <a:pt x="21" y="6"/>
                  </a:cubicBezTo>
                  <a:cubicBezTo>
                    <a:pt x="21" y="1"/>
                    <a:pt x="10" y="0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1" name="Freeform 1042"/>
            <p:cNvSpPr>
              <a:spLocks/>
            </p:cNvSpPr>
            <p:nvPr userDrawn="1"/>
          </p:nvSpPr>
          <p:spPr bwMode="auto">
            <a:xfrm>
              <a:off x="9909176" y="3427413"/>
              <a:ext cx="19050" cy="20638"/>
            </a:xfrm>
            <a:custGeom>
              <a:avLst/>
              <a:gdLst>
                <a:gd name="T0" fmla="*/ 11 w 12"/>
                <a:gd name="T1" fmla="*/ 10 h 12"/>
                <a:gd name="T2" fmla="*/ 2 w 12"/>
                <a:gd name="T3" fmla="*/ 1 h 12"/>
                <a:gd name="T4" fmla="*/ 11 w 12"/>
                <a:gd name="T5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2">
                  <a:moveTo>
                    <a:pt x="11" y="10"/>
                  </a:moveTo>
                  <a:cubicBezTo>
                    <a:pt x="10" y="8"/>
                    <a:pt x="7" y="0"/>
                    <a:pt x="2" y="1"/>
                  </a:cubicBezTo>
                  <a:cubicBezTo>
                    <a:pt x="0" y="5"/>
                    <a:pt x="12" y="12"/>
                    <a:pt x="1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2" name="Freeform 1043"/>
            <p:cNvSpPr>
              <a:spLocks/>
            </p:cNvSpPr>
            <p:nvPr userDrawn="1"/>
          </p:nvSpPr>
          <p:spPr bwMode="auto">
            <a:xfrm>
              <a:off x="9894888" y="2797175"/>
              <a:ext cx="333375" cy="549275"/>
            </a:xfrm>
            <a:custGeom>
              <a:avLst/>
              <a:gdLst>
                <a:gd name="T0" fmla="*/ 42 w 201"/>
                <a:gd name="T1" fmla="*/ 329 h 331"/>
                <a:gd name="T2" fmla="*/ 42 w 201"/>
                <a:gd name="T3" fmla="*/ 311 h 331"/>
                <a:gd name="T4" fmla="*/ 45 w 201"/>
                <a:gd name="T5" fmla="*/ 309 h 331"/>
                <a:gd name="T6" fmla="*/ 47 w 201"/>
                <a:gd name="T7" fmla="*/ 304 h 331"/>
                <a:gd name="T8" fmla="*/ 38 w 201"/>
                <a:gd name="T9" fmla="*/ 300 h 331"/>
                <a:gd name="T10" fmla="*/ 42 w 201"/>
                <a:gd name="T11" fmla="*/ 291 h 331"/>
                <a:gd name="T12" fmla="*/ 53 w 201"/>
                <a:gd name="T13" fmla="*/ 267 h 331"/>
                <a:gd name="T14" fmla="*/ 38 w 201"/>
                <a:gd name="T15" fmla="*/ 243 h 331"/>
                <a:gd name="T16" fmla="*/ 40 w 201"/>
                <a:gd name="T17" fmla="*/ 217 h 331"/>
                <a:gd name="T18" fmla="*/ 69 w 201"/>
                <a:gd name="T19" fmla="*/ 216 h 331"/>
                <a:gd name="T20" fmla="*/ 100 w 201"/>
                <a:gd name="T21" fmla="*/ 203 h 331"/>
                <a:gd name="T22" fmla="*/ 108 w 201"/>
                <a:gd name="T23" fmla="*/ 233 h 331"/>
                <a:gd name="T24" fmla="*/ 125 w 201"/>
                <a:gd name="T25" fmla="*/ 218 h 331"/>
                <a:gd name="T26" fmla="*/ 140 w 201"/>
                <a:gd name="T27" fmla="*/ 205 h 331"/>
                <a:gd name="T28" fmla="*/ 161 w 201"/>
                <a:gd name="T29" fmla="*/ 187 h 331"/>
                <a:gd name="T30" fmla="*/ 165 w 201"/>
                <a:gd name="T31" fmla="*/ 204 h 331"/>
                <a:gd name="T32" fmla="*/ 176 w 201"/>
                <a:gd name="T33" fmla="*/ 187 h 331"/>
                <a:gd name="T34" fmla="*/ 183 w 201"/>
                <a:gd name="T35" fmla="*/ 165 h 331"/>
                <a:gd name="T36" fmla="*/ 189 w 201"/>
                <a:gd name="T37" fmla="*/ 196 h 331"/>
                <a:gd name="T38" fmla="*/ 193 w 201"/>
                <a:gd name="T39" fmla="*/ 179 h 331"/>
                <a:gd name="T40" fmla="*/ 195 w 201"/>
                <a:gd name="T41" fmla="*/ 158 h 331"/>
                <a:gd name="T42" fmla="*/ 190 w 201"/>
                <a:gd name="T43" fmla="*/ 132 h 331"/>
                <a:gd name="T44" fmla="*/ 186 w 201"/>
                <a:gd name="T45" fmla="*/ 108 h 331"/>
                <a:gd name="T46" fmla="*/ 196 w 201"/>
                <a:gd name="T47" fmla="*/ 89 h 331"/>
                <a:gd name="T48" fmla="*/ 197 w 201"/>
                <a:gd name="T49" fmla="*/ 61 h 331"/>
                <a:gd name="T50" fmla="*/ 190 w 201"/>
                <a:gd name="T51" fmla="*/ 39 h 331"/>
                <a:gd name="T52" fmla="*/ 180 w 201"/>
                <a:gd name="T53" fmla="*/ 20 h 331"/>
                <a:gd name="T54" fmla="*/ 165 w 201"/>
                <a:gd name="T55" fmla="*/ 1 h 331"/>
                <a:gd name="T56" fmla="*/ 145 w 201"/>
                <a:gd name="T57" fmla="*/ 21 h 331"/>
                <a:gd name="T58" fmla="*/ 156 w 201"/>
                <a:gd name="T59" fmla="*/ 43 h 331"/>
                <a:gd name="T60" fmla="*/ 150 w 201"/>
                <a:gd name="T61" fmla="*/ 85 h 331"/>
                <a:gd name="T62" fmla="*/ 138 w 201"/>
                <a:gd name="T63" fmla="*/ 129 h 331"/>
                <a:gd name="T64" fmla="*/ 115 w 201"/>
                <a:gd name="T65" fmla="*/ 137 h 331"/>
                <a:gd name="T66" fmla="*/ 112 w 201"/>
                <a:gd name="T67" fmla="*/ 125 h 331"/>
                <a:gd name="T68" fmla="*/ 115 w 201"/>
                <a:gd name="T69" fmla="*/ 141 h 331"/>
                <a:gd name="T70" fmla="*/ 101 w 201"/>
                <a:gd name="T71" fmla="*/ 166 h 331"/>
                <a:gd name="T72" fmla="*/ 78 w 201"/>
                <a:gd name="T73" fmla="*/ 178 h 331"/>
                <a:gd name="T74" fmla="*/ 48 w 201"/>
                <a:gd name="T75" fmla="*/ 181 h 331"/>
                <a:gd name="T76" fmla="*/ 21 w 201"/>
                <a:gd name="T77" fmla="*/ 209 h 331"/>
                <a:gd name="T78" fmla="*/ 14 w 201"/>
                <a:gd name="T79" fmla="*/ 232 h 331"/>
                <a:gd name="T80" fmla="*/ 4 w 201"/>
                <a:gd name="T81" fmla="*/ 252 h 331"/>
                <a:gd name="T82" fmla="*/ 10 w 201"/>
                <a:gd name="T83" fmla="*/ 266 h 331"/>
                <a:gd name="T84" fmla="*/ 15 w 201"/>
                <a:gd name="T85" fmla="*/ 294 h 331"/>
                <a:gd name="T86" fmla="*/ 25 w 201"/>
                <a:gd name="T87" fmla="*/ 308 h 331"/>
                <a:gd name="T88" fmla="*/ 36 w 201"/>
                <a:gd name="T89" fmla="*/ 304 h 331"/>
                <a:gd name="T90" fmla="*/ 39 w 201"/>
                <a:gd name="T91" fmla="*/ 309 h 331"/>
                <a:gd name="T92" fmla="*/ 26 w 201"/>
                <a:gd name="T93" fmla="*/ 314 h 331"/>
                <a:gd name="T94" fmla="*/ 42 w 201"/>
                <a:gd name="T95" fmla="*/ 329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1" h="331">
                  <a:moveTo>
                    <a:pt x="42" y="329"/>
                  </a:moveTo>
                  <a:cubicBezTo>
                    <a:pt x="44" y="328"/>
                    <a:pt x="43" y="316"/>
                    <a:pt x="42" y="311"/>
                  </a:cubicBezTo>
                  <a:cubicBezTo>
                    <a:pt x="43" y="312"/>
                    <a:pt x="44" y="311"/>
                    <a:pt x="45" y="309"/>
                  </a:cubicBezTo>
                  <a:cubicBezTo>
                    <a:pt x="47" y="303"/>
                    <a:pt x="49" y="304"/>
                    <a:pt x="47" y="304"/>
                  </a:cubicBezTo>
                  <a:cubicBezTo>
                    <a:pt x="45" y="303"/>
                    <a:pt x="41" y="301"/>
                    <a:pt x="38" y="300"/>
                  </a:cubicBezTo>
                  <a:cubicBezTo>
                    <a:pt x="39" y="297"/>
                    <a:pt x="40" y="294"/>
                    <a:pt x="42" y="291"/>
                  </a:cubicBezTo>
                  <a:cubicBezTo>
                    <a:pt x="46" y="280"/>
                    <a:pt x="47" y="279"/>
                    <a:pt x="53" y="267"/>
                  </a:cubicBezTo>
                  <a:cubicBezTo>
                    <a:pt x="59" y="255"/>
                    <a:pt x="43" y="247"/>
                    <a:pt x="38" y="243"/>
                  </a:cubicBezTo>
                  <a:cubicBezTo>
                    <a:pt x="33" y="240"/>
                    <a:pt x="37" y="226"/>
                    <a:pt x="40" y="217"/>
                  </a:cubicBezTo>
                  <a:cubicBezTo>
                    <a:pt x="43" y="209"/>
                    <a:pt x="60" y="216"/>
                    <a:pt x="69" y="216"/>
                  </a:cubicBezTo>
                  <a:cubicBezTo>
                    <a:pt x="78" y="217"/>
                    <a:pt x="82" y="201"/>
                    <a:pt x="100" y="203"/>
                  </a:cubicBezTo>
                  <a:cubicBezTo>
                    <a:pt x="119" y="205"/>
                    <a:pt x="101" y="218"/>
                    <a:pt x="108" y="233"/>
                  </a:cubicBezTo>
                  <a:cubicBezTo>
                    <a:pt x="114" y="247"/>
                    <a:pt x="119" y="226"/>
                    <a:pt x="125" y="218"/>
                  </a:cubicBezTo>
                  <a:cubicBezTo>
                    <a:pt x="130" y="211"/>
                    <a:pt x="131" y="203"/>
                    <a:pt x="140" y="205"/>
                  </a:cubicBezTo>
                  <a:cubicBezTo>
                    <a:pt x="149" y="207"/>
                    <a:pt x="152" y="194"/>
                    <a:pt x="161" y="187"/>
                  </a:cubicBezTo>
                  <a:cubicBezTo>
                    <a:pt x="170" y="179"/>
                    <a:pt x="160" y="198"/>
                    <a:pt x="165" y="204"/>
                  </a:cubicBezTo>
                  <a:cubicBezTo>
                    <a:pt x="170" y="210"/>
                    <a:pt x="174" y="192"/>
                    <a:pt x="176" y="187"/>
                  </a:cubicBezTo>
                  <a:cubicBezTo>
                    <a:pt x="179" y="182"/>
                    <a:pt x="175" y="167"/>
                    <a:pt x="183" y="165"/>
                  </a:cubicBezTo>
                  <a:cubicBezTo>
                    <a:pt x="190" y="163"/>
                    <a:pt x="182" y="187"/>
                    <a:pt x="189" y="196"/>
                  </a:cubicBezTo>
                  <a:cubicBezTo>
                    <a:pt x="196" y="205"/>
                    <a:pt x="192" y="186"/>
                    <a:pt x="193" y="179"/>
                  </a:cubicBezTo>
                  <a:cubicBezTo>
                    <a:pt x="195" y="173"/>
                    <a:pt x="201" y="165"/>
                    <a:pt x="195" y="158"/>
                  </a:cubicBezTo>
                  <a:cubicBezTo>
                    <a:pt x="190" y="150"/>
                    <a:pt x="190" y="145"/>
                    <a:pt x="190" y="132"/>
                  </a:cubicBezTo>
                  <a:cubicBezTo>
                    <a:pt x="190" y="120"/>
                    <a:pt x="189" y="117"/>
                    <a:pt x="186" y="108"/>
                  </a:cubicBezTo>
                  <a:cubicBezTo>
                    <a:pt x="183" y="100"/>
                    <a:pt x="192" y="94"/>
                    <a:pt x="196" y="89"/>
                  </a:cubicBezTo>
                  <a:cubicBezTo>
                    <a:pt x="201" y="83"/>
                    <a:pt x="194" y="82"/>
                    <a:pt x="197" y="61"/>
                  </a:cubicBezTo>
                  <a:cubicBezTo>
                    <a:pt x="200" y="40"/>
                    <a:pt x="194" y="48"/>
                    <a:pt x="190" y="39"/>
                  </a:cubicBezTo>
                  <a:cubicBezTo>
                    <a:pt x="186" y="31"/>
                    <a:pt x="182" y="29"/>
                    <a:pt x="180" y="20"/>
                  </a:cubicBezTo>
                  <a:cubicBezTo>
                    <a:pt x="177" y="11"/>
                    <a:pt x="169" y="3"/>
                    <a:pt x="165" y="1"/>
                  </a:cubicBezTo>
                  <a:cubicBezTo>
                    <a:pt x="161" y="0"/>
                    <a:pt x="151" y="12"/>
                    <a:pt x="145" y="21"/>
                  </a:cubicBezTo>
                  <a:cubicBezTo>
                    <a:pt x="139" y="29"/>
                    <a:pt x="149" y="37"/>
                    <a:pt x="156" y="43"/>
                  </a:cubicBezTo>
                  <a:cubicBezTo>
                    <a:pt x="164" y="49"/>
                    <a:pt x="150" y="69"/>
                    <a:pt x="150" y="85"/>
                  </a:cubicBezTo>
                  <a:cubicBezTo>
                    <a:pt x="149" y="100"/>
                    <a:pt x="146" y="118"/>
                    <a:pt x="138" y="129"/>
                  </a:cubicBezTo>
                  <a:cubicBezTo>
                    <a:pt x="130" y="140"/>
                    <a:pt x="122" y="141"/>
                    <a:pt x="115" y="137"/>
                  </a:cubicBezTo>
                  <a:cubicBezTo>
                    <a:pt x="109" y="133"/>
                    <a:pt x="119" y="121"/>
                    <a:pt x="112" y="125"/>
                  </a:cubicBezTo>
                  <a:cubicBezTo>
                    <a:pt x="106" y="130"/>
                    <a:pt x="113" y="132"/>
                    <a:pt x="115" y="141"/>
                  </a:cubicBezTo>
                  <a:cubicBezTo>
                    <a:pt x="117" y="150"/>
                    <a:pt x="104" y="147"/>
                    <a:pt x="101" y="166"/>
                  </a:cubicBezTo>
                  <a:cubicBezTo>
                    <a:pt x="98" y="185"/>
                    <a:pt x="91" y="173"/>
                    <a:pt x="78" y="178"/>
                  </a:cubicBezTo>
                  <a:cubicBezTo>
                    <a:pt x="65" y="183"/>
                    <a:pt x="59" y="176"/>
                    <a:pt x="48" y="181"/>
                  </a:cubicBezTo>
                  <a:cubicBezTo>
                    <a:pt x="37" y="186"/>
                    <a:pt x="31" y="204"/>
                    <a:pt x="21" y="209"/>
                  </a:cubicBezTo>
                  <a:cubicBezTo>
                    <a:pt x="10" y="215"/>
                    <a:pt x="20" y="225"/>
                    <a:pt x="14" y="232"/>
                  </a:cubicBezTo>
                  <a:cubicBezTo>
                    <a:pt x="9" y="239"/>
                    <a:pt x="7" y="242"/>
                    <a:pt x="4" y="252"/>
                  </a:cubicBezTo>
                  <a:cubicBezTo>
                    <a:pt x="0" y="262"/>
                    <a:pt x="10" y="257"/>
                    <a:pt x="10" y="266"/>
                  </a:cubicBezTo>
                  <a:cubicBezTo>
                    <a:pt x="10" y="275"/>
                    <a:pt x="8" y="282"/>
                    <a:pt x="15" y="294"/>
                  </a:cubicBezTo>
                  <a:cubicBezTo>
                    <a:pt x="18" y="302"/>
                    <a:pt x="19" y="299"/>
                    <a:pt x="25" y="308"/>
                  </a:cubicBezTo>
                  <a:cubicBezTo>
                    <a:pt x="29" y="313"/>
                    <a:pt x="33" y="310"/>
                    <a:pt x="36" y="304"/>
                  </a:cubicBezTo>
                  <a:cubicBezTo>
                    <a:pt x="37" y="306"/>
                    <a:pt x="38" y="308"/>
                    <a:pt x="39" y="309"/>
                  </a:cubicBezTo>
                  <a:cubicBezTo>
                    <a:pt x="35" y="309"/>
                    <a:pt x="27" y="311"/>
                    <a:pt x="26" y="314"/>
                  </a:cubicBezTo>
                  <a:cubicBezTo>
                    <a:pt x="28" y="322"/>
                    <a:pt x="40" y="331"/>
                    <a:pt x="42" y="3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3" name="Freeform 1044"/>
            <p:cNvSpPr>
              <a:spLocks/>
            </p:cNvSpPr>
            <p:nvPr userDrawn="1"/>
          </p:nvSpPr>
          <p:spPr bwMode="auto">
            <a:xfrm>
              <a:off x="9856788" y="3219450"/>
              <a:ext cx="26988" cy="26988"/>
            </a:xfrm>
            <a:custGeom>
              <a:avLst/>
              <a:gdLst>
                <a:gd name="T0" fmla="*/ 5 w 16"/>
                <a:gd name="T1" fmla="*/ 2 h 16"/>
                <a:gd name="T2" fmla="*/ 12 w 16"/>
                <a:gd name="T3" fmla="*/ 13 h 16"/>
                <a:gd name="T4" fmla="*/ 5 w 16"/>
                <a:gd name="T5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6">
                  <a:moveTo>
                    <a:pt x="5" y="2"/>
                  </a:moveTo>
                  <a:cubicBezTo>
                    <a:pt x="0" y="4"/>
                    <a:pt x="9" y="16"/>
                    <a:pt x="12" y="13"/>
                  </a:cubicBezTo>
                  <a:cubicBezTo>
                    <a:pt x="14" y="10"/>
                    <a:pt x="16" y="0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4" name="Freeform 1045"/>
            <p:cNvSpPr>
              <a:spLocks/>
            </p:cNvSpPr>
            <p:nvPr userDrawn="1"/>
          </p:nvSpPr>
          <p:spPr bwMode="auto">
            <a:xfrm>
              <a:off x="10094913" y="2593975"/>
              <a:ext cx="187325" cy="211138"/>
            </a:xfrm>
            <a:custGeom>
              <a:avLst/>
              <a:gdLst>
                <a:gd name="T0" fmla="*/ 6 w 114"/>
                <a:gd name="T1" fmla="*/ 111 h 128"/>
                <a:gd name="T2" fmla="*/ 20 w 114"/>
                <a:gd name="T3" fmla="*/ 122 h 128"/>
                <a:gd name="T4" fmla="*/ 30 w 114"/>
                <a:gd name="T5" fmla="*/ 126 h 128"/>
                <a:gd name="T6" fmla="*/ 44 w 114"/>
                <a:gd name="T7" fmla="*/ 115 h 128"/>
                <a:gd name="T8" fmla="*/ 28 w 114"/>
                <a:gd name="T9" fmla="*/ 102 h 128"/>
                <a:gd name="T10" fmla="*/ 22 w 114"/>
                <a:gd name="T11" fmla="*/ 94 h 128"/>
                <a:gd name="T12" fmla="*/ 32 w 114"/>
                <a:gd name="T13" fmla="*/ 95 h 128"/>
                <a:gd name="T14" fmla="*/ 54 w 114"/>
                <a:gd name="T15" fmla="*/ 90 h 128"/>
                <a:gd name="T16" fmla="*/ 71 w 114"/>
                <a:gd name="T17" fmla="*/ 111 h 128"/>
                <a:gd name="T18" fmla="*/ 84 w 114"/>
                <a:gd name="T19" fmla="*/ 91 h 128"/>
                <a:gd name="T20" fmla="*/ 99 w 114"/>
                <a:gd name="T21" fmla="*/ 74 h 128"/>
                <a:gd name="T22" fmla="*/ 104 w 114"/>
                <a:gd name="T23" fmla="*/ 52 h 128"/>
                <a:gd name="T24" fmla="*/ 100 w 114"/>
                <a:gd name="T25" fmla="*/ 34 h 128"/>
                <a:gd name="T26" fmla="*/ 89 w 114"/>
                <a:gd name="T27" fmla="*/ 39 h 128"/>
                <a:gd name="T28" fmla="*/ 64 w 114"/>
                <a:gd name="T29" fmla="*/ 38 h 128"/>
                <a:gd name="T30" fmla="*/ 41 w 114"/>
                <a:gd name="T31" fmla="*/ 14 h 128"/>
                <a:gd name="T32" fmla="*/ 14 w 114"/>
                <a:gd name="T33" fmla="*/ 19 h 128"/>
                <a:gd name="T34" fmla="*/ 20 w 114"/>
                <a:gd name="T35" fmla="*/ 38 h 128"/>
                <a:gd name="T36" fmla="*/ 29 w 114"/>
                <a:gd name="T37" fmla="*/ 54 h 128"/>
                <a:gd name="T38" fmla="*/ 27 w 114"/>
                <a:gd name="T39" fmla="*/ 76 h 128"/>
                <a:gd name="T40" fmla="*/ 8 w 114"/>
                <a:gd name="T41" fmla="*/ 74 h 128"/>
                <a:gd name="T42" fmla="*/ 14 w 114"/>
                <a:gd name="T43" fmla="*/ 91 h 128"/>
                <a:gd name="T44" fmla="*/ 6 w 114"/>
                <a:gd name="T45" fmla="*/ 11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4" h="128">
                  <a:moveTo>
                    <a:pt x="6" y="111"/>
                  </a:moveTo>
                  <a:cubicBezTo>
                    <a:pt x="13" y="117"/>
                    <a:pt x="17" y="120"/>
                    <a:pt x="20" y="122"/>
                  </a:cubicBezTo>
                  <a:cubicBezTo>
                    <a:pt x="23" y="124"/>
                    <a:pt x="20" y="128"/>
                    <a:pt x="30" y="126"/>
                  </a:cubicBezTo>
                  <a:cubicBezTo>
                    <a:pt x="41" y="123"/>
                    <a:pt x="47" y="119"/>
                    <a:pt x="44" y="115"/>
                  </a:cubicBezTo>
                  <a:cubicBezTo>
                    <a:pt x="40" y="110"/>
                    <a:pt x="35" y="104"/>
                    <a:pt x="28" y="102"/>
                  </a:cubicBezTo>
                  <a:cubicBezTo>
                    <a:pt x="21" y="100"/>
                    <a:pt x="16" y="94"/>
                    <a:pt x="22" y="94"/>
                  </a:cubicBezTo>
                  <a:cubicBezTo>
                    <a:pt x="27" y="93"/>
                    <a:pt x="25" y="98"/>
                    <a:pt x="32" y="95"/>
                  </a:cubicBezTo>
                  <a:cubicBezTo>
                    <a:pt x="39" y="93"/>
                    <a:pt x="46" y="82"/>
                    <a:pt x="54" y="90"/>
                  </a:cubicBezTo>
                  <a:cubicBezTo>
                    <a:pt x="63" y="97"/>
                    <a:pt x="60" y="112"/>
                    <a:pt x="71" y="111"/>
                  </a:cubicBezTo>
                  <a:cubicBezTo>
                    <a:pt x="82" y="110"/>
                    <a:pt x="78" y="106"/>
                    <a:pt x="84" y="91"/>
                  </a:cubicBezTo>
                  <a:cubicBezTo>
                    <a:pt x="90" y="77"/>
                    <a:pt x="83" y="78"/>
                    <a:pt x="99" y="74"/>
                  </a:cubicBezTo>
                  <a:cubicBezTo>
                    <a:pt x="114" y="70"/>
                    <a:pt x="112" y="56"/>
                    <a:pt x="104" y="52"/>
                  </a:cubicBezTo>
                  <a:cubicBezTo>
                    <a:pt x="96" y="47"/>
                    <a:pt x="104" y="38"/>
                    <a:pt x="100" y="34"/>
                  </a:cubicBezTo>
                  <a:cubicBezTo>
                    <a:pt x="97" y="30"/>
                    <a:pt x="97" y="38"/>
                    <a:pt x="89" y="39"/>
                  </a:cubicBezTo>
                  <a:cubicBezTo>
                    <a:pt x="81" y="41"/>
                    <a:pt x="80" y="53"/>
                    <a:pt x="64" y="38"/>
                  </a:cubicBezTo>
                  <a:cubicBezTo>
                    <a:pt x="57" y="31"/>
                    <a:pt x="49" y="21"/>
                    <a:pt x="41" y="14"/>
                  </a:cubicBezTo>
                  <a:cubicBezTo>
                    <a:pt x="30" y="4"/>
                    <a:pt x="14" y="0"/>
                    <a:pt x="14" y="19"/>
                  </a:cubicBezTo>
                  <a:cubicBezTo>
                    <a:pt x="14" y="31"/>
                    <a:pt x="21" y="30"/>
                    <a:pt x="20" y="38"/>
                  </a:cubicBezTo>
                  <a:cubicBezTo>
                    <a:pt x="20" y="45"/>
                    <a:pt x="26" y="50"/>
                    <a:pt x="29" y="54"/>
                  </a:cubicBezTo>
                  <a:cubicBezTo>
                    <a:pt x="31" y="58"/>
                    <a:pt x="32" y="75"/>
                    <a:pt x="27" y="76"/>
                  </a:cubicBezTo>
                  <a:cubicBezTo>
                    <a:pt x="22" y="77"/>
                    <a:pt x="10" y="69"/>
                    <a:pt x="8" y="74"/>
                  </a:cubicBezTo>
                  <a:cubicBezTo>
                    <a:pt x="7" y="78"/>
                    <a:pt x="19" y="85"/>
                    <a:pt x="14" y="91"/>
                  </a:cubicBezTo>
                  <a:cubicBezTo>
                    <a:pt x="10" y="97"/>
                    <a:pt x="0" y="105"/>
                    <a:pt x="6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5" name="Freeform 1046"/>
            <p:cNvSpPr>
              <a:spLocks/>
            </p:cNvSpPr>
            <p:nvPr userDrawn="1"/>
          </p:nvSpPr>
          <p:spPr bwMode="auto">
            <a:xfrm>
              <a:off x="10282238" y="2568575"/>
              <a:ext cx="77788" cy="76200"/>
            </a:xfrm>
            <a:custGeom>
              <a:avLst/>
              <a:gdLst>
                <a:gd name="T0" fmla="*/ 18 w 47"/>
                <a:gd name="T1" fmla="*/ 30 h 46"/>
                <a:gd name="T2" fmla="*/ 37 w 47"/>
                <a:gd name="T3" fmla="*/ 14 h 46"/>
                <a:gd name="T4" fmla="*/ 38 w 47"/>
                <a:gd name="T5" fmla="*/ 1 h 46"/>
                <a:gd name="T6" fmla="*/ 20 w 47"/>
                <a:gd name="T7" fmla="*/ 6 h 46"/>
                <a:gd name="T8" fmla="*/ 9 w 47"/>
                <a:gd name="T9" fmla="*/ 21 h 46"/>
                <a:gd name="T10" fmla="*/ 3 w 47"/>
                <a:gd name="T11" fmla="*/ 41 h 46"/>
                <a:gd name="T12" fmla="*/ 18 w 47"/>
                <a:gd name="T13" fmla="*/ 3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46">
                  <a:moveTo>
                    <a:pt x="18" y="30"/>
                  </a:moveTo>
                  <a:cubicBezTo>
                    <a:pt x="24" y="24"/>
                    <a:pt x="34" y="17"/>
                    <a:pt x="37" y="14"/>
                  </a:cubicBezTo>
                  <a:cubicBezTo>
                    <a:pt x="41" y="11"/>
                    <a:pt x="47" y="0"/>
                    <a:pt x="38" y="1"/>
                  </a:cubicBezTo>
                  <a:cubicBezTo>
                    <a:pt x="30" y="2"/>
                    <a:pt x="22" y="3"/>
                    <a:pt x="20" y="6"/>
                  </a:cubicBezTo>
                  <a:cubicBezTo>
                    <a:pt x="15" y="13"/>
                    <a:pt x="15" y="14"/>
                    <a:pt x="9" y="21"/>
                  </a:cubicBezTo>
                  <a:cubicBezTo>
                    <a:pt x="3" y="29"/>
                    <a:pt x="0" y="36"/>
                    <a:pt x="3" y="41"/>
                  </a:cubicBezTo>
                  <a:cubicBezTo>
                    <a:pt x="6" y="46"/>
                    <a:pt x="11" y="37"/>
                    <a:pt x="18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6" name="Freeform 1047"/>
            <p:cNvSpPr>
              <a:spLocks/>
            </p:cNvSpPr>
            <p:nvPr userDrawn="1"/>
          </p:nvSpPr>
          <p:spPr bwMode="auto">
            <a:xfrm>
              <a:off x="10356851" y="2522538"/>
              <a:ext cx="41275" cy="46038"/>
            </a:xfrm>
            <a:custGeom>
              <a:avLst/>
              <a:gdLst>
                <a:gd name="T0" fmla="*/ 8 w 25"/>
                <a:gd name="T1" fmla="*/ 20 h 28"/>
                <a:gd name="T2" fmla="*/ 25 w 25"/>
                <a:gd name="T3" fmla="*/ 6 h 28"/>
                <a:gd name="T4" fmla="*/ 8 w 25"/>
                <a:gd name="T5" fmla="*/ 4 h 28"/>
                <a:gd name="T6" fmla="*/ 3 w 25"/>
                <a:gd name="T7" fmla="*/ 21 h 28"/>
                <a:gd name="T8" fmla="*/ 8 w 25"/>
                <a:gd name="T9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8">
                  <a:moveTo>
                    <a:pt x="8" y="20"/>
                  </a:moveTo>
                  <a:cubicBezTo>
                    <a:pt x="13" y="12"/>
                    <a:pt x="25" y="9"/>
                    <a:pt x="25" y="6"/>
                  </a:cubicBezTo>
                  <a:cubicBezTo>
                    <a:pt x="25" y="3"/>
                    <a:pt x="11" y="0"/>
                    <a:pt x="8" y="4"/>
                  </a:cubicBezTo>
                  <a:cubicBezTo>
                    <a:pt x="0" y="13"/>
                    <a:pt x="2" y="16"/>
                    <a:pt x="3" y="21"/>
                  </a:cubicBezTo>
                  <a:cubicBezTo>
                    <a:pt x="3" y="26"/>
                    <a:pt x="4" y="28"/>
                    <a:pt x="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7" name="Freeform 1048"/>
            <p:cNvSpPr>
              <a:spLocks/>
            </p:cNvSpPr>
            <p:nvPr userDrawn="1"/>
          </p:nvSpPr>
          <p:spPr bwMode="auto">
            <a:xfrm>
              <a:off x="10433051" y="2251075"/>
              <a:ext cx="44450" cy="58738"/>
            </a:xfrm>
            <a:custGeom>
              <a:avLst/>
              <a:gdLst>
                <a:gd name="T0" fmla="*/ 13 w 26"/>
                <a:gd name="T1" fmla="*/ 26 h 35"/>
                <a:gd name="T2" fmla="*/ 25 w 26"/>
                <a:gd name="T3" fmla="*/ 12 h 35"/>
                <a:gd name="T4" fmla="*/ 13 w 26"/>
                <a:gd name="T5" fmla="*/ 3 h 35"/>
                <a:gd name="T6" fmla="*/ 2 w 26"/>
                <a:gd name="T7" fmla="*/ 22 h 35"/>
                <a:gd name="T8" fmla="*/ 10 w 26"/>
                <a:gd name="T9" fmla="*/ 35 h 35"/>
                <a:gd name="T10" fmla="*/ 13 w 26"/>
                <a:gd name="T11" fmla="*/ 2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5">
                  <a:moveTo>
                    <a:pt x="13" y="26"/>
                  </a:moveTo>
                  <a:cubicBezTo>
                    <a:pt x="18" y="22"/>
                    <a:pt x="26" y="17"/>
                    <a:pt x="25" y="12"/>
                  </a:cubicBezTo>
                  <a:cubicBezTo>
                    <a:pt x="24" y="8"/>
                    <a:pt x="18" y="0"/>
                    <a:pt x="13" y="3"/>
                  </a:cubicBezTo>
                  <a:cubicBezTo>
                    <a:pt x="8" y="12"/>
                    <a:pt x="4" y="18"/>
                    <a:pt x="2" y="22"/>
                  </a:cubicBezTo>
                  <a:cubicBezTo>
                    <a:pt x="0" y="25"/>
                    <a:pt x="5" y="35"/>
                    <a:pt x="10" y="35"/>
                  </a:cubicBezTo>
                  <a:cubicBezTo>
                    <a:pt x="15" y="35"/>
                    <a:pt x="8" y="30"/>
                    <a:pt x="1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8" name="Freeform 1049"/>
            <p:cNvSpPr>
              <a:spLocks/>
            </p:cNvSpPr>
            <p:nvPr userDrawn="1"/>
          </p:nvSpPr>
          <p:spPr bwMode="auto">
            <a:xfrm>
              <a:off x="10407651" y="2409825"/>
              <a:ext cx="42863" cy="74613"/>
            </a:xfrm>
            <a:custGeom>
              <a:avLst/>
              <a:gdLst>
                <a:gd name="T0" fmla="*/ 1 w 26"/>
                <a:gd name="T1" fmla="*/ 42 h 45"/>
                <a:gd name="T2" fmla="*/ 14 w 26"/>
                <a:gd name="T3" fmla="*/ 35 h 45"/>
                <a:gd name="T4" fmla="*/ 24 w 26"/>
                <a:gd name="T5" fmla="*/ 12 h 45"/>
                <a:gd name="T6" fmla="*/ 14 w 26"/>
                <a:gd name="T7" fmla="*/ 0 h 45"/>
                <a:gd name="T8" fmla="*/ 13 w 26"/>
                <a:gd name="T9" fmla="*/ 24 h 45"/>
                <a:gd name="T10" fmla="*/ 1 w 26"/>
                <a:gd name="T11" fmla="*/ 4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45">
                  <a:moveTo>
                    <a:pt x="1" y="42"/>
                  </a:moveTo>
                  <a:cubicBezTo>
                    <a:pt x="0" y="45"/>
                    <a:pt x="19" y="38"/>
                    <a:pt x="14" y="35"/>
                  </a:cubicBezTo>
                  <a:cubicBezTo>
                    <a:pt x="10" y="32"/>
                    <a:pt x="26" y="15"/>
                    <a:pt x="24" y="12"/>
                  </a:cubicBezTo>
                  <a:cubicBezTo>
                    <a:pt x="22" y="10"/>
                    <a:pt x="20" y="2"/>
                    <a:pt x="14" y="0"/>
                  </a:cubicBezTo>
                  <a:cubicBezTo>
                    <a:pt x="13" y="7"/>
                    <a:pt x="16" y="18"/>
                    <a:pt x="13" y="24"/>
                  </a:cubicBezTo>
                  <a:cubicBezTo>
                    <a:pt x="10" y="30"/>
                    <a:pt x="1" y="39"/>
                    <a:pt x="1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9" name="Freeform 1050"/>
            <p:cNvSpPr>
              <a:spLocks/>
            </p:cNvSpPr>
            <p:nvPr userDrawn="1"/>
          </p:nvSpPr>
          <p:spPr bwMode="auto">
            <a:xfrm>
              <a:off x="10621963" y="1909763"/>
              <a:ext cx="58738" cy="46038"/>
            </a:xfrm>
            <a:custGeom>
              <a:avLst/>
              <a:gdLst>
                <a:gd name="T0" fmla="*/ 8 w 35"/>
                <a:gd name="T1" fmla="*/ 0 h 28"/>
                <a:gd name="T2" fmla="*/ 13 w 35"/>
                <a:gd name="T3" fmla="*/ 20 h 28"/>
                <a:gd name="T4" fmla="*/ 29 w 35"/>
                <a:gd name="T5" fmla="*/ 28 h 28"/>
                <a:gd name="T6" fmla="*/ 8 w 35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8">
                  <a:moveTo>
                    <a:pt x="8" y="0"/>
                  </a:moveTo>
                  <a:cubicBezTo>
                    <a:pt x="0" y="0"/>
                    <a:pt x="7" y="15"/>
                    <a:pt x="13" y="20"/>
                  </a:cubicBezTo>
                  <a:cubicBezTo>
                    <a:pt x="19" y="26"/>
                    <a:pt x="24" y="28"/>
                    <a:pt x="29" y="28"/>
                  </a:cubicBezTo>
                  <a:cubicBezTo>
                    <a:pt x="35" y="28"/>
                    <a:pt x="22" y="2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0" name="Freeform 1051"/>
            <p:cNvSpPr>
              <a:spLocks/>
            </p:cNvSpPr>
            <p:nvPr userDrawn="1"/>
          </p:nvSpPr>
          <p:spPr bwMode="auto">
            <a:xfrm>
              <a:off x="10690226" y="1939925"/>
              <a:ext cx="57150" cy="36513"/>
            </a:xfrm>
            <a:custGeom>
              <a:avLst/>
              <a:gdLst>
                <a:gd name="T0" fmla="*/ 33 w 34"/>
                <a:gd name="T1" fmla="*/ 12 h 22"/>
                <a:gd name="T2" fmla="*/ 5 w 34"/>
                <a:gd name="T3" fmla="*/ 7 h 22"/>
                <a:gd name="T4" fmla="*/ 16 w 34"/>
                <a:gd name="T5" fmla="*/ 18 h 22"/>
                <a:gd name="T6" fmla="*/ 33 w 34"/>
                <a:gd name="T7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22">
                  <a:moveTo>
                    <a:pt x="33" y="12"/>
                  </a:moveTo>
                  <a:cubicBezTo>
                    <a:pt x="34" y="3"/>
                    <a:pt x="19" y="0"/>
                    <a:pt x="5" y="7"/>
                  </a:cubicBezTo>
                  <a:cubicBezTo>
                    <a:pt x="0" y="9"/>
                    <a:pt x="6" y="18"/>
                    <a:pt x="16" y="18"/>
                  </a:cubicBezTo>
                  <a:cubicBezTo>
                    <a:pt x="25" y="18"/>
                    <a:pt x="31" y="22"/>
                    <a:pt x="3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1" name="Freeform 1052"/>
            <p:cNvSpPr>
              <a:spLocks/>
            </p:cNvSpPr>
            <p:nvPr userDrawn="1"/>
          </p:nvSpPr>
          <p:spPr bwMode="auto">
            <a:xfrm>
              <a:off x="10445751" y="1671638"/>
              <a:ext cx="50800" cy="87313"/>
            </a:xfrm>
            <a:custGeom>
              <a:avLst/>
              <a:gdLst>
                <a:gd name="T0" fmla="*/ 12 w 31"/>
                <a:gd name="T1" fmla="*/ 9 h 53"/>
                <a:gd name="T2" fmla="*/ 3 w 31"/>
                <a:gd name="T3" fmla="*/ 19 h 53"/>
                <a:gd name="T4" fmla="*/ 15 w 31"/>
                <a:gd name="T5" fmla="*/ 34 h 53"/>
                <a:gd name="T6" fmla="*/ 29 w 31"/>
                <a:gd name="T7" fmla="*/ 15 h 53"/>
                <a:gd name="T8" fmla="*/ 12 w 31"/>
                <a:gd name="T9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53">
                  <a:moveTo>
                    <a:pt x="12" y="9"/>
                  </a:moveTo>
                  <a:cubicBezTo>
                    <a:pt x="8" y="13"/>
                    <a:pt x="0" y="11"/>
                    <a:pt x="3" y="19"/>
                  </a:cubicBezTo>
                  <a:cubicBezTo>
                    <a:pt x="5" y="26"/>
                    <a:pt x="8" y="53"/>
                    <a:pt x="15" y="34"/>
                  </a:cubicBezTo>
                  <a:cubicBezTo>
                    <a:pt x="23" y="16"/>
                    <a:pt x="28" y="22"/>
                    <a:pt x="29" y="15"/>
                  </a:cubicBezTo>
                  <a:cubicBezTo>
                    <a:pt x="31" y="8"/>
                    <a:pt x="19" y="0"/>
                    <a:pt x="1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2" name="Freeform 1053"/>
            <p:cNvSpPr>
              <a:spLocks/>
            </p:cNvSpPr>
            <p:nvPr userDrawn="1"/>
          </p:nvSpPr>
          <p:spPr bwMode="auto">
            <a:xfrm>
              <a:off x="9091613" y="735013"/>
              <a:ext cx="123825" cy="90488"/>
            </a:xfrm>
            <a:custGeom>
              <a:avLst/>
              <a:gdLst>
                <a:gd name="T0" fmla="*/ 5 w 74"/>
                <a:gd name="T1" fmla="*/ 49 h 55"/>
                <a:gd name="T2" fmla="*/ 32 w 74"/>
                <a:gd name="T3" fmla="*/ 34 h 55"/>
                <a:gd name="T4" fmla="*/ 69 w 74"/>
                <a:gd name="T5" fmla="*/ 40 h 55"/>
                <a:gd name="T6" fmla="*/ 52 w 74"/>
                <a:gd name="T7" fmla="*/ 12 h 55"/>
                <a:gd name="T8" fmla="*/ 15 w 74"/>
                <a:gd name="T9" fmla="*/ 10 h 55"/>
                <a:gd name="T10" fmla="*/ 12 w 74"/>
                <a:gd name="T11" fmla="*/ 35 h 55"/>
                <a:gd name="T12" fmla="*/ 5 w 74"/>
                <a:gd name="T13" fmla="*/ 4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55">
                  <a:moveTo>
                    <a:pt x="5" y="49"/>
                  </a:moveTo>
                  <a:cubicBezTo>
                    <a:pt x="10" y="55"/>
                    <a:pt x="23" y="34"/>
                    <a:pt x="32" y="34"/>
                  </a:cubicBezTo>
                  <a:cubicBezTo>
                    <a:pt x="41" y="34"/>
                    <a:pt x="63" y="43"/>
                    <a:pt x="69" y="40"/>
                  </a:cubicBezTo>
                  <a:cubicBezTo>
                    <a:pt x="74" y="38"/>
                    <a:pt x="66" y="13"/>
                    <a:pt x="52" y="12"/>
                  </a:cubicBezTo>
                  <a:cubicBezTo>
                    <a:pt x="37" y="11"/>
                    <a:pt x="16" y="0"/>
                    <a:pt x="15" y="10"/>
                  </a:cubicBezTo>
                  <a:cubicBezTo>
                    <a:pt x="13" y="24"/>
                    <a:pt x="16" y="30"/>
                    <a:pt x="12" y="35"/>
                  </a:cubicBezTo>
                  <a:cubicBezTo>
                    <a:pt x="9" y="40"/>
                    <a:pt x="0" y="44"/>
                    <a:pt x="5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3" name="Freeform 1054"/>
            <p:cNvSpPr>
              <a:spLocks/>
            </p:cNvSpPr>
            <p:nvPr userDrawn="1"/>
          </p:nvSpPr>
          <p:spPr bwMode="auto">
            <a:xfrm>
              <a:off x="9139238" y="546100"/>
              <a:ext cx="119063" cy="61913"/>
            </a:xfrm>
            <a:custGeom>
              <a:avLst/>
              <a:gdLst>
                <a:gd name="T0" fmla="*/ 19 w 72"/>
                <a:gd name="T1" fmla="*/ 33 h 38"/>
                <a:gd name="T2" fmla="*/ 46 w 72"/>
                <a:gd name="T3" fmla="*/ 36 h 38"/>
                <a:gd name="T4" fmla="*/ 68 w 72"/>
                <a:gd name="T5" fmla="*/ 26 h 38"/>
                <a:gd name="T6" fmla="*/ 64 w 72"/>
                <a:gd name="T7" fmla="*/ 13 h 38"/>
                <a:gd name="T8" fmla="*/ 40 w 72"/>
                <a:gd name="T9" fmla="*/ 7 h 38"/>
                <a:gd name="T10" fmla="*/ 31 w 72"/>
                <a:gd name="T11" fmla="*/ 13 h 38"/>
                <a:gd name="T12" fmla="*/ 18 w 72"/>
                <a:gd name="T13" fmla="*/ 11 h 38"/>
                <a:gd name="T14" fmla="*/ 13 w 72"/>
                <a:gd name="T15" fmla="*/ 9 h 38"/>
                <a:gd name="T16" fmla="*/ 1 w 72"/>
                <a:gd name="T17" fmla="*/ 6 h 38"/>
                <a:gd name="T18" fmla="*/ 19 w 72"/>
                <a:gd name="T19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38">
                  <a:moveTo>
                    <a:pt x="19" y="33"/>
                  </a:moveTo>
                  <a:cubicBezTo>
                    <a:pt x="30" y="36"/>
                    <a:pt x="35" y="38"/>
                    <a:pt x="46" y="36"/>
                  </a:cubicBezTo>
                  <a:cubicBezTo>
                    <a:pt x="57" y="35"/>
                    <a:pt x="65" y="30"/>
                    <a:pt x="68" y="26"/>
                  </a:cubicBezTo>
                  <a:cubicBezTo>
                    <a:pt x="72" y="21"/>
                    <a:pt x="68" y="16"/>
                    <a:pt x="64" y="13"/>
                  </a:cubicBezTo>
                  <a:cubicBezTo>
                    <a:pt x="59" y="10"/>
                    <a:pt x="45" y="3"/>
                    <a:pt x="40" y="7"/>
                  </a:cubicBezTo>
                  <a:cubicBezTo>
                    <a:pt x="34" y="11"/>
                    <a:pt x="35" y="17"/>
                    <a:pt x="31" y="13"/>
                  </a:cubicBezTo>
                  <a:cubicBezTo>
                    <a:pt x="26" y="9"/>
                    <a:pt x="21" y="7"/>
                    <a:pt x="18" y="11"/>
                  </a:cubicBezTo>
                  <a:cubicBezTo>
                    <a:pt x="15" y="15"/>
                    <a:pt x="17" y="14"/>
                    <a:pt x="13" y="9"/>
                  </a:cubicBezTo>
                  <a:cubicBezTo>
                    <a:pt x="8" y="4"/>
                    <a:pt x="0" y="0"/>
                    <a:pt x="1" y="6"/>
                  </a:cubicBezTo>
                  <a:cubicBezTo>
                    <a:pt x="5" y="24"/>
                    <a:pt x="8" y="29"/>
                    <a:pt x="1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4" name="Freeform 1055"/>
            <p:cNvSpPr>
              <a:spLocks/>
            </p:cNvSpPr>
            <p:nvPr userDrawn="1"/>
          </p:nvSpPr>
          <p:spPr bwMode="auto">
            <a:xfrm>
              <a:off x="8872538" y="533400"/>
              <a:ext cx="239713" cy="177800"/>
            </a:xfrm>
            <a:custGeom>
              <a:avLst/>
              <a:gdLst>
                <a:gd name="T0" fmla="*/ 19 w 145"/>
                <a:gd name="T1" fmla="*/ 73 h 107"/>
                <a:gd name="T2" fmla="*/ 25 w 145"/>
                <a:gd name="T3" fmla="*/ 93 h 107"/>
                <a:gd name="T4" fmla="*/ 50 w 145"/>
                <a:gd name="T5" fmla="*/ 97 h 107"/>
                <a:gd name="T6" fmla="*/ 76 w 145"/>
                <a:gd name="T7" fmla="*/ 105 h 107"/>
                <a:gd name="T8" fmla="*/ 91 w 145"/>
                <a:gd name="T9" fmla="*/ 96 h 107"/>
                <a:gd name="T10" fmla="*/ 108 w 145"/>
                <a:gd name="T11" fmla="*/ 77 h 107"/>
                <a:gd name="T12" fmla="*/ 126 w 145"/>
                <a:gd name="T13" fmla="*/ 67 h 107"/>
                <a:gd name="T14" fmla="*/ 134 w 145"/>
                <a:gd name="T15" fmla="*/ 61 h 107"/>
                <a:gd name="T16" fmla="*/ 144 w 145"/>
                <a:gd name="T17" fmla="*/ 25 h 107"/>
                <a:gd name="T18" fmla="*/ 111 w 145"/>
                <a:gd name="T19" fmla="*/ 0 h 107"/>
                <a:gd name="T20" fmla="*/ 88 w 145"/>
                <a:gd name="T21" fmla="*/ 13 h 107"/>
                <a:gd name="T22" fmla="*/ 63 w 145"/>
                <a:gd name="T23" fmla="*/ 17 h 107"/>
                <a:gd name="T24" fmla="*/ 49 w 145"/>
                <a:gd name="T25" fmla="*/ 26 h 107"/>
                <a:gd name="T26" fmla="*/ 48 w 145"/>
                <a:gd name="T27" fmla="*/ 34 h 107"/>
                <a:gd name="T28" fmla="*/ 37 w 145"/>
                <a:gd name="T29" fmla="*/ 25 h 107"/>
                <a:gd name="T30" fmla="*/ 13 w 145"/>
                <a:gd name="T31" fmla="*/ 22 h 107"/>
                <a:gd name="T32" fmla="*/ 1 w 145"/>
                <a:gd name="T33" fmla="*/ 34 h 107"/>
                <a:gd name="T34" fmla="*/ 1 w 145"/>
                <a:gd name="T35" fmla="*/ 56 h 107"/>
                <a:gd name="T36" fmla="*/ 19 w 145"/>
                <a:gd name="T37" fmla="*/ 7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5" h="107">
                  <a:moveTo>
                    <a:pt x="19" y="73"/>
                  </a:moveTo>
                  <a:cubicBezTo>
                    <a:pt x="22" y="80"/>
                    <a:pt x="22" y="91"/>
                    <a:pt x="25" y="93"/>
                  </a:cubicBezTo>
                  <a:cubicBezTo>
                    <a:pt x="27" y="96"/>
                    <a:pt x="41" y="92"/>
                    <a:pt x="50" y="97"/>
                  </a:cubicBezTo>
                  <a:cubicBezTo>
                    <a:pt x="58" y="103"/>
                    <a:pt x="63" y="103"/>
                    <a:pt x="76" y="105"/>
                  </a:cubicBezTo>
                  <a:cubicBezTo>
                    <a:pt x="89" y="107"/>
                    <a:pt x="85" y="106"/>
                    <a:pt x="91" y="96"/>
                  </a:cubicBezTo>
                  <a:cubicBezTo>
                    <a:pt x="98" y="87"/>
                    <a:pt x="98" y="81"/>
                    <a:pt x="108" y="77"/>
                  </a:cubicBezTo>
                  <a:cubicBezTo>
                    <a:pt x="117" y="73"/>
                    <a:pt x="118" y="74"/>
                    <a:pt x="126" y="67"/>
                  </a:cubicBezTo>
                  <a:cubicBezTo>
                    <a:pt x="133" y="61"/>
                    <a:pt x="126" y="63"/>
                    <a:pt x="134" y="61"/>
                  </a:cubicBezTo>
                  <a:cubicBezTo>
                    <a:pt x="141" y="59"/>
                    <a:pt x="142" y="44"/>
                    <a:pt x="144" y="25"/>
                  </a:cubicBezTo>
                  <a:cubicBezTo>
                    <a:pt x="145" y="13"/>
                    <a:pt x="130" y="0"/>
                    <a:pt x="111" y="0"/>
                  </a:cubicBezTo>
                  <a:cubicBezTo>
                    <a:pt x="91" y="1"/>
                    <a:pt x="93" y="7"/>
                    <a:pt x="88" y="13"/>
                  </a:cubicBezTo>
                  <a:cubicBezTo>
                    <a:pt x="82" y="19"/>
                    <a:pt x="77" y="21"/>
                    <a:pt x="63" y="17"/>
                  </a:cubicBezTo>
                  <a:cubicBezTo>
                    <a:pt x="50" y="14"/>
                    <a:pt x="45" y="19"/>
                    <a:pt x="49" y="26"/>
                  </a:cubicBezTo>
                  <a:cubicBezTo>
                    <a:pt x="53" y="33"/>
                    <a:pt x="53" y="36"/>
                    <a:pt x="48" y="34"/>
                  </a:cubicBezTo>
                  <a:cubicBezTo>
                    <a:pt x="43" y="32"/>
                    <a:pt x="40" y="29"/>
                    <a:pt x="37" y="25"/>
                  </a:cubicBezTo>
                  <a:cubicBezTo>
                    <a:pt x="35" y="21"/>
                    <a:pt x="22" y="22"/>
                    <a:pt x="13" y="22"/>
                  </a:cubicBezTo>
                  <a:cubicBezTo>
                    <a:pt x="5" y="21"/>
                    <a:pt x="2" y="28"/>
                    <a:pt x="1" y="34"/>
                  </a:cubicBezTo>
                  <a:cubicBezTo>
                    <a:pt x="0" y="41"/>
                    <a:pt x="0" y="49"/>
                    <a:pt x="1" y="56"/>
                  </a:cubicBezTo>
                  <a:cubicBezTo>
                    <a:pt x="2" y="63"/>
                    <a:pt x="17" y="67"/>
                    <a:pt x="19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5" name="Freeform 1056"/>
            <p:cNvSpPr>
              <a:spLocks/>
            </p:cNvSpPr>
            <p:nvPr userDrawn="1"/>
          </p:nvSpPr>
          <p:spPr bwMode="auto">
            <a:xfrm>
              <a:off x="9064626" y="714375"/>
              <a:ext cx="39688" cy="58738"/>
            </a:xfrm>
            <a:custGeom>
              <a:avLst/>
              <a:gdLst>
                <a:gd name="T0" fmla="*/ 5 w 24"/>
                <a:gd name="T1" fmla="*/ 30 h 35"/>
                <a:gd name="T2" fmla="*/ 19 w 24"/>
                <a:gd name="T3" fmla="*/ 29 h 35"/>
                <a:gd name="T4" fmla="*/ 16 w 24"/>
                <a:gd name="T5" fmla="*/ 16 h 35"/>
                <a:gd name="T6" fmla="*/ 4 w 24"/>
                <a:gd name="T7" fmla="*/ 1 h 35"/>
                <a:gd name="T8" fmla="*/ 1 w 24"/>
                <a:gd name="T9" fmla="*/ 9 h 35"/>
                <a:gd name="T10" fmla="*/ 5 w 24"/>
                <a:gd name="T11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5">
                  <a:moveTo>
                    <a:pt x="5" y="30"/>
                  </a:moveTo>
                  <a:cubicBezTo>
                    <a:pt x="10" y="33"/>
                    <a:pt x="17" y="35"/>
                    <a:pt x="19" y="29"/>
                  </a:cubicBezTo>
                  <a:cubicBezTo>
                    <a:pt x="20" y="23"/>
                    <a:pt x="24" y="21"/>
                    <a:pt x="16" y="16"/>
                  </a:cubicBezTo>
                  <a:cubicBezTo>
                    <a:pt x="8" y="10"/>
                    <a:pt x="8" y="0"/>
                    <a:pt x="4" y="1"/>
                  </a:cubicBezTo>
                  <a:cubicBezTo>
                    <a:pt x="0" y="2"/>
                    <a:pt x="2" y="4"/>
                    <a:pt x="1" y="9"/>
                  </a:cubicBezTo>
                  <a:cubicBezTo>
                    <a:pt x="0" y="15"/>
                    <a:pt x="0" y="27"/>
                    <a:pt x="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6" name="Freeform 1057"/>
            <p:cNvSpPr>
              <a:spLocks/>
            </p:cNvSpPr>
            <p:nvPr userDrawn="1"/>
          </p:nvSpPr>
          <p:spPr bwMode="auto">
            <a:xfrm>
              <a:off x="8823326" y="620713"/>
              <a:ext cx="60325" cy="61913"/>
            </a:xfrm>
            <a:custGeom>
              <a:avLst/>
              <a:gdLst>
                <a:gd name="T0" fmla="*/ 31 w 36"/>
                <a:gd name="T1" fmla="*/ 35 h 38"/>
                <a:gd name="T2" fmla="*/ 32 w 36"/>
                <a:gd name="T3" fmla="*/ 26 h 38"/>
                <a:gd name="T4" fmla="*/ 14 w 36"/>
                <a:gd name="T5" fmla="*/ 0 h 38"/>
                <a:gd name="T6" fmla="*/ 2 w 36"/>
                <a:gd name="T7" fmla="*/ 6 h 38"/>
                <a:gd name="T8" fmla="*/ 31 w 36"/>
                <a:gd name="T9" fmla="*/ 3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8">
                  <a:moveTo>
                    <a:pt x="31" y="35"/>
                  </a:moveTo>
                  <a:cubicBezTo>
                    <a:pt x="32" y="38"/>
                    <a:pt x="36" y="34"/>
                    <a:pt x="32" y="26"/>
                  </a:cubicBezTo>
                  <a:cubicBezTo>
                    <a:pt x="28" y="18"/>
                    <a:pt x="20" y="0"/>
                    <a:pt x="14" y="0"/>
                  </a:cubicBezTo>
                  <a:cubicBezTo>
                    <a:pt x="7" y="0"/>
                    <a:pt x="0" y="2"/>
                    <a:pt x="2" y="6"/>
                  </a:cubicBezTo>
                  <a:cubicBezTo>
                    <a:pt x="13" y="29"/>
                    <a:pt x="29" y="33"/>
                    <a:pt x="31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7" name="Freeform 1058"/>
            <p:cNvSpPr>
              <a:spLocks/>
            </p:cNvSpPr>
            <p:nvPr userDrawn="1"/>
          </p:nvSpPr>
          <p:spPr bwMode="auto">
            <a:xfrm>
              <a:off x="8948738" y="758825"/>
              <a:ext cx="60325" cy="73025"/>
            </a:xfrm>
            <a:custGeom>
              <a:avLst/>
              <a:gdLst>
                <a:gd name="T0" fmla="*/ 2 w 37"/>
                <a:gd name="T1" fmla="*/ 11 h 44"/>
                <a:gd name="T2" fmla="*/ 16 w 37"/>
                <a:gd name="T3" fmla="*/ 25 h 44"/>
                <a:gd name="T4" fmla="*/ 36 w 37"/>
                <a:gd name="T5" fmla="*/ 33 h 44"/>
                <a:gd name="T6" fmla="*/ 2 w 37"/>
                <a:gd name="T7" fmla="*/ 1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44">
                  <a:moveTo>
                    <a:pt x="2" y="11"/>
                  </a:moveTo>
                  <a:cubicBezTo>
                    <a:pt x="0" y="16"/>
                    <a:pt x="3" y="21"/>
                    <a:pt x="16" y="25"/>
                  </a:cubicBezTo>
                  <a:cubicBezTo>
                    <a:pt x="28" y="28"/>
                    <a:pt x="37" y="44"/>
                    <a:pt x="36" y="33"/>
                  </a:cubicBezTo>
                  <a:cubicBezTo>
                    <a:pt x="35" y="22"/>
                    <a:pt x="7" y="0"/>
                    <a:pt x="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8" name="Freeform 1059"/>
            <p:cNvSpPr>
              <a:spLocks/>
            </p:cNvSpPr>
            <p:nvPr userDrawn="1"/>
          </p:nvSpPr>
          <p:spPr bwMode="auto">
            <a:xfrm>
              <a:off x="8396288" y="909638"/>
              <a:ext cx="66675" cy="66675"/>
            </a:xfrm>
            <a:custGeom>
              <a:avLst/>
              <a:gdLst>
                <a:gd name="T0" fmla="*/ 5 w 40"/>
                <a:gd name="T1" fmla="*/ 31 h 40"/>
                <a:gd name="T2" fmla="*/ 14 w 40"/>
                <a:gd name="T3" fmla="*/ 33 h 40"/>
                <a:gd name="T4" fmla="*/ 33 w 40"/>
                <a:gd name="T5" fmla="*/ 34 h 40"/>
                <a:gd name="T6" fmla="*/ 34 w 40"/>
                <a:gd name="T7" fmla="*/ 10 h 40"/>
                <a:gd name="T8" fmla="*/ 14 w 40"/>
                <a:gd name="T9" fmla="*/ 8 h 40"/>
                <a:gd name="T10" fmla="*/ 2 w 40"/>
                <a:gd name="T11" fmla="*/ 16 h 40"/>
                <a:gd name="T12" fmla="*/ 5 w 40"/>
                <a:gd name="T13" fmla="*/ 3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0">
                  <a:moveTo>
                    <a:pt x="5" y="31"/>
                  </a:moveTo>
                  <a:cubicBezTo>
                    <a:pt x="3" y="32"/>
                    <a:pt x="7" y="32"/>
                    <a:pt x="14" y="33"/>
                  </a:cubicBezTo>
                  <a:cubicBezTo>
                    <a:pt x="21" y="33"/>
                    <a:pt x="30" y="40"/>
                    <a:pt x="33" y="34"/>
                  </a:cubicBezTo>
                  <a:cubicBezTo>
                    <a:pt x="36" y="28"/>
                    <a:pt x="40" y="20"/>
                    <a:pt x="34" y="10"/>
                  </a:cubicBezTo>
                  <a:cubicBezTo>
                    <a:pt x="28" y="0"/>
                    <a:pt x="25" y="2"/>
                    <a:pt x="14" y="8"/>
                  </a:cubicBezTo>
                  <a:cubicBezTo>
                    <a:pt x="7" y="11"/>
                    <a:pt x="0" y="13"/>
                    <a:pt x="2" y="16"/>
                  </a:cubicBezTo>
                  <a:cubicBezTo>
                    <a:pt x="4" y="19"/>
                    <a:pt x="7" y="29"/>
                    <a:pt x="5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9" name="Freeform 1060"/>
            <p:cNvSpPr>
              <a:spLocks/>
            </p:cNvSpPr>
            <p:nvPr userDrawn="1"/>
          </p:nvSpPr>
          <p:spPr bwMode="auto">
            <a:xfrm>
              <a:off x="7886701" y="560388"/>
              <a:ext cx="136525" cy="173038"/>
            </a:xfrm>
            <a:custGeom>
              <a:avLst/>
              <a:gdLst>
                <a:gd name="T0" fmla="*/ 10 w 83"/>
                <a:gd name="T1" fmla="*/ 55 h 104"/>
                <a:gd name="T2" fmla="*/ 12 w 83"/>
                <a:gd name="T3" fmla="*/ 78 h 104"/>
                <a:gd name="T4" fmla="*/ 18 w 83"/>
                <a:gd name="T5" fmla="*/ 102 h 104"/>
                <a:gd name="T6" fmla="*/ 44 w 83"/>
                <a:gd name="T7" fmla="*/ 83 h 104"/>
                <a:gd name="T8" fmla="*/ 66 w 83"/>
                <a:gd name="T9" fmla="*/ 66 h 104"/>
                <a:gd name="T10" fmla="*/ 81 w 83"/>
                <a:gd name="T11" fmla="*/ 50 h 104"/>
                <a:gd name="T12" fmla="*/ 62 w 83"/>
                <a:gd name="T13" fmla="*/ 29 h 104"/>
                <a:gd name="T14" fmla="*/ 39 w 83"/>
                <a:gd name="T15" fmla="*/ 18 h 104"/>
                <a:gd name="T16" fmla="*/ 25 w 83"/>
                <a:gd name="T17" fmla="*/ 11 h 104"/>
                <a:gd name="T18" fmla="*/ 20 w 83"/>
                <a:gd name="T19" fmla="*/ 10 h 104"/>
                <a:gd name="T20" fmla="*/ 1 w 83"/>
                <a:gd name="T21" fmla="*/ 0 h 104"/>
                <a:gd name="T22" fmla="*/ 3 w 83"/>
                <a:gd name="T23" fmla="*/ 9 h 104"/>
                <a:gd name="T24" fmla="*/ 1 w 83"/>
                <a:gd name="T25" fmla="*/ 17 h 104"/>
                <a:gd name="T26" fmla="*/ 10 w 83"/>
                <a:gd name="T27" fmla="*/ 5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" h="104">
                  <a:moveTo>
                    <a:pt x="10" y="55"/>
                  </a:moveTo>
                  <a:cubicBezTo>
                    <a:pt x="11" y="64"/>
                    <a:pt x="12" y="73"/>
                    <a:pt x="12" y="78"/>
                  </a:cubicBezTo>
                  <a:cubicBezTo>
                    <a:pt x="12" y="84"/>
                    <a:pt x="14" y="100"/>
                    <a:pt x="18" y="102"/>
                  </a:cubicBezTo>
                  <a:cubicBezTo>
                    <a:pt x="21" y="104"/>
                    <a:pt x="37" y="86"/>
                    <a:pt x="44" y="83"/>
                  </a:cubicBezTo>
                  <a:cubicBezTo>
                    <a:pt x="52" y="79"/>
                    <a:pt x="59" y="73"/>
                    <a:pt x="66" y="66"/>
                  </a:cubicBezTo>
                  <a:cubicBezTo>
                    <a:pt x="72" y="59"/>
                    <a:pt x="83" y="59"/>
                    <a:pt x="81" y="50"/>
                  </a:cubicBezTo>
                  <a:cubicBezTo>
                    <a:pt x="80" y="41"/>
                    <a:pt x="73" y="33"/>
                    <a:pt x="62" y="29"/>
                  </a:cubicBezTo>
                  <a:cubicBezTo>
                    <a:pt x="51" y="25"/>
                    <a:pt x="46" y="22"/>
                    <a:pt x="39" y="18"/>
                  </a:cubicBezTo>
                  <a:cubicBezTo>
                    <a:pt x="33" y="14"/>
                    <a:pt x="30" y="10"/>
                    <a:pt x="25" y="11"/>
                  </a:cubicBezTo>
                  <a:cubicBezTo>
                    <a:pt x="21" y="11"/>
                    <a:pt x="22" y="16"/>
                    <a:pt x="20" y="10"/>
                  </a:cubicBezTo>
                  <a:cubicBezTo>
                    <a:pt x="18" y="5"/>
                    <a:pt x="1" y="0"/>
                    <a:pt x="1" y="0"/>
                  </a:cubicBezTo>
                  <a:cubicBezTo>
                    <a:pt x="1" y="1"/>
                    <a:pt x="0" y="7"/>
                    <a:pt x="3" y="9"/>
                  </a:cubicBezTo>
                  <a:cubicBezTo>
                    <a:pt x="5" y="12"/>
                    <a:pt x="0" y="14"/>
                    <a:pt x="1" y="17"/>
                  </a:cubicBezTo>
                  <a:cubicBezTo>
                    <a:pt x="9" y="41"/>
                    <a:pt x="10" y="46"/>
                    <a:pt x="10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0" name="Freeform 1061"/>
            <p:cNvSpPr>
              <a:spLocks/>
            </p:cNvSpPr>
            <p:nvPr userDrawn="1"/>
          </p:nvSpPr>
          <p:spPr bwMode="auto">
            <a:xfrm>
              <a:off x="8056563" y="639763"/>
              <a:ext cx="36513" cy="30163"/>
            </a:xfrm>
            <a:custGeom>
              <a:avLst/>
              <a:gdLst>
                <a:gd name="T0" fmla="*/ 8 w 22"/>
                <a:gd name="T1" fmla="*/ 12 h 18"/>
                <a:gd name="T2" fmla="*/ 16 w 22"/>
                <a:gd name="T3" fmla="*/ 11 h 18"/>
                <a:gd name="T4" fmla="*/ 16 w 22"/>
                <a:gd name="T5" fmla="*/ 0 h 18"/>
                <a:gd name="T6" fmla="*/ 1 w 22"/>
                <a:gd name="T7" fmla="*/ 8 h 18"/>
                <a:gd name="T8" fmla="*/ 8 w 22"/>
                <a:gd name="T9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8">
                  <a:moveTo>
                    <a:pt x="8" y="12"/>
                  </a:moveTo>
                  <a:cubicBezTo>
                    <a:pt x="13" y="12"/>
                    <a:pt x="15" y="18"/>
                    <a:pt x="16" y="11"/>
                  </a:cubicBezTo>
                  <a:cubicBezTo>
                    <a:pt x="18" y="5"/>
                    <a:pt x="22" y="0"/>
                    <a:pt x="16" y="0"/>
                  </a:cubicBezTo>
                  <a:cubicBezTo>
                    <a:pt x="11" y="5"/>
                    <a:pt x="2" y="5"/>
                    <a:pt x="1" y="8"/>
                  </a:cubicBezTo>
                  <a:cubicBezTo>
                    <a:pt x="0" y="10"/>
                    <a:pt x="3" y="12"/>
                    <a:pt x="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1" name="Freeform 1062"/>
            <p:cNvSpPr>
              <a:spLocks/>
            </p:cNvSpPr>
            <p:nvPr userDrawn="1"/>
          </p:nvSpPr>
          <p:spPr bwMode="auto">
            <a:xfrm>
              <a:off x="7881938" y="793750"/>
              <a:ext cx="38100" cy="41275"/>
            </a:xfrm>
            <a:custGeom>
              <a:avLst/>
              <a:gdLst>
                <a:gd name="T0" fmla="*/ 16 w 23"/>
                <a:gd name="T1" fmla="*/ 19 h 25"/>
                <a:gd name="T2" fmla="*/ 16 w 23"/>
                <a:gd name="T3" fmla="*/ 0 h 25"/>
                <a:gd name="T4" fmla="*/ 6 w 23"/>
                <a:gd name="T5" fmla="*/ 21 h 25"/>
                <a:gd name="T6" fmla="*/ 0 w 23"/>
                <a:gd name="T7" fmla="*/ 24 h 25"/>
                <a:gd name="T8" fmla="*/ 1 w 23"/>
                <a:gd name="T9" fmla="*/ 24 h 25"/>
                <a:gd name="T10" fmla="*/ 16 w 23"/>
                <a:gd name="T11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5">
                  <a:moveTo>
                    <a:pt x="16" y="19"/>
                  </a:moveTo>
                  <a:cubicBezTo>
                    <a:pt x="18" y="13"/>
                    <a:pt x="23" y="1"/>
                    <a:pt x="16" y="0"/>
                  </a:cubicBezTo>
                  <a:cubicBezTo>
                    <a:pt x="12" y="6"/>
                    <a:pt x="9" y="16"/>
                    <a:pt x="6" y="21"/>
                  </a:cubicBezTo>
                  <a:cubicBezTo>
                    <a:pt x="5" y="23"/>
                    <a:pt x="2" y="24"/>
                    <a:pt x="0" y="24"/>
                  </a:cubicBezTo>
                  <a:cubicBezTo>
                    <a:pt x="0" y="24"/>
                    <a:pt x="1" y="24"/>
                    <a:pt x="1" y="24"/>
                  </a:cubicBezTo>
                  <a:cubicBezTo>
                    <a:pt x="9" y="24"/>
                    <a:pt x="14" y="25"/>
                    <a:pt x="16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2" name="Freeform 1063"/>
            <p:cNvSpPr>
              <a:spLocks/>
            </p:cNvSpPr>
            <p:nvPr userDrawn="1"/>
          </p:nvSpPr>
          <p:spPr bwMode="auto">
            <a:xfrm>
              <a:off x="7877176" y="833438"/>
              <a:ext cx="4763" cy="0"/>
            </a:xfrm>
            <a:custGeom>
              <a:avLst/>
              <a:gdLst>
                <a:gd name="T0" fmla="*/ 3 w 3"/>
                <a:gd name="T1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0" y="0"/>
                    <a:pt x="1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3" name="Freeform 1064"/>
            <p:cNvSpPr>
              <a:spLocks/>
            </p:cNvSpPr>
            <p:nvPr userDrawn="1"/>
          </p:nvSpPr>
          <p:spPr bwMode="auto">
            <a:xfrm>
              <a:off x="7586663" y="414338"/>
              <a:ext cx="285750" cy="255588"/>
            </a:xfrm>
            <a:custGeom>
              <a:avLst/>
              <a:gdLst>
                <a:gd name="T0" fmla="*/ 24 w 173"/>
                <a:gd name="T1" fmla="*/ 71 h 154"/>
                <a:gd name="T2" fmla="*/ 24 w 173"/>
                <a:gd name="T3" fmla="*/ 88 h 154"/>
                <a:gd name="T4" fmla="*/ 29 w 173"/>
                <a:gd name="T5" fmla="*/ 116 h 154"/>
                <a:gd name="T6" fmla="*/ 71 w 173"/>
                <a:gd name="T7" fmla="*/ 128 h 154"/>
                <a:gd name="T8" fmla="*/ 98 w 173"/>
                <a:gd name="T9" fmla="*/ 133 h 154"/>
                <a:gd name="T10" fmla="*/ 128 w 173"/>
                <a:gd name="T11" fmla="*/ 152 h 154"/>
                <a:gd name="T12" fmla="*/ 158 w 173"/>
                <a:gd name="T13" fmla="*/ 144 h 154"/>
                <a:gd name="T14" fmla="*/ 170 w 173"/>
                <a:gd name="T15" fmla="*/ 131 h 154"/>
                <a:gd name="T16" fmla="*/ 153 w 173"/>
                <a:gd name="T17" fmla="*/ 111 h 154"/>
                <a:gd name="T18" fmla="*/ 156 w 173"/>
                <a:gd name="T19" fmla="*/ 90 h 154"/>
                <a:gd name="T20" fmla="*/ 118 w 173"/>
                <a:gd name="T21" fmla="*/ 60 h 154"/>
                <a:gd name="T22" fmla="*/ 89 w 173"/>
                <a:gd name="T23" fmla="*/ 68 h 154"/>
                <a:gd name="T24" fmla="*/ 71 w 173"/>
                <a:gd name="T25" fmla="*/ 44 h 154"/>
                <a:gd name="T26" fmla="*/ 58 w 173"/>
                <a:gd name="T27" fmla="*/ 33 h 154"/>
                <a:gd name="T28" fmla="*/ 34 w 173"/>
                <a:gd name="T29" fmla="*/ 9 h 154"/>
                <a:gd name="T30" fmla="*/ 20 w 173"/>
                <a:gd name="T31" fmla="*/ 13 h 154"/>
                <a:gd name="T32" fmla="*/ 7 w 173"/>
                <a:gd name="T33" fmla="*/ 35 h 154"/>
                <a:gd name="T34" fmla="*/ 6 w 173"/>
                <a:gd name="T35" fmla="*/ 56 h 154"/>
                <a:gd name="T36" fmla="*/ 24 w 173"/>
                <a:gd name="T37" fmla="*/ 7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3" h="154">
                  <a:moveTo>
                    <a:pt x="24" y="71"/>
                  </a:moveTo>
                  <a:cubicBezTo>
                    <a:pt x="27" y="75"/>
                    <a:pt x="26" y="78"/>
                    <a:pt x="24" y="88"/>
                  </a:cubicBezTo>
                  <a:cubicBezTo>
                    <a:pt x="23" y="99"/>
                    <a:pt x="13" y="113"/>
                    <a:pt x="29" y="116"/>
                  </a:cubicBezTo>
                  <a:cubicBezTo>
                    <a:pt x="45" y="120"/>
                    <a:pt x="60" y="125"/>
                    <a:pt x="71" y="128"/>
                  </a:cubicBezTo>
                  <a:cubicBezTo>
                    <a:pt x="81" y="130"/>
                    <a:pt x="91" y="127"/>
                    <a:pt x="98" y="133"/>
                  </a:cubicBezTo>
                  <a:cubicBezTo>
                    <a:pt x="105" y="139"/>
                    <a:pt x="113" y="154"/>
                    <a:pt x="128" y="152"/>
                  </a:cubicBezTo>
                  <a:cubicBezTo>
                    <a:pt x="142" y="151"/>
                    <a:pt x="150" y="147"/>
                    <a:pt x="158" y="144"/>
                  </a:cubicBezTo>
                  <a:cubicBezTo>
                    <a:pt x="166" y="141"/>
                    <a:pt x="173" y="140"/>
                    <a:pt x="170" y="131"/>
                  </a:cubicBezTo>
                  <a:cubicBezTo>
                    <a:pt x="166" y="122"/>
                    <a:pt x="155" y="116"/>
                    <a:pt x="153" y="111"/>
                  </a:cubicBezTo>
                  <a:cubicBezTo>
                    <a:pt x="151" y="106"/>
                    <a:pt x="158" y="100"/>
                    <a:pt x="156" y="90"/>
                  </a:cubicBezTo>
                  <a:cubicBezTo>
                    <a:pt x="154" y="79"/>
                    <a:pt x="128" y="62"/>
                    <a:pt x="118" y="60"/>
                  </a:cubicBezTo>
                  <a:cubicBezTo>
                    <a:pt x="109" y="59"/>
                    <a:pt x="96" y="69"/>
                    <a:pt x="89" y="68"/>
                  </a:cubicBezTo>
                  <a:cubicBezTo>
                    <a:pt x="82" y="66"/>
                    <a:pt x="73" y="54"/>
                    <a:pt x="71" y="44"/>
                  </a:cubicBezTo>
                  <a:cubicBezTo>
                    <a:pt x="69" y="35"/>
                    <a:pt x="63" y="32"/>
                    <a:pt x="58" y="33"/>
                  </a:cubicBezTo>
                  <a:cubicBezTo>
                    <a:pt x="53" y="34"/>
                    <a:pt x="42" y="19"/>
                    <a:pt x="34" y="9"/>
                  </a:cubicBezTo>
                  <a:cubicBezTo>
                    <a:pt x="26" y="0"/>
                    <a:pt x="23" y="7"/>
                    <a:pt x="20" y="13"/>
                  </a:cubicBezTo>
                  <a:cubicBezTo>
                    <a:pt x="15" y="23"/>
                    <a:pt x="11" y="29"/>
                    <a:pt x="7" y="35"/>
                  </a:cubicBezTo>
                  <a:cubicBezTo>
                    <a:pt x="2" y="41"/>
                    <a:pt x="0" y="48"/>
                    <a:pt x="6" y="56"/>
                  </a:cubicBezTo>
                  <a:cubicBezTo>
                    <a:pt x="13" y="64"/>
                    <a:pt x="21" y="66"/>
                    <a:pt x="24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4" name="Freeform 1065"/>
            <p:cNvSpPr>
              <a:spLocks/>
            </p:cNvSpPr>
            <p:nvPr userDrawn="1"/>
          </p:nvSpPr>
          <p:spPr bwMode="auto">
            <a:xfrm>
              <a:off x="7321551" y="554038"/>
              <a:ext cx="46038" cy="31750"/>
            </a:xfrm>
            <a:custGeom>
              <a:avLst/>
              <a:gdLst>
                <a:gd name="T0" fmla="*/ 13 w 28"/>
                <a:gd name="T1" fmla="*/ 18 h 19"/>
                <a:gd name="T2" fmla="*/ 26 w 28"/>
                <a:gd name="T3" fmla="*/ 9 h 19"/>
                <a:gd name="T4" fmla="*/ 4 w 28"/>
                <a:gd name="T5" fmla="*/ 3 h 19"/>
                <a:gd name="T6" fmla="*/ 13 w 28"/>
                <a:gd name="T7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9">
                  <a:moveTo>
                    <a:pt x="13" y="18"/>
                  </a:moveTo>
                  <a:cubicBezTo>
                    <a:pt x="18" y="18"/>
                    <a:pt x="28" y="17"/>
                    <a:pt x="26" y="9"/>
                  </a:cubicBezTo>
                  <a:cubicBezTo>
                    <a:pt x="23" y="1"/>
                    <a:pt x="14" y="0"/>
                    <a:pt x="4" y="3"/>
                  </a:cubicBezTo>
                  <a:cubicBezTo>
                    <a:pt x="0" y="6"/>
                    <a:pt x="7" y="19"/>
                    <a:pt x="13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5" name="Freeform 1066"/>
            <p:cNvSpPr>
              <a:spLocks/>
            </p:cNvSpPr>
            <p:nvPr userDrawn="1"/>
          </p:nvSpPr>
          <p:spPr bwMode="auto">
            <a:xfrm>
              <a:off x="7523163" y="457200"/>
              <a:ext cx="33338" cy="25400"/>
            </a:xfrm>
            <a:custGeom>
              <a:avLst/>
              <a:gdLst>
                <a:gd name="T0" fmla="*/ 8 w 20"/>
                <a:gd name="T1" fmla="*/ 13 h 15"/>
                <a:gd name="T2" fmla="*/ 18 w 20"/>
                <a:gd name="T3" fmla="*/ 6 h 15"/>
                <a:gd name="T4" fmla="*/ 12 w 20"/>
                <a:gd name="T5" fmla="*/ 5 h 15"/>
                <a:gd name="T6" fmla="*/ 8 w 20"/>
                <a:gd name="T7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5">
                  <a:moveTo>
                    <a:pt x="8" y="13"/>
                  </a:moveTo>
                  <a:cubicBezTo>
                    <a:pt x="16" y="15"/>
                    <a:pt x="16" y="10"/>
                    <a:pt x="18" y="6"/>
                  </a:cubicBezTo>
                  <a:cubicBezTo>
                    <a:pt x="19" y="1"/>
                    <a:pt x="20" y="0"/>
                    <a:pt x="12" y="5"/>
                  </a:cubicBezTo>
                  <a:cubicBezTo>
                    <a:pt x="6" y="8"/>
                    <a:pt x="0" y="12"/>
                    <a:pt x="8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6" name="Freeform 1067"/>
            <p:cNvSpPr>
              <a:spLocks/>
            </p:cNvSpPr>
            <p:nvPr userDrawn="1"/>
          </p:nvSpPr>
          <p:spPr bwMode="auto">
            <a:xfrm>
              <a:off x="7739063" y="830263"/>
              <a:ext cx="4763" cy="12700"/>
            </a:xfrm>
            <a:custGeom>
              <a:avLst/>
              <a:gdLst>
                <a:gd name="T0" fmla="*/ 1 w 3"/>
                <a:gd name="T1" fmla="*/ 6 h 7"/>
                <a:gd name="T2" fmla="*/ 1 w 3"/>
                <a:gd name="T3" fmla="*/ 7 h 7"/>
                <a:gd name="T4" fmla="*/ 1 w 3"/>
                <a:gd name="T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7">
                  <a:moveTo>
                    <a:pt x="1" y="6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3" y="0"/>
                    <a:pt x="0" y="2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7" name="Freeform 1068"/>
            <p:cNvSpPr>
              <a:spLocks/>
            </p:cNvSpPr>
            <p:nvPr userDrawn="1"/>
          </p:nvSpPr>
          <p:spPr bwMode="auto">
            <a:xfrm>
              <a:off x="7737476" y="842963"/>
              <a:ext cx="12700" cy="26988"/>
            </a:xfrm>
            <a:custGeom>
              <a:avLst/>
              <a:gdLst>
                <a:gd name="T0" fmla="*/ 5 w 8"/>
                <a:gd name="T1" fmla="*/ 14 h 17"/>
                <a:gd name="T2" fmla="*/ 2 w 8"/>
                <a:gd name="T3" fmla="*/ 0 h 17"/>
                <a:gd name="T4" fmla="*/ 2 w 8"/>
                <a:gd name="T5" fmla="*/ 0 h 17"/>
                <a:gd name="T6" fmla="*/ 5 w 8"/>
                <a:gd name="T7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7">
                  <a:moveTo>
                    <a:pt x="5" y="14"/>
                  </a:moveTo>
                  <a:cubicBezTo>
                    <a:pt x="8" y="12"/>
                    <a:pt x="3" y="4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6"/>
                    <a:pt x="1" y="17"/>
                    <a:pt x="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8" name="Freeform 1069"/>
            <p:cNvSpPr>
              <a:spLocks/>
            </p:cNvSpPr>
            <p:nvPr userDrawn="1"/>
          </p:nvSpPr>
          <p:spPr bwMode="auto">
            <a:xfrm>
              <a:off x="7639051" y="1017588"/>
              <a:ext cx="26988" cy="47625"/>
            </a:xfrm>
            <a:custGeom>
              <a:avLst/>
              <a:gdLst>
                <a:gd name="T0" fmla="*/ 1 w 16"/>
                <a:gd name="T1" fmla="*/ 5 h 28"/>
                <a:gd name="T2" fmla="*/ 4 w 16"/>
                <a:gd name="T3" fmla="*/ 20 h 28"/>
                <a:gd name="T4" fmla="*/ 10 w 16"/>
                <a:gd name="T5" fmla="*/ 27 h 28"/>
                <a:gd name="T6" fmla="*/ 14 w 16"/>
                <a:gd name="T7" fmla="*/ 14 h 28"/>
                <a:gd name="T8" fmla="*/ 1 w 16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8">
                  <a:moveTo>
                    <a:pt x="1" y="5"/>
                  </a:moveTo>
                  <a:cubicBezTo>
                    <a:pt x="0" y="7"/>
                    <a:pt x="1" y="17"/>
                    <a:pt x="4" y="20"/>
                  </a:cubicBezTo>
                  <a:cubicBezTo>
                    <a:pt x="8" y="23"/>
                    <a:pt x="9" y="25"/>
                    <a:pt x="10" y="27"/>
                  </a:cubicBezTo>
                  <a:cubicBezTo>
                    <a:pt x="11" y="28"/>
                    <a:pt x="16" y="20"/>
                    <a:pt x="14" y="14"/>
                  </a:cubicBezTo>
                  <a:cubicBezTo>
                    <a:pt x="11" y="9"/>
                    <a:pt x="3" y="0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9" name="Freeform 1070"/>
            <p:cNvSpPr>
              <a:spLocks/>
            </p:cNvSpPr>
            <p:nvPr userDrawn="1"/>
          </p:nvSpPr>
          <p:spPr bwMode="auto">
            <a:xfrm>
              <a:off x="7672388" y="1222375"/>
              <a:ext cx="23813" cy="44450"/>
            </a:xfrm>
            <a:custGeom>
              <a:avLst/>
              <a:gdLst>
                <a:gd name="T0" fmla="*/ 5 w 14"/>
                <a:gd name="T1" fmla="*/ 1 h 27"/>
                <a:gd name="T2" fmla="*/ 2 w 14"/>
                <a:gd name="T3" fmla="*/ 9 h 27"/>
                <a:gd name="T4" fmla="*/ 2 w 14"/>
                <a:gd name="T5" fmla="*/ 19 h 27"/>
                <a:gd name="T6" fmla="*/ 8 w 14"/>
                <a:gd name="T7" fmla="*/ 25 h 27"/>
                <a:gd name="T8" fmla="*/ 11 w 14"/>
                <a:gd name="T9" fmla="*/ 27 h 27"/>
                <a:gd name="T10" fmla="*/ 10 w 14"/>
                <a:gd name="T11" fmla="*/ 24 h 27"/>
                <a:gd name="T12" fmla="*/ 5 w 14"/>
                <a:gd name="T13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7">
                  <a:moveTo>
                    <a:pt x="5" y="1"/>
                  </a:moveTo>
                  <a:cubicBezTo>
                    <a:pt x="4" y="0"/>
                    <a:pt x="4" y="7"/>
                    <a:pt x="2" y="9"/>
                  </a:cubicBezTo>
                  <a:cubicBezTo>
                    <a:pt x="0" y="13"/>
                    <a:pt x="0" y="13"/>
                    <a:pt x="2" y="19"/>
                  </a:cubicBezTo>
                  <a:cubicBezTo>
                    <a:pt x="4" y="26"/>
                    <a:pt x="4" y="24"/>
                    <a:pt x="8" y="25"/>
                  </a:cubicBezTo>
                  <a:cubicBezTo>
                    <a:pt x="10" y="25"/>
                    <a:pt x="11" y="26"/>
                    <a:pt x="11" y="27"/>
                  </a:cubicBezTo>
                  <a:cubicBezTo>
                    <a:pt x="11" y="26"/>
                    <a:pt x="11" y="25"/>
                    <a:pt x="10" y="24"/>
                  </a:cubicBezTo>
                  <a:cubicBezTo>
                    <a:pt x="5" y="14"/>
                    <a:pt x="14" y="7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10" name="Freeform 1071"/>
            <p:cNvSpPr>
              <a:spLocks/>
            </p:cNvSpPr>
            <p:nvPr userDrawn="1"/>
          </p:nvSpPr>
          <p:spPr bwMode="auto">
            <a:xfrm>
              <a:off x="7691438" y="1266825"/>
              <a:ext cx="3175" cy="4763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2" y="3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11" name="Freeform 1072"/>
            <p:cNvSpPr>
              <a:spLocks/>
            </p:cNvSpPr>
            <p:nvPr userDrawn="1"/>
          </p:nvSpPr>
          <p:spPr bwMode="auto">
            <a:xfrm>
              <a:off x="7762876" y="1055688"/>
              <a:ext cx="30163" cy="34925"/>
            </a:xfrm>
            <a:custGeom>
              <a:avLst/>
              <a:gdLst>
                <a:gd name="T0" fmla="*/ 16 w 19"/>
                <a:gd name="T1" fmla="*/ 11 h 21"/>
                <a:gd name="T2" fmla="*/ 8 w 19"/>
                <a:gd name="T3" fmla="*/ 3 h 21"/>
                <a:gd name="T4" fmla="*/ 0 w 19"/>
                <a:gd name="T5" fmla="*/ 9 h 21"/>
                <a:gd name="T6" fmla="*/ 12 w 19"/>
                <a:gd name="T7" fmla="*/ 21 h 21"/>
                <a:gd name="T8" fmla="*/ 16 w 19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1">
                  <a:moveTo>
                    <a:pt x="16" y="11"/>
                  </a:moveTo>
                  <a:cubicBezTo>
                    <a:pt x="12" y="6"/>
                    <a:pt x="10" y="0"/>
                    <a:pt x="8" y="3"/>
                  </a:cubicBezTo>
                  <a:cubicBezTo>
                    <a:pt x="6" y="5"/>
                    <a:pt x="0" y="5"/>
                    <a:pt x="0" y="9"/>
                  </a:cubicBezTo>
                  <a:cubicBezTo>
                    <a:pt x="2" y="17"/>
                    <a:pt x="7" y="21"/>
                    <a:pt x="12" y="21"/>
                  </a:cubicBezTo>
                  <a:cubicBezTo>
                    <a:pt x="16" y="21"/>
                    <a:pt x="19" y="16"/>
                    <a:pt x="1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12" name="Freeform 1073"/>
            <p:cNvSpPr>
              <a:spLocks/>
            </p:cNvSpPr>
            <p:nvPr userDrawn="1"/>
          </p:nvSpPr>
          <p:spPr bwMode="auto">
            <a:xfrm>
              <a:off x="7713663" y="1139825"/>
              <a:ext cx="14288" cy="22225"/>
            </a:xfrm>
            <a:custGeom>
              <a:avLst/>
              <a:gdLst>
                <a:gd name="T0" fmla="*/ 3 w 8"/>
                <a:gd name="T1" fmla="*/ 3 h 14"/>
                <a:gd name="T2" fmla="*/ 3 w 8"/>
                <a:gd name="T3" fmla="*/ 13 h 14"/>
                <a:gd name="T4" fmla="*/ 6 w 8"/>
                <a:gd name="T5" fmla="*/ 3 h 14"/>
                <a:gd name="T6" fmla="*/ 3 w 8"/>
                <a:gd name="T7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4">
                  <a:moveTo>
                    <a:pt x="3" y="3"/>
                  </a:moveTo>
                  <a:cubicBezTo>
                    <a:pt x="2" y="5"/>
                    <a:pt x="0" y="14"/>
                    <a:pt x="3" y="13"/>
                  </a:cubicBezTo>
                  <a:cubicBezTo>
                    <a:pt x="7" y="12"/>
                    <a:pt x="8" y="5"/>
                    <a:pt x="6" y="3"/>
                  </a:cubicBezTo>
                  <a:cubicBezTo>
                    <a:pt x="4" y="1"/>
                    <a:pt x="3" y="0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13" name="Freeform 1074"/>
            <p:cNvSpPr>
              <a:spLocks/>
            </p:cNvSpPr>
            <p:nvPr userDrawn="1"/>
          </p:nvSpPr>
          <p:spPr bwMode="auto">
            <a:xfrm>
              <a:off x="7751763" y="1100138"/>
              <a:ext cx="20638" cy="30163"/>
            </a:xfrm>
            <a:custGeom>
              <a:avLst/>
              <a:gdLst>
                <a:gd name="T0" fmla="*/ 2 w 12"/>
                <a:gd name="T1" fmla="*/ 3 h 18"/>
                <a:gd name="T2" fmla="*/ 9 w 12"/>
                <a:gd name="T3" fmla="*/ 15 h 18"/>
                <a:gd name="T4" fmla="*/ 10 w 12"/>
                <a:gd name="T5" fmla="*/ 5 h 18"/>
                <a:gd name="T6" fmla="*/ 2 w 12"/>
                <a:gd name="T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8">
                  <a:moveTo>
                    <a:pt x="2" y="3"/>
                  </a:moveTo>
                  <a:cubicBezTo>
                    <a:pt x="0" y="8"/>
                    <a:pt x="6" y="18"/>
                    <a:pt x="9" y="15"/>
                  </a:cubicBezTo>
                  <a:cubicBezTo>
                    <a:pt x="12" y="13"/>
                    <a:pt x="12" y="8"/>
                    <a:pt x="10" y="5"/>
                  </a:cubicBezTo>
                  <a:cubicBezTo>
                    <a:pt x="8" y="1"/>
                    <a:pt x="5" y="0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14" name="Freeform 1075"/>
            <p:cNvSpPr>
              <a:spLocks/>
            </p:cNvSpPr>
            <p:nvPr userDrawn="1"/>
          </p:nvSpPr>
          <p:spPr bwMode="auto">
            <a:xfrm>
              <a:off x="7616826" y="1119188"/>
              <a:ext cx="22225" cy="12700"/>
            </a:xfrm>
            <a:custGeom>
              <a:avLst/>
              <a:gdLst>
                <a:gd name="T0" fmla="*/ 3 w 14"/>
                <a:gd name="T1" fmla="*/ 0 h 8"/>
                <a:gd name="T2" fmla="*/ 8 w 14"/>
                <a:gd name="T3" fmla="*/ 6 h 8"/>
                <a:gd name="T4" fmla="*/ 3 w 14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8">
                  <a:moveTo>
                    <a:pt x="3" y="0"/>
                  </a:moveTo>
                  <a:cubicBezTo>
                    <a:pt x="0" y="7"/>
                    <a:pt x="2" y="8"/>
                    <a:pt x="8" y="6"/>
                  </a:cubicBezTo>
                  <a:cubicBezTo>
                    <a:pt x="14" y="4"/>
                    <a:pt x="9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15" name="Freeform 1076"/>
            <p:cNvSpPr>
              <a:spLocks/>
            </p:cNvSpPr>
            <p:nvPr userDrawn="1"/>
          </p:nvSpPr>
          <p:spPr bwMode="auto">
            <a:xfrm>
              <a:off x="7434263" y="1235075"/>
              <a:ext cx="66675" cy="57150"/>
            </a:xfrm>
            <a:custGeom>
              <a:avLst/>
              <a:gdLst>
                <a:gd name="T0" fmla="*/ 9 w 40"/>
                <a:gd name="T1" fmla="*/ 34 h 34"/>
                <a:gd name="T2" fmla="*/ 26 w 40"/>
                <a:gd name="T3" fmla="*/ 24 h 34"/>
                <a:gd name="T4" fmla="*/ 35 w 40"/>
                <a:gd name="T5" fmla="*/ 19 h 34"/>
                <a:gd name="T6" fmla="*/ 21 w 40"/>
                <a:gd name="T7" fmla="*/ 2 h 34"/>
                <a:gd name="T8" fmla="*/ 10 w 40"/>
                <a:gd name="T9" fmla="*/ 3 h 34"/>
                <a:gd name="T10" fmla="*/ 13 w 40"/>
                <a:gd name="T11" fmla="*/ 10 h 34"/>
                <a:gd name="T12" fmla="*/ 6 w 40"/>
                <a:gd name="T13" fmla="*/ 19 h 34"/>
                <a:gd name="T14" fmla="*/ 9 w 40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34">
                  <a:moveTo>
                    <a:pt x="9" y="34"/>
                  </a:moveTo>
                  <a:cubicBezTo>
                    <a:pt x="18" y="34"/>
                    <a:pt x="20" y="28"/>
                    <a:pt x="26" y="24"/>
                  </a:cubicBezTo>
                  <a:cubicBezTo>
                    <a:pt x="31" y="20"/>
                    <a:pt x="40" y="27"/>
                    <a:pt x="35" y="19"/>
                  </a:cubicBezTo>
                  <a:cubicBezTo>
                    <a:pt x="29" y="11"/>
                    <a:pt x="26" y="3"/>
                    <a:pt x="21" y="2"/>
                  </a:cubicBezTo>
                  <a:cubicBezTo>
                    <a:pt x="16" y="0"/>
                    <a:pt x="14" y="0"/>
                    <a:pt x="10" y="3"/>
                  </a:cubicBezTo>
                  <a:cubicBezTo>
                    <a:pt x="9" y="4"/>
                    <a:pt x="14" y="9"/>
                    <a:pt x="13" y="10"/>
                  </a:cubicBezTo>
                  <a:cubicBezTo>
                    <a:pt x="9" y="15"/>
                    <a:pt x="5" y="14"/>
                    <a:pt x="6" y="19"/>
                  </a:cubicBezTo>
                  <a:cubicBezTo>
                    <a:pt x="7" y="24"/>
                    <a:pt x="0" y="33"/>
                    <a:pt x="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16" name="Freeform 1077"/>
            <p:cNvSpPr>
              <a:spLocks/>
            </p:cNvSpPr>
            <p:nvPr userDrawn="1"/>
          </p:nvSpPr>
          <p:spPr bwMode="auto">
            <a:xfrm>
              <a:off x="7013576" y="976313"/>
              <a:ext cx="315913" cy="563563"/>
            </a:xfrm>
            <a:custGeom>
              <a:avLst/>
              <a:gdLst>
                <a:gd name="T0" fmla="*/ 19 w 191"/>
                <a:gd name="T1" fmla="*/ 180 h 340"/>
                <a:gd name="T2" fmla="*/ 19 w 191"/>
                <a:gd name="T3" fmla="*/ 199 h 340"/>
                <a:gd name="T4" fmla="*/ 27 w 191"/>
                <a:gd name="T5" fmla="*/ 211 h 340"/>
                <a:gd name="T6" fmla="*/ 19 w 191"/>
                <a:gd name="T7" fmla="*/ 228 h 340"/>
                <a:gd name="T8" fmla="*/ 15 w 191"/>
                <a:gd name="T9" fmla="*/ 253 h 340"/>
                <a:gd name="T10" fmla="*/ 18 w 191"/>
                <a:gd name="T11" fmla="*/ 260 h 340"/>
                <a:gd name="T12" fmla="*/ 11 w 191"/>
                <a:gd name="T13" fmla="*/ 269 h 340"/>
                <a:gd name="T14" fmla="*/ 11 w 191"/>
                <a:gd name="T15" fmla="*/ 293 h 340"/>
                <a:gd name="T16" fmla="*/ 36 w 191"/>
                <a:gd name="T17" fmla="*/ 298 h 340"/>
                <a:gd name="T18" fmla="*/ 56 w 191"/>
                <a:gd name="T19" fmla="*/ 314 h 340"/>
                <a:gd name="T20" fmla="*/ 82 w 191"/>
                <a:gd name="T21" fmla="*/ 332 h 340"/>
                <a:gd name="T22" fmla="*/ 119 w 191"/>
                <a:gd name="T23" fmla="*/ 328 h 340"/>
                <a:gd name="T24" fmla="*/ 108 w 191"/>
                <a:gd name="T25" fmla="*/ 298 h 340"/>
                <a:gd name="T26" fmla="*/ 78 w 191"/>
                <a:gd name="T27" fmla="*/ 273 h 340"/>
                <a:gd name="T28" fmla="*/ 74 w 191"/>
                <a:gd name="T29" fmla="*/ 226 h 340"/>
                <a:gd name="T30" fmla="*/ 81 w 191"/>
                <a:gd name="T31" fmla="*/ 196 h 340"/>
                <a:gd name="T32" fmla="*/ 81 w 191"/>
                <a:gd name="T33" fmla="*/ 174 h 340"/>
                <a:gd name="T34" fmla="*/ 86 w 191"/>
                <a:gd name="T35" fmla="*/ 140 h 340"/>
                <a:gd name="T36" fmla="*/ 97 w 191"/>
                <a:gd name="T37" fmla="*/ 124 h 340"/>
                <a:gd name="T38" fmla="*/ 119 w 191"/>
                <a:gd name="T39" fmla="*/ 100 h 340"/>
                <a:gd name="T40" fmla="*/ 139 w 191"/>
                <a:gd name="T41" fmla="*/ 73 h 340"/>
                <a:gd name="T42" fmla="*/ 170 w 191"/>
                <a:gd name="T43" fmla="*/ 44 h 340"/>
                <a:gd name="T44" fmla="*/ 189 w 191"/>
                <a:gd name="T45" fmla="*/ 27 h 340"/>
                <a:gd name="T46" fmla="*/ 171 w 191"/>
                <a:gd name="T47" fmla="*/ 1 h 340"/>
                <a:gd name="T48" fmla="*/ 142 w 191"/>
                <a:gd name="T49" fmla="*/ 13 h 340"/>
                <a:gd name="T50" fmla="*/ 122 w 191"/>
                <a:gd name="T51" fmla="*/ 39 h 340"/>
                <a:gd name="T52" fmla="*/ 86 w 191"/>
                <a:gd name="T53" fmla="*/ 48 h 340"/>
                <a:gd name="T54" fmla="*/ 62 w 191"/>
                <a:gd name="T55" fmla="*/ 68 h 340"/>
                <a:gd name="T56" fmla="*/ 55 w 191"/>
                <a:gd name="T57" fmla="*/ 99 h 340"/>
                <a:gd name="T58" fmla="*/ 37 w 191"/>
                <a:gd name="T59" fmla="*/ 117 h 340"/>
                <a:gd name="T60" fmla="*/ 35 w 191"/>
                <a:gd name="T61" fmla="*/ 134 h 340"/>
                <a:gd name="T62" fmla="*/ 30 w 191"/>
                <a:gd name="T63" fmla="*/ 159 h 340"/>
                <a:gd name="T64" fmla="*/ 19 w 191"/>
                <a:gd name="T65" fmla="*/ 18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1" h="340">
                  <a:moveTo>
                    <a:pt x="19" y="180"/>
                  </a:moveTo>
                  <a:cubicBezTo>
                    <a:pt x="16" y="185"/>
                    <a:pt x="12" y="196"/>
                    <a:pt x="19" y="199"/>
                  </a:cubicBezTo>
                  <a:cubicBezTo>
                    <a:pt x="26" y="203"/>
                    <a:pt x="31" y="203"/>
                    <a:pt x="27" y="211"/>
                  </a:cubicBezTo>
                  <a:cubicBezTo>
                    <a:pt x="22" y="219"/>
                    <a:pt x="22" y="220"/>
                    <a:pt x="19" y="228"/>
                  </a:cubicBezTo>
                  <a:cubicBezTo>
                    <a:pt x="16" y="236"/>
                    <a:pt x="12" y="248"/>
                    <a:pt x="15" y="253"/>
                  </a:cubicBezTo>
                  <a:cubicBezTo>
                    <a:pt x="18" y="258"/>
                    <a:pt x="24" y="258"/>
                    <a:pt x="18" y="260"/>
                  </a:cubicBezTo>
                  <a:cubicBezTo>
                    <a:pt x="13" y="262"/>
                    <a:pt x="11" y="262"/>
                    <a:pt x="11" y="269"/>
                  </a:cubicBezTo>
                  <a:cubicBezTo>
                    <a:pt x="10" y="276"/>
                    <a:pt x="0" y="287"/>
                    <a:pt x="11" y="293"/>
                  </a:cubicBezTo>
                  <a:cubicBezTo>
                    <a:pt x="23" y="299"/>
                    <a:pt x="27" y="287"/>
                    <a:pt x="36" y="298"/>
                  </a:cubicBezTo>
                  <a:cubicBezTo>
                    <a:pt x="44" y="310"/>
                    <a:pt x="49" y="310"/>
                    <a:pt x="56" y="314"/>
                  </a:cubicBezTo>
                  <a:cubicBezTo>
                    <a:pt x="63" y="319"/>
                    <a:pt x="70" y="328"/>
                    <a:pt x="82" y="332"/>
                  </a:cubicBezTo>
                  <a:cubicBezTo>
                    <a:pt x="95" y="336"/>
                    <a:pt x="115" y="340"/>
                    <a:pt x="119" y="328"/>
                  </a:cubicBezTo>
                  <a:cubicBezTo>
                    <a:pt x="123" y="316"/>
                    <a:pt x="123" y="307"/>
                    <a:pt x="108" y="298"/>
                  </a:cubicBezTo>
                  <a:cubicBezTo>
                    <a:pt x="93" y="289"/>
                    <a:pt x="83" y="289"/>
                    <a:pt x="78" y="273"/>
                  </a:cubicBezTo>
                  <a:cubicBezTo>
                    <a:pt x="72" y="256"/>
                    <a:pt x="72" y="237"/>
                    <a:pt x="74" y="226"/>
                  </a:cubicBezTo>
                  <a:cubicBezTo>
                    <a:pt x="77" y="214"/>
                    <a:pt x="79" y="208"/>
                    <a:pt x="81" y="196"/>
                  </a:cubicBezTo>
                  <a:cubicBezTo>
                    <a:pt x="83" y="183"/>
                    <a:pt x="78" y="186"/>
                    <a:pt x="81" y="174"/>
                  </a:cubicBezTo>
                  <a:cubicBezTo>
                    <a:pt x="83" y="163"/>
                    <a:pt x="79" y="146"/>
                    <a:pt x="86" y="140"/>
                  </a:cubicBezTo>
                  <a:cubicBezTo>
                    <a:pt x="93" y="134"/>
                    <a:pt x="92" y="134"/>
                    <a:pt x="97" y="124"/>
                  </a:cubicBezTo>
                  <a:cubicBezTo>
                    <a:pt x="101" y="113"/>
                    <a:pt x="110" y="113"/>
                    <a:pt x="119" y="100"/>
                  </a:cubicBezTo>
                  <a:cubicBezTo>
                    <a:pt x="129" y="87"/>
                    <a:pt x="118" y="86"/>
                    <a:pt x="139" y="73"/>
                  </a:cubicBezTo>
                  <a:cubicBezTo>
                    <a:pt x="159" y="61"/>
                    <a:pt x="166" y="48"/>
                    <a:pt x="170" y="44"/>
                  </a:cubicBezTo>
                  <a:cubicBezTo>
                    <a:pt x="175" y="40"/>
                    <a:pt x="191" y="40"/>
                    <a:pt x="189" y="27"/>
                  </a:cubicBezTo>
                  <a:cubicBezTo>
                    <a:pt x="186" y="15"/>
                    <a:pt x="179" y="2"/>
                    <a:pt x="171" y="1"/>
                  </a:cubicBezTo>
                  <a:cubicBezTo>
                    <a:pt x="163" y="0"/>
                    <a:pt x="144" y="3"/>
                    <a:pt x="142" y="13"/>
                  </a:cubicBezTo>
                  <a:cubicBezTo>
                    <a:pt x="138" y="27"/>
                    <a:pt x="141" y="33"/>
                    <a:pt x="122" y="39"/>
                  </a:cubicBezTo>
                  <a:cubicBezTo>
                    <a:pt x="103" y="45"/>
                    <a:pt x="98" y="38"/>
                    <a:pt x="86" y="48"/>
                  </a:cubicBezTo>
                  <a:cubicBezTo>
                    <a:pt x="73" y="57"/>
                    <a:pt x="72" y="50"/>
                    <a:pt x="62" y="68"/>
                  </a:cubicBezTo>
                  <a:cubicBezTo>
                    <a:pt x="53" y="86"/>
                    <a:pt x="57" y="88"/>
                    <a:pt x="55" y="99"/>
                  </a:cubicBezTo>
                  <a:cubicBezTo>
                    <a:pt x="53" y="109"/>
                    <a:pt x="44" y="109"/>
                    <a:pt x="37" y="117"/>
                  </a:cubicBezTo>
                  <a:cubicBezTo>
                    <a:pt x="30" y="125"/>
                    <a:pt x="31" y="124"/>
                    <a:pt x="35" y="134"/>
                  </a:cubicBezTo>
                  <a:cubicBezTo>
                    <a:pt x="38" y="144"/>
                    <a:pt x="35" y="151"/>
                    <a:pt x="30" y="159"/>
                  </a:cubicBezTo>
                  <a:cubicBezTo>
                    <a:pt x="26" y="168"/>
                    <a:pt x="21" y="175"/>
                    <a:pt x="19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17" name="Freeform 1078"/>
            <p:cNvSpPr>
              <a:spLocks/>
            </p:cNvSpPr>
            <p:nvPr userDrawn="1"/>
          </p:nvSpPr>
          <p:spPr bwMode="auto">
            <a:xfrm>
              <a:off x="6977063" y="1592263"/>
              <a:ext cx="84138" cy="71438"/>
            </a:xfrm>
            <a:custGeom>
              <a:avLst/>
              <a:gdLst>
                <a:gd name="T0" fmla="*/ 27 w 51"/>
                <a:gd name="T1" fmla="*/ 1 h 43"/>
                <a:gd name="T2" fmla="*/ 8 w 51"/>
                <a:gd name="T3" fmla="*/ 9 h 43"/>
                <a:gd name="T4" fmla="*/ 11 w 51"/>
                <a:gd name="T5" fmla="*/ 34 h 43"/>
                <a:gd name="T6" fmla="*/ 19 w 51"/>
                <a:gd name="T7" fmla="*/ 40 h 43"/>
                <a:gd name="T8" fmla="*/ 37 w 51"/>
                <a:gd name="T9" fmla="*/ 27 h 43"/>
                <a:gd name="T10" fmla="*/ 46 w 51"/>
                <a:gd name="T11" fmla="*/ 17 h 43"/>
                <a:gd name="T12" fmla="*/ 27 w 51"/>
                <a:gd name="T13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43">
                  <a:moveTo>
                    <a:pt x="27" y="1"/>
                  </a:moveTo>
                  <a:cubicBezTo>
                    <a:pt x="14" y="0"/>
                    <a:pt x="11" y="1"/>
                    <a:pt x="8" y="9"/>
                  </a:cubicBezTo>
                  <a:cubicBezTo>
                    <a:pt x="0" y="25"/>
                    <a:pt x="5" y="30"/>
                    <a:pt x="11" y="34"/>
                  </a:cubicBezTo>
                  <a:cubicBezTo>
                    <a:pt x="17" y="39"/>
                    <a:pt x="10" y="43"/>
                    <a:pt x="19" y="40"/>
                  </a:cubicBezTo>
                  <a:cubicBezTo>
                    <a:pt x="28" y="37"/>
                    <a:pt x="32" y="27"/>
                    <a:pt x="37" y="27"/>
                  </a:cubicBezTo>
                  <a:cubicBezTo>
                    <a:pt x="43" y="26"/>
                    <a:pt x="51" y="23"/>
                    <a:pt x="46" y="17"/>
                  </a:cubicBezTo>
                  <a:cubicBezTo>
                    <a:pt x="42" y="11"/>
                    <a:pt x="41" y="2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18" name="Freeform 1079"/>
            <p:cNvSpPr>
              <a:spLocks/>
            </p:cNvSpPr>
            <p:nvPr userDrawn="1"/>
          </p:nvSpPr>
          <p:spPr bwMode="auto">
            <a:xfrm>
              <a:off x="7346951" y="700088"/>
              <a:ext cx="34925" cy="26988"/>
            </a:xfrm>
            <a:custGeom>
              <a:avLst/>
              <a:gdLst>
                <a:gd name="T0" fmla="*/ 2 w 21"/>
                <a:gd name="T1" fmla="*/ 10 h 17"/>
                <a:gd name="T2" fmla="*/ 11 w 21"/>
                <a:gd name="T3" fmla="*/ 16 h 17"/>
                <a:gd name="T4" fmla="*/ 19 w 21"/>
                <a:gd name="T5" fmla="*/ 4 h 17"/>
                <a:gd name="T6" fmla="*/ 3 w 21"/>
                <a:gd name="T7" fmla="*/ 7 h 17"/>
                <a:gd name="T8" fmla="*/ 2 w 21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7">
                  <a:moveTo>
                    <a:pt x="2" y="10"/>
                  </a:moveTo>
                  <a:cubicBezTo>
                    <a:pt x="4" y="13"/>
                    <a:pt x="5" y="17"/>
                    <a:pt x="11" y="16"/>
                  </a:cubicBezTo>
                  <a:cubicBezTo>
                    <a:pt x="17" y="16"/>
                    <a:pt x="21" y="7"/>
                    <a:pt x="19" y="4"/>
                  </a:cubicBezTo>
                  <a:cubicBezTo>
                    <a:pt x="18" y="0"/>
                    <a:pt x="11" y="7"/>
                    <a:pt x="3" y="7"/>
                  </a:cubicBezTo>
                  <a:cubicBezTo>
                    <a:pt x="0" y="7"/>
                    <a:pt x="1" y="6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19" name="Freeform 1080"/>
            <p:cNvSpPr>
              <a:spLocks/>
            </p:cNvSpPr>
            <p:nvPr userDrawn="1"/>
          </p:nvSpPr>
          <p:spPr bwMode="auto">
            <a:xfrm>
              <a:off x="6635751" y="561975"/>
              <a:ext cx="414338" cy="244475"/>
            </a:xfrm>
            <a:custGeom>
              <a:avLst/>
              <a:gdLst>
                <a:gd name="T0" fmla="*/ 30 w 250"/>
                <a:gd name="T1" fmla="*/ 134 h 147"/>
                <a:gd name="T2" fmla="*/ 65 w 250"/>
                <a:gd name="T3" fmla="*/ 144 h 147"/>
                <a:gd name="T4" fmla="*/ 98 w 250"/>
                <a:gd name="T5" fmla="*/ 145 h 147"/>
                <a:gd name="T6" fmla="*/ 115 w 250"/>
                <a:gd name="T7" fmla="*/ 125 h 147"/>
                <a:gd name="T8" fmla="*/ 147 w 250"/>
                <a:gd name="T9" fmla="*/ 120 h 147"/>
                <a:gd name="T10" fmla="*/ 179 w 250"/>
                <a:gd name="T11" fmla="*/ 113 h 147"/>
                <a:gd name="T12" fmla="*/ 211 w 250"/>
                <a:gd name="T13" fmla="*/ 118 h 147"/>
                <a:gd name="T14" fmla="*/ 225 w 250"/>
                <a:gd name="T15" fmla="*/ 106 h 147"/>
                <a:gd name="T16" fmla="*/ 234 w 250"/>
                <a:gd name="T17" fmla="*/ 81 h 147"/>
                <a:gd name="T18" fmla="*/ 233 w 250"/>
                <a:gd name="T19" fmla="*/ 58 h 147"/>
                <a:gd name="T20" fmla="*/ 234 w 250"/>
                <a:gd name="T21" fmla="*/ 41 h 147"/>
                <a:gd name="T22" fmla="*/ 241 w 250"/>
                <a:gd name="T23" fmla="*/ 33 h 147"/>
                <a:gd name="T24" fmla="*/ 244 w 250"/>
                <a:gd name="T25" fmla="*/ 23 h 147"/>
                <a:gd name="T26" fmla="*/ 235 w 250"/>
                <a:gd name="T27" fmla="*/ 13 h 147"/>
                <a:gd name="T28" fmla="*/ 209 w 250"/>
                <a:gd name="T29" fmla="*/ 3 h 147"/>
                <a:gd name="T30" fmla="*/ 189 w 250"/>
                <a:gd name="T31" fmla="*/ 11 h 147"/>
                <a:gd name="T32" fmla="*/ 159 w 250"/>
                <a:gd name="T33" fmla="*/ 9 h 147"/>
                <a:gd name="T34" fmla="*/ 145 w 250"/>
                <a:gd name="T35" fmla="*/ 19 h 147"/>
                <a:gd name="T36" fmla="*/ 138 w 250"/>
                <a:gd name="T37" fmla="*/ 34 h 147"/>
                <a:gd name="T38" fmla="*/ 133 w 250"/>
                <a:gd name="T39" fmla="*/ 47 h 147"/>
                <a:gd name="T40" fmla="*/ 130 w 250"/>
                <a:gd name="T41" fmla="*/ 54 h 147"/>
                <a:gd name="T42" fmla="*/ 123 w 250"/>
                <a:gd name="T43" fmla="*/ 59 h 147"/>
                <a:gd name="T44" fmla="*/ 103 w 250"/>
                <a:gd name="T45" fmla="*/ 76 h 147"/>
                <a:gd name="T46" fmla="*/ 84 w 250"/>
                <a:gd name="T47" fmla="*/ 77 h 147"/>
                <a:gd name="T48" fmla="*/ 64 w 250"/>
                <a:gd name="T49" fmla="*/ 83 h 147"/>
                <a:gd name="T50" fmla="*/ 54 w 250"/>
                <a:gd name="T51" fmla="*/ 82 h 147"/>
                <a:gd name="T52" fmla="*/ 15 w 250"/>
                <a:gd name="T53" fmla="*/ 83 h 147"/>
                <a:gd name="T54" fmla="*/ 3 w 250"/>
                <a:gd name="T55" fmla="*/ 109 h 147"/>
                <a:gd name="T56" fmla="*/ 30 w 250"/>
                <a:gd name="T57" fmla="*/ 13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0" h="147">
                  <a:moveTo>
                    <a:pt x="30" y="134"/>
                  </a:moveTo>
                  <a:cubicBezTo>
                    <a:pt x="42" y="137"/>
                    <a:pt x="48" y="142"/>
                    <a:pt x="65" y="144"/>
                  </a:cubicBezTo>
                  <a:cubicBezTo>
                    <a:pt x="82" y="147"/>
                    <a:pt x="91" y="145"/>
                    <a:pt x="98" y="145"/>
                  </a:cubicBezTo>
                  <a:cubicBezTo>
                    <a:pt x="106" y="146"/>
                    <a:pt x="106" y="132"/>
                    <a:pt x="115" y="125"/>
                  </a:cubicBezTo>
                  <a:cubicBezTo>
                    <a:pt x="125" y="118"/>
                    <a:pt x="135" y="124"/>
                    <a:pt x="147" y="120"/>
                  </a:cubicBezTo>
                  <a:cubicBezTo>
                    <a:pt x="159" y="117"/>
                    <a:pt x="164" y="111"/>
                    <a:pt x="179" y="113"/>
                  </a:cubicBezTo>
                  <a:cubicBezTo>
                    <a:pt x="195" y="115"/>
                    <a:pt x="205" y="123"/>
                    <a:pt x="211" y="118"/>
                  </a:cubicBezTo>
                  <a:cubicBezTo>
                    <a:pt x="218" y="114"/>
                    <a:pt x="219" y="113"/>
                    <a:pt x="225" y="106"/>
                  </a:cubicBezTo>
                  <a:cubicBezTo>
                    <a:pt x="231" y="99"/>
                    <a:pt x="232" y="93"/>
                    <a:pt x="234" y="81"/>
                  </a:cubicBezTo>
                  <a:cubicBezTo>
                    <a:pt x="236" y="69"/>
                    <a:pt x="229" y="66"/>
                    <a:pt x="233" y="58"/>
                  </a:cubicBezTo>
                  <a:cubicBezTo>
                    <a:pt x="238" y="50"/>
                    <a:pt x="234" y="44"/>
                    <a:pt x="234" y="41"/>
                  </a:cubicBezTo>
                  <a:cubicBezTo>
                    <a:pt x="234" y="38"/>
                    <a:pt x="235" y="36"/>
                    <a:pt x="241" y="33"/>
                  </a:cubicBezTo>
                  <a:cubicBezTo>
                    <a:pt x="247" y="30"/>
                    <a:pt x="250" y="27"/>
                    <a:pt x="244" y="23"/>
                  </a:cubicBezTo>
                  <a:cubicBezTo>
                    <a:pt x="239" y="19"/>
                    <a:pt x="244" y="18"/>
                    <a:pt x="235" y="13"/>
                  </a:cubicBezTo>
                  <a:cubicBezTo>
                    <a:pt x="225" y="8"/>
                    <a:pt x="220" y="0"/>
                    <a:pt x="209" y="3"/>
                  </a:cubicBezTo>
                  <a:cubicBezTo>
                    <a:pt x="197" y="5"/>
                    <a:pt x="204" y="10"/>
                    <a:pt x="189" y="11"/>
                  </a:cubicBezTo>
                  <a:cubicBezTo>
                    <a:pt x="175" y="12"/>
                    <a:pt x="170" y="2"/>
                    <a:pt x="159" y="9"/>
                  </a:cubicBezTo>
                  <a:cubicBezTo>
                    <a:pt x="148" y="16"/>
                    <a:pt x="154" y="19"/>
                    <a:pt x="145" y="19"/>
                  </a:cubicBezTo>
                  <a:cubicBezTo>
                    <a:pt x="137" y="18"/>
                    <a:pt x="135" y="32"/>
                    <a:pt x="138" y="34"/>
                  </a:cubicBezTo>
                  <a:cubicBezTo>
                    <a:pt x="140" y="36"/>
                    <a:pt x="138" y="45"/>
                    <a:pt x="133" y="47"/>
                  </a:cubicBezTo>
                  <a:cubicBezTo>
                    <a:pt x="128" y="50"/>
                    <a:pt x="133" y="51"/>
                    <a:pt x="130" y="54"/>
                  </a:cubicBezTo>
                  <a:cubicBezTo>
                    <a:pt x="127" y="58"/>
                    <a:pt x="127" y="54"/>
                    <a:pt x="123" y="59"/>
                  </a:cubicBezTo>
                  <a:cubicBezTo>
                    <a:pt x="119" y="65"/>
                    <a:pt x="111" y="74"/>
                    <a:pt x="103" y="76"/>
                  </a:cubicBezTo>
                  <a:cubicBezTo>
                    <a:pt x="95" y="77"/>
                    <a:pt x="91" y="75"/>
                    <a:pt x="84" y="77"/>
                  </a:cubicBezTo>
                  <a:cubicBezTo>
                    <a:pt x="77" y="79"/>
                    <a:pt x="75" y="79"/>
                    <a:pt x="64" y="83"/>
                  </a:cubicBezTo>
                  <a:cubicBezTo>
                    <a:pt x="54" y="86"/>
                    <a:pt x="61" y="86"/>
                    <a:pt x="54" y="82"/>
                  </a:cubicBezTo>
                  <a:cubicBezTo>
                    <a:pt x="45" y="77"/>
                    <a:pt x="26" y="77"/>
                    <a:pt x="15" y="83"/>
                  </a:cubicBezTo>
                  <a:cubicBezTo>
                    <a:pt x="5" y="89"/>
                    <a:pt x="0" y="100"/>
                    <a:pt x="3" y="109"/>
                  </a:cubicBezTo>
                  <a:cubicBezTo>
                    <a:pt x="6" y="117"/>
                    <a:pt x="18" y="131"/>
                    <a:pt x="30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0" name="Freeform 1081"/>
            <p:cNvSpPr>
              <a:spLocks/>
            </p:cNvSpPr>
            <p:nvPr userDrawn="1"/>
          </p:nvSpPr>
          <p:spPr bwMode="auto">
            <a:xfrm>
              <a:off x="6865938" y="533400"/>
              <a:ext cx="34925" cy="41275"/>
            </a:xfrm>
            <a:custGeom>
              <a:avLst/>
              <a:gdLst>
                <a:gd name="T0" fmla="*/ 9 w 21"/>
                <a:gd name="T1" fmla="*/ 24 h 25"/>
                <a:gd name="T2" fmla="*/ 15 w 21"/>
                <a:gd name="T3" fmla="*/ 14 h 25"/>
                <a:gd name="T4" fmla="*/ 19 w 21"/>
                <a:gd name="T5" fmla="*/ 2 h 25"/>
                <a:gd name="T6" fmla="*/ 8 w 21"/>
                <a:gd name="T7" fmla="*/ 6 h 25"/>
                <a:gd name="T8" fmla="*/ 2 w 21"/>
                <a:gd name="T9" fmla="*/ 11 h 25"/>
                <a:gd name="T10" fmla="*/ 9 w 21"/>
                <a:gd name="T11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5">
                  <a:moveTo>
                    <a:pt x="9" y="24"/>
                  </a:moveTo>
                  <a:cubicBezTo>
                    <a:pt x="11" y="24"/>
                    <a:pt x="12" y="16"/>
                    <a:pt x="15" y="14"/>
                  </a:cubicBezTo>
                  <a:cubicBezTo>
                    <a:pt x="18" y="11"/>
                    <a:pt x="21" y="3"/>
                    <a:pt x="19" y="2"/>
                  </a:cubicBezTo>
                  <a:cubicBezTo>
                    <a:pt x="16" y="0"/>
                    <a:pt x="12" y="5"/>
                    <a:pt x="8" y="6"/>
                  </a:cubicBezTo>
                  <a:cubicBezTo>
                    <a:pt x="3" y="8"/>
                    <a:pt x="0" y="7"/>
                    <a:pt x="2" y="11"/>
                  </a:cubicBezTo>
                  <a:cubicBezTo>
                    <a:pt x="5" y="15"/>
                    <a:pt x="7" y="25"/>
                    <a:pt x="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1" name="Freeform 1082"/>
            <p:cNvSpPr>
              <a:spLocks/>
            </p:cNvSpPr>
            <p:nvPr userDrawn="1"/>
          </p:nvSpPr>
          <p:spPr bwMode="auto">
            <a:xfrm>
              <a:off x="6985001" y="550863"/>
              <a:ext cx="12700" cy="1588"/>
            </a:xfrm>
            <a:custGeom>
              <a:avLst/>
              <a:gdLst>
                <a:gd name="T0" fmla="*/ 0 w 7"/>
                <a:gd name="T1" fmla="*/ 1 h 1"/>
                <a:gd name="T2" fmla="*/ 3 w 7"/>
                <a:gd name="T3" fmla="*/ 1 h 1"/>
                <a:gd name="T4" fmla="*/ 0 w 7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">
                  <a:moveTo>
                    <a:pt x="0" y="1"/>
                  </a:moveTo>
                  <a:cubicBezTo>
                    <a:pt x="1" y="1"/>
                    <a:pt x="2" y="1"/>
                    <a:pt x="3" y="1"/>
                  </a:cubicBezTo>
                  <a:cubicBezTo>
                    <a:pt x="7" y="1"/>
                    <a:pt x="3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2" name="Freeform 1083"/>
            <p:cNvSpPr>
              <a:spLocks/>
            </p:cNvSpPr>
            <p:nvPr userDrawn="1"/>
          </p:nvSpPr>
          <p:spPr bwMode="auto">
            <a:xfrm>
              <a:off x="6965951" y="546100"/>
              <a:ext cx="19050" cy="7938"/>
            </a:xfrm>
            <a:custGeom>
              <a:avLst/>
              <a:gdLst>
                <a:gd name="T0" fmla="*/ 4 w 12"/>
                <a:gd name="T1" fmla="*/ 3 h 5"/>
                <a:gd name="T2" fmla="*/ 10 w 12"/>
                <a:gd name="T3" fmla="*/ 4 h 5"/>
                <a:gd name="T4" fmla="*/ 12 w 12"/>
                <a:gd name="T5" fmla="*/ 4 h 5"/>
                <a:gd name="T6" fmla="*/ 7 w 12"/>
                <a:gd name="T7" fmla="*/ 1 h 5"/>
                <a:gd name="T8" fmla="*/ 4 w 12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">
                  <a:moveTo>
                    <a:pt x="4" y="3"/>
                  </a:moveTo>
                  <a:cubicBezTo>
                    <a:pt x="7" y="5"/>
                    <a:pt x="7" y="5"/>
                    <a:pt x="10" y="4"/>
                  </a:cubicBezTo>
                  <a:cubicBezTo>
                    <a:pt x="10" y="4"/>
                    <a:pt x="11" y="4"/>
                    <a:pt x="12" y="4"/>
                  </a:cubicBezTo>
                  <a:cubicBezTo>
                    <a:pt x="10" y="3"/>
                    <a:pt x="10" y="0"/>
                    <a:pt x="7" y="1"/>
                  </a:cubicBezTo>
                  <a:cubicBezTo>
                    <a:pt x="3" y="3"/>
                    <a:pt x="0" y="1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3" name="Freeform 1084"/>
            <p:cNvSpPr>
              <a:spLocks/>
            </p:cNvSpPr>
            <p:nvPr userDrawn="1"/>
          </p:nvSpPr>
          <p:spPr bwMode="auto">
            <a:xfrm>
              <a:off x="6746876" y="647700"/>
              <a:ext cx="26988" cy="25400"/>
            </a:xfrm>
            <a:custGeom>
              <a:avLst/>
              <a:gdLst>
                <a:gd name="T0" fmla="*/ 6 w 16"/>
                <a:gd name="T1" fmla="*/ 14 h 15"/>
                <a:gd name="T2" fmla="*/ 13 w 16"/>
                <a:gd name="T3" fmla="*/ 7 h 15"/>
                <a:gd name="T4" fmla="*/ 9 w 16"/>
                <a:gd name="T5" fmla="*/ 0 h 15"/>
                <a:gd name="T6" fmla="*/ 6 w 16"/>
                <a:gd name="T7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5">
                  <a:moveTo>
                    <a:pt x="6" y="14"/>
                  </a:moveTo>
                  <a:cubicBezTo>
                    <a:pt x="12" y="15"/>
                    <a:pt x="16" y="9"/>
                    <a:pt x="13" y="7"/>
                  </a:cubicBezTo>
                  <a:cubicBezTo>
                    <a:pt x="10" y="5"/>
                    <a:pt x="14" y="0"/>
                    <a:pt x="9" y="0"/>
                  </a:cubicBezTo>
                  <a:cubicBezTo>
                    <a:pt x="6" y="1"/>
                    <a:pt x="0" y="14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4" name="Freeform 1085"/>
            <p:cNvSpPr>
              <a:spLocks/>
            </p:cNvSpPr>
            <p:nvPr userDrawn="1"/>
          </p:nvSpPr>
          <p:spPr bwMode="auto">
            <a:xfrm>
              <a:off x="5981701" y="836613"/>
              <a:ext cx="241300" cy="322263"/>
            </a:xfrm>
            <a:custGeom>
              <a:avLst/>
              <a:gdLst>
                <a:gd name="T0" fmla="*/ 15 w 146"/>
                <a:gd name="T1" fmla="*/ 71 h 194"/>
                <a:gd name="T2" fmla="*/ 16 w 146"/>
                <a:gd name="T3" fmla="*/ 83 h 194"/>
                <a:gd name="T4" fmla="*/ 33 w 146"/>
                <a:gd name="T5" fmla="*/ 85 h 194"/>
                <a:gd name="T6" fmla="*/ 32 w 146"/>
                <a:gd name="T7" fmla="*/ 97 h 194"/>
                <a:gd name="T8" fmla="*/ 43 w 146"/>
                <a:gd name="T9" fmla="*/ 106 h 194"/>
                <a:gd name="T10" fmla="*/ 50 w 146"/>
                <a:gd name="T11" fmla="*/ 121 h 194"/>
                <a:gd name="T12" fmla="*/ 44 w 146"/>
                <a:gd name="T13" fmla="*/ 140 h 194"/>
                <a:gd name="T14" fmla="*/ 50 w 146"/>
                <a:gd name="T15" fmla="*/ 140 h 194"/>
                <a:gd name="T16" fmla="*/ 55 w 146"/>
                <a:gd name="T17" fmla="*/ 156 h 194"/>
                <a:gd name="T18" fmla="*/ 71 w 146"/>
                <a:gd name="T19" fmla="*/ 168 h 194"/>
                <a:gd name="T20" fmla="*/ 78 w 146"/>
                <a:gd name="T21" fmla="*/ 174 h 194"/>
                <a:gd name="T22" fmla="*/ 87 w 146"/>
                <a:gd name="T23" fmla="*/ 190 h 194"/>
                <a:gd name="T24" fmla="*/ 105 w 146"/>
                <a:gd name="T25" fmla="*/ 186 h 194"/>
                <a:gd name="T26" fmla="*/ 101 w 146"/>
                <a:gd name="T27" fmla="*/ 156 h 194"/>
                <a:gd name="T28" fmla="*/ 111 w 146"/>
                <a:gd name="T29" fmla="*/ 140 h 194"/>
                <a:gd name="T30" fmla="*/ 109 w 146"/>
                <a:gd name="T31" fmla="*/ 122 h 194"/>
                <a:gd name="T32" fmla="*/ 116 w 146"/>
                <a:gd name="T33" fmla="*/ 106 h 194"/>
                <a:gd name="T34" fmla="*/ 118 w 146"/>
                <a:gd name="T35" fmla="*/ 89 h 194"/>
                <a:gd name="T36" fmla="*/ 130 w 146"/>
                <a:gd name="T37" fmla="*/ 78 h 194"/>
                <a:gd name="T38" fmla="*/ 140 w 146"/>
                <a:gd name="T39" fmla="*/ 84 h 194"/>
                <a:gd name="T40" fmla="*/ 134 w 146"/>
                <a:gd name="T41" fmla="*/ 66 h 194"/>
                <a:gd name="T42" fmla="*/ 117 w 146"/>
                <a:gd name="T43" fmla="*/ 63 h 194"/>
                <a:gd name="T44" fmla="*/ 111 w 146"/>
                <a:gd name="T45" fmla="*/ 53 h 194"/>
                <a:gd name="T46" fmla="*/ 101 w 146"/>
                <a:gd name="T47" fmla="*/ 40 h 194"/>
                <a:gd name="T48" fmla="*/ 84 w 146"/>
                <a:gd name="T49" fmla="*/ 23 h 194"/>
                <a:gd name="T50" fmla="*/ 72 w 146"/>
                <a:gd name="T51" fmla="*/ 2 h 194"/>
                <a:gd name="T52" fmla="*/ 61 w 146"/>
                <a:gd name="T53" fmla="*/ 11 h 194"/>
                <a:gd name="T54" fmla="*/ 56 w 146"/>
                <a:gd name="T55" fmla="*/ 19 h 194"/>
                <a:gd name="T56" fmla="*/ 43 w 146"/>
                <a:gd name="T57" fmla="*/ 22 h 194"/>
                <a:gd name="T58" fmla="*/ 32 w 146"/>
                <a:gd name="T59" fmla="*/ 22 h 194"/>
                <a:gd name="T60" fmla="*/ 9 w 146"/>
                <a:gd name="T61" fmla="*/ 17 h 194"/>
                <a:gd name="T62" fmla="*/ 5 w 146"/>
                <a:gd name="T63" fmla="*/ 39 h 194"/>
                <a:gd name="T64" fmla="*/ 2 w 146"/>
                <a:gd name="T65" fmla="*/ 56 h 194"/>
                <a:gd name="T66" fmla="*/ 15 w 146"/>
                <a:gd name="T67" fmla="*/ 7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6" h="194">
                  <a:moveTo>
                    <a:pt x="15" y="71"/>
                  </a:moveTo>
                  <a:cubicBezTo>
                    <a:pt x="16" y="75"/>
                    <a:pt x="13" y="80"/>
                    <a:pt x="16" y="83"/>
                  </a:cubicBezTo>
                  <a:cubicBezTo>
                    <a:pt x="19" y="86"/>
                    <a:pt x="32" y="82"/>
                    <a:pt x="33" y="85"/>
                  </a:cubicBezTo>
                  <a:cubicBezTo>
                    <a:pt x="35" y="88"/>
                    <a:pt x="30" y="94"/>
                    <a:pt x="32" y="97"/>
                  </a:cubicBezTo>
                  <a:cubicBezTo>
                    <a:pt x="35" y="100"/>
                    <a:pt x="40" y="102"/>
                    <a:pt x="43" y="106"/>
                  </a:cubicBezTo>
                  <a:cubicBezTo>
                    <a:pt x="46" y="110"/>
                    <a:pt x="50" y="116"/>
                    <a:pt x="50" y="121"/>
                  </a:cubicBezTo>
                  <a:cubicBezTo>
                    <a:pt x="50" y="126"/>
                    <a:pt x="40" y="139"/>
                    <a:pt x="44" y="140"/>
                  </a:cubicBezTo>
                  <a:cubicBezTo>
                    <a:pt x="48" y="141"/>
                    <a:pt x="50" y="131"/>
                    <a:pt x="50" y="140"/>
                  </a:cubicBezTo>
                  <a:cubicBezTo>
                    <a:pt x="49" y="150"/>
                    <a:pt x="49" y="154"/>
                    <a:pt x="55" y="156"/>
                  </a:cubicBezTo>
                  <a:cubicBezTo>
                    <a:pt x="61" y="158"/>
                    <a:pt x="69" y="166"/>
                    <a:pt x="71" y="168"/>
                  </a:cubicBezTo>
                  <a:cubicBezTo>
                    <a:pt x="73" y="171"/>
                    <a:pt x="81" y="169"/>
                    <a:pt x="78" y="174"/>
                  </a:cubicBezTo>
                  <a:cubicBezTo>
                    <a:pt x="75" y="178"/>
                    <a:pt x="81" y="189"/>
                    <a:pt x="87" y="190"/>
                  </a:cubicBezTo>
                  <a:cubicBezTo>
                    <a:pt x="93" y="191"/>
                    <a:pt x="105" y="194"/>
                    <a:pt x="105" y="186"/>
                  </a:cubicBezTo>
                  <a:cubicBezTo>
                    <a:pt x="104" y="178"/>
                    <a:pt x="97" y="163"/>
                    <a:pt x="101" y="156"/>
                  </a:cubicBezTo>
                  <a:cubicBezTo>
                    <a:pt x="106" y="150"/>
                    <a:pt x="108" y="147"/>
                    <a:pt x="111" y="140"/>
                  </a:cubicBezTo>
                  <a:cubicBezTo>
                    <a:pt x="113" y="133"/>
                    <a:pt x="106" y="127"/>
                    <a:pt x="109" y="122"/>
                  </a:cubicBezTo>
                  <a:cubicBezTo>
                    <a:pt x="112" y="117"/>
                    <a:pt x="116" y="112"/>
                    <a:pt x="116" y="106"/>
                  </a:cubicBezTo>
                  <a:cubicBezTo>
                    <a:pt x="115" y="100"/>
                    <a:pt x="112" y="95"/>
                    <a:pt x="118" y="89"/>
                  </a:cubicBezTo>
                  <a:cubicBezTo>
                    <a:pt x="125" y="84"/>
                    <a:pt x="128" y="78"/>
                    <a:pt x="130" y="78"/>
                  </a:cubicBezTo>
                  <a:cubicBezTo>
                    <a:pt x="131" y="78"/>
                    <a:pt x="134" y="91"/>
                    <a:pt x="140" y="84"/>
                  </a:cubicBezTo>
                  <a:cubicBezTo>
                    <a:pt x="146" y="78"/>
                    <a:pt x="141" y="67"/>
                    <a:pt x="134" y="66"/>
                  </a:cubicBezTo>
                  <a:cubicBezTo>
                    <a:pt x="128" y="66"/>
                    <a:pt x="119" y="68"/>
                    <a:pt x="117" y="63"/>
                  </a:cubicBezTo>
                  <a:cubicBezTo>
                    <a:pt x="115" y="58"/>
                    <a:pt x="115" y="55"/>
                    <a:pt x="111" y="53"/>
                  </a:cubicBezTo>
                  <a:cubicBezTo>
                    <a:pt x="107" y="52"/>
                    <a:pt x="104" y="48"/>
                    <a:pt x="101" y="40"/>
                  </a:cubicBezTo>
                  <a:cubicBezTo>
                    <a:pt x="98" y="32"/>
                    <a:pt x="88" y="26"/>
                    <a:pt x="84" y="23"/>
                  </a:cubicBezTo>
                  <a:cubicBezTo>
                    <a:pt x="80" y="21"/>
                    <a:pt x="76" y="3"/>
                    <a:pt x="72" y="2"/>
                  </a:cubicBezTo>
                  <a:cubicBezTo>
                    <a:pt x="68" y="0"/>
                    <a:pt x="62" y="4"/>
                    <a:pt x="61" y="11"/>
                  </a:cubicBezTo>
                  <a:cubicBezTo>
                    <a:pt x="60" y="17"/>
                    <a:pt x="61" y="20"/>
                    <a:pt x="56" y="19"/>
                  </a:cubicBezTo>
                  <a:cubicBezTo>
                    <a:pt x="50" y="18"/>
                    <a:pt x="48" y="19"/>
                    <a:pt x="43" y="22"/>
                  </a:cubicBezTo>
                  <a:cubicBezTo>
                    <a:pt x="37" y="24"/>
                    <a:pt x="38" y="24"/>
                    <a:pt x="32" y="22"/>
                  </a:cubicBezTo>
                  <a:cubicBezTo>
                    <a:pt x="26" y="20"/>
                    <a:pt x="17" y="15"/>
                    <a:pt x="9" y="17"/>
                  </a:cubicBezTo>
                  <a:cubicBezTo>
                    <a:pt x="2" y="20"/>
                    <a:pt x="7" y="33"/>
                    <a:pt x="5" y="39"/>
                  </a:cubicBezTo>
                  <a:cubicBezTo>
                    <a:pt x="3" y="45"/>
                    <a:pt x="0" y="48"/>
                    <a:pt x="2" y="56"/>
                  </a:cubicBezTo>
                  <a:cubicBezTo>
                    <a:pt x="4" y="63"/>
                    <a:pt x="14" y="66"/>
                    <a:pt x="15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5" name="Freeform 1086"/>
            <p:cNvSpPr>
              <a:spLocks/>
            </p:cNvSpPr>
            <p:nvPr userDrawn="1"/>
          </p:nvSpPr>
          <p:spPr bwMode="auto">
            <a:xfrm>
              <a:off x="6129338" y="785813"/>
              <a:ext cx="190500" cy="146050"/>
            </a:xfrm>
            <a:custGeom>
              <a:avLst/>
              <a:gdLst>
                <a:gd name="T0" fmla="*/ 22 w 115"/>
                <a:gd name="T1" fmla="*/ 53 h 88"/>
                <a:gd name="T2" fmla="*/ 33 w 115"/>
                <a:gd name="T3" fmla="*/ 59 h 88"/>
                <a:gd name="T4" fmla="*/ 40 w 115"/>
                <a:gd name="T5" fmla="*/ 77 h 88"/>
                <a:gd name="T6" fmla="*/ 62 w 115"/>
                <a:gd name="T7" fmla="*/ 80 h 88"/>
                <a:gd name="T8" fmla="*/ 73 w 115"/>
                <a:gd name="T9" fmla="*/ 87 h 88"/>
                <a:gd name="T10" fmla="*/ 78 w 115"/>
                <a:gd name="T11" fmla="*/ 75 h 88"/>
                <a:gd name="T12" fmla="*/ 101 w 115"/>
                <a:gd name="T13" fmla="*/ 72 h 88"/>
                <a:gd name="T14" fmla="*/ 105 w 115"/>
                <a:gd name="T15" fmla="*/ 60 h 88"/>
                <a:gd name="T16" fmla="*/ 112 w 115"/>
                <a:gd name="T17" fmla="*/ 40 h 88"/>
                <a:gd name="T18" fmla="*/ 112 w 115"/>
                <a:gd name="T19" fmla="*/ 27 h 88"/>
                <a:gd name="T20" fmla="*/ 99 w 115"/>
                <a:gd name="T21" fmla="*/ 24 h 88"/>
                <a:gd name="T22" fmla="*/ 73 w 115"/>
                <a:gd name="T23" fmla="*/ 11 h 88"/>
                <a:gd name="T24" fmla="*/ 50 w 115"/>
                <a:gd name="T25" fmla="*/ 5 h 88"/>
                <a:gd name="T26" fmla="*/ 51 w 115"/>
                <a:gd name="T27" fmla="*/ 23 h 88"/>
                <a:gd name="T28" fmla="*/ 40 w 115"/>
                <a:gd name="T29" fmla="*/ 25 h 88"/>
                <a:gd name="T30" fmla="*/ 18 w 115"/>
                <a:gd name="T31" fmla="*/ 14 h 88"/>
                <a:gd name="T32" fmla="*/ 3 w 115"/>
                <a:gd name="T33" fmla="*/ 34 h 88"/>
                <a:gd name="T34" fmla="*/ 4 w 115"/>
                <a:gd name="T35" fmla="*/ 50 h 88"/>
                <a:gd name="T36" fmla="*/ 22 w 115"/>
                <a:gd name="T37" fmla="*/ 5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5" h="88">
                  <a:moveTo>
                    <a:pt x="22" y="53"/>
                  </a:moveTo>
                  <a:cubicBezTo>
                    <a:pt x="30" y="51"/>
                    <a:pt x="34" y="55"/>
                    <a:pt x="33" y="59"/>
                  </a:cubicBezTo>
                  <a:cubicBezTo>
                    <a:pt x="32" y="63"/>
                    <a:pt x="34" y="75"/>
                    <a:pt x="40" y="77"/>
                  </a:cubicBezTo>
                  <a:cubicBezTo>
                    <a:pt x="45" y="80"/>
                    <a:pt x="58" y="77"/>
                    <a:pt x="62" y="80"/>
                  </a:cubicBezTo>
                  <a:cubicBezTo>
                    <a:pt x="67" y="82"/>
                    <a:pt x="65" y="87"/>
                    <a:pt x="73" y="87"/>
                  </a:cubicBezTo>
                  <a:cubicBezTo>
                    <a:pt x="81" y="88"/>
                    <a:pt x="77" y="79"/>
                    <a:pt x="78" y="75"/>
                  </a:cubicBezTo>
                  <a:cubicBezTo>
                    <a:pt x="79" y="72"/>
                    <a:pt x="92" y="74"/>
                    <a:pt x="101" y="72"/>
                  </a:cubicBezTo>
                  <a:cubicBezTo>
                    <a:pt x="109" y="71"/>
                    <a:pt x="105" y="63"/>
                    <a:pt x="105" y="60"/>
                  </a:cubicBezTo>
                  <a:cubicBezTo>
                    <a:pt x="105" y="57"/>
                    <a:pt x="109" y="46"/>
                    <a:pt x="112" y="40"/>
                  </a:cubicBezTo>
                  <a:cubicBezTo>
                    <a:pt x="115" y="33"/>
                    <a:pt x="114" y="32"/>
                    <a:pt x="112" y="27"/>
                  </a:cubicBezTo>
                  <a:cubicBezTo>
                    <a:pt x="111" y="22"/>
                    <a:pt x="106" y="25"/>
                    <a:pt x="99" y="24"/>
                  </a:cubicBezTo>
                  <a:cubicBezTo>
                    <a:pt x="92" y="22"/>
                    <a:pt x="79" y="15"/>
                    <a:pt x="73" y="11"/>
                  </a:cubicBezTo>
                  <a:cubicBezTo>
                    <a:pt x="67" y="6"/>
                    <a:pt x="60" y="0"/>
                    <a:pt x="50" y="5"/>
                  </a:cubicBezTo>
                  <a:cubicBezTo>
                    <a:pt x="41" y="10"/>
                    <a:pt x="55" y="16"/>
                    <a:pt x="51" y="23"/>
                  </a:cubicBezTo>
                  <a:cubicBezTo>
                    <a:pt x="47" y="26"/>
                    <a:pt x="45" y="26"/>
                    <a:pt x="40" y="25"/>
                  </a:cubicBezTo>
                  <a:cubicBezTo>
                    <a:pt x="36" y="23"/>
                    <a:pt x="31" y="10"/>
                    <a:pt x="18" y="14"/>
                  </a:cubicBezTo>
                  <a:cubicBezTo>
                    <a:pt x="5" y="19"/>
                    <a:pt x="6" y="34"/>
                    <a:pt x="3" y="34"/>
                  </a:cubicBezTo>
                  <a:cubicBezTo>
                    <a:pt x="1" y="35"/>
                    <a:pt x="0" y="40"/>
                    <a:pt x="4" y="50"/>
                  </a:cubicBezTo>
                  <a:cubicBezTo>
                    <a:pt x="9" y="60"/>
                    <a:pt x="15" y="56"/>
                    <a:pt x="22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6" name="Freeform 1087"/>
            <p:cNvSpPr>
              <a:spLocks/>
            </p:cNvSpPr>
            <p:nvPr userDrawn="1"/>
          </p:nvSpPr>
          <p:spPr bwMode="auto">
            <a:xfrm>
              <a:off x="6208713" y="968375"/>
              <a:ext cx="93663" cy="131763"/>
            </a:xfrm>
            <a:custGeom>
              <a:avLst/>
              <a:gdLst>
                <a:gd name="T0" fmla="*/ 8 w 57"/>
                <a:gd name="T1" fmla="*/ 71 h 80"/>
                <a:gd name="T2" fmla="*/ 28 w 57"/>
                <a:gd name="T3" fmla="*/ 70 h 80"/>
                <a:gd name="T4" fmla="*/ 39 w 57"/>
                <a:gd name="T5" fmla="*/ 73 h 80"/>
                <a:gd name="T6" fmla="*/ 44 w 57"/>
                <a:gd name="T7" fmla="*/ 56 h 80"/>
                <a:gd name="T8" fmla="*/ 56 w 57"/>
                <a:gd name="T9" fmla="*/ 45 h 80"/>
                <a:gd name="T10" fmla="*/ 41 w 57"/>
                <a:gd name="T11" fmla="*/ 36 h 80"/>
                <a:gd name="T12" fmla="*/ 37 w 57"/>
                <a:gd name="T13" fmla="*/ 24 h 80"/>
                <a:gd name="T14" fmla="*/ 23 w 57"/>
                <a:gd name="T15" fmla="*/ 15 h 80"/>
                <a:gd name="T16" fmla="*/ 24 w 57"/>
                <a:gd name="T17" fmla="*/ 10 h 80"/>
                <a:gd name="T18" fmla="*/ 6 w 57"/>
                <a:gd name="T19" fmla="*/ 9 h 80"/>
                <a:gd name="T20" fmla="*/ 9 w 57"/>
                <a:gd name="T21" fmla="*/ 23 h 80"/>
                <a:gd name="T22" fmla="*/ 8 w 57"/>
                <a:gd name="T23" fmla="*/ 39 h 80"/>
                <a:gd name="T24" fmla="*/ 7 w 57"/>
                <a:gd name="T25" fmla="*/ 57 h 80"/>
                <a:gd name="T26" fmla="*/ 8 w 57"/>
                <a:gd name="T27" fmla="*/ 7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80">
                  <a:moveTo>
                    <a:pt x="8" y="71"/>
                  </a:moveTo>
                  <a:cubicBezTo>
                    <a:pt x="15" y="70"/>
                    <a:pt x="27" y="67"/>
                    <a:pt x="28" y="70"/>
                  </a:cubicBezTo>
                  <a:cubicBezTo>
                    <a:pt x="30" y="72"/>
                    <a:pt x="37" y="80"/>
                    <a:pt x="39" y="73"/>
                  </a:cubicBezTo>
                  <a:cubicBezTo>
                    <a:pt x="41" y="66"/>
                    <a:pt x="42" y="60"/>
                    <a:pt x="44" y="56"/>
                  </a:cubicBezTo>
                  <a:cubicBezTo>
                    <a:pt x="45" y="51"/>
                    <a:pt x="56" y="53"/>
                    <a:pt x="56" y="45"/>
                  </a:cubicBezTo>
                  <a:cubicBezTo>
                    <a:pt x="57" y="38"/>
                    <a:pt x="49" y="38"/>
                    <a:pt x="41" y="36"/>
                  </a:cubicBezTo>
                  <a:cubicBezTo>
                    <a:pt x="33" y="33"/>
                    <a:pt x="37" y="29"/>
                    <a:pt x="37" y="24"/>
                  </a:cubicBezTo>
                  <a:cubicBezTo>
                    <a:pt x="37" y="21"/>
                    <a:pt x="28" y="16"/>
                    <a:pt x="23" y="15"/>
                  </a:cubicBezTo>
                  <a:cubicBezTo>
                    <a:pt x="24" y="14"/>
                    <a:pt x="24" y="12"/>
                    <a:pt x="24" y="10"/>
                  </a:cubicBezTo>
                  <a:cubicBezTo>
                    <a:pt x="22" y="0"/>
                    <a:pt x="8" y="7"/>
                    <a:pt x="6" y="9"/>
                  </a:cubicBezTo>
                  <a:cubicBezTo>
                    <a:pt x="0" y="14"/>
                    <a:pt x="7" y="16"/>
                    <a:pt x="9" y="23"/>
                  </a:cubicBezTo>
                  <a:cubicBezTo>
                    <a:pt x="10" y="29"/>
                    <a:pt x="4" y="36"/>
                    <a:pt x="8" y="39"/>
                  </a:cubicBezTo>
                  <a:cubicBezTo>
                    <a:pt x="12" y="43"/>
                    <a:pt x="10" y="51"/>
                    <a:pt x="7" y="57"/>
                  </a:cubicBezTo>
                  <a:cubicBezTo>
                    <a:pt x="4" y="63"/>
                    <a:pt x="2" y="72"/>
                    <a:pt x="8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7" name="Freeform 1088"/>
            <p:cNvSpPr>
              <a:spLocks/>
            </p:cNvSpPr>
            <p:nvPr userDrawn="1"/>
          </p:nvSpPr>
          <p:spPr bwMode="auto">
            <a:xfrm>
              <a:off x="6348413" y="922338"/>
              <a:ext cx="61913" cy="28575"/>
            </a:xfrm>
            <a:custGeom>
              <a:avLst/>
              <a:gdLst>
                <a:gd name="T0" fmla="*/ 5 w 38"/>
                <a:gd name="T1" fmla="*/ 16 h 18"/>
                <a:gd name="T2" fmla="*/ 16 w 38"/>
                <a:gd name="T3" fmla="*/ 16 h 18"/>
                <a:gd name="T4" fmla="*/ 29 w 38"/>
                <a:gd name="T5" fmla="*/ 4 h 18"/>
                <a:gd name="T6" fmla="*/ 8 w 38"/>
                <a:gd name="T7" fmla="*/ 11 h 18"/>
                <a:gd name="T8" fmla="*/ 5 w 38"/>
                <a:gd name="T9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8">
                  <a:moveTo>
                    <a:pt x="5" y="16"/>
                  </a:moveTo>
                  <a:cubicBezTo>
                    <a:pt x="10" y="13"/>
                    <a:pt x="9" y="14"/>
                    <a:pt x="16" y="16"/>
                  </a:cubicBezTo>
                  <a:cubicBezTo>
                    <a:pt x="23" y="17"/>
                    <a:pt x="38" y="8"/>
                    <a:pt x="29" y="4"/>
                  </a:cubicBezTo>
                  <a:cubicBezTo>
                    <a:pt x="21" y="0"/>
                    <a:pt x="10" y="7"/>
                    <a:pt x="8" y="11"/>
                  </a:cubicBezTo>
                  <a:cubicBezTo>
                    <a:pt x="6" y="15"/>
                    <a:pt x="0" y="18"/>
                    <a:pt x="5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8" name="Freeform 1089"/>
            <p:cNvSpPr>
              <a:spLocks/>
            </p:cNvSpPr>
            <p:nvPr userDrawn="1"/>
          </p:nvSpPr>
          <p:spPr bwMode="auto">
            <a:xfrm>
              <a:off x="6396038" y="793750"/>
              <a:ext cx="50800" cy="39688"/>
            </a:xfrm>
            <a:custGeom>
              <a:avLst/>
              <a:gdLst>
                <a:gd name="T0" fmla="*/ 11 w 31"/>
                <a:gd name="T1" fmla="*/ 22 h 24"/>
                <a:gd name="T2" fmla="*/ 30 w 31"/>
                <a:gd name="T3" fmla="*/ 4 h 24"/>
                <a:gd name="T4" fmla="*/ 12 w 31"/>
                <a:gd name="T5" fmla="*/ 2 h 24"/>
                <a:gd name="T6" fmla="*/ 11 w 31"/>
                <a:gd name="T7" fmla="*/ 2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4">
                  <a:moveTo>
                    <a:pt x="11" y="22"/>
                  </a:moveTo>
                  <a:cubicBezTo>
                    <a:pt x="23" y="21"/>
                    <a:pt x="31" y="7"/>
                    <a:pt x="30" y="4"/>
                  </a:cubicBezTo>
                  <a:cubicBezTo>
                    <a:pt x="29" y="0"/>
                    <a:pt x="14" y="0"/>
                    <a:pt x="12" y="2"/>
                  </a:cubicBezTo>
                  <a:cubicBezTo>
                    <a:pt x="5" y="10"/>
                    <a:pt x="0" y="24"/>
                    <a:pt x="1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9" name="Freeform 1090"/>
            <p:cNvSpPr>
              <a:spLocks/>
            </p:cNvSpPr>
            <p:nvPr userDrawn="1"/>
          </p:nvSpPr>
          <p:spPr bwMode="auto">
            <a:xfrm>
              <a:off x="5981701" y="957263"/>
              <a:ext cx="3175" cy="7938"/>
            </a:xfrm>
            <a:custGeom>
              <a:avLst/>
              <a:gdLst>
                <a:gd name="T0" fmla="*/ 2 w 2"/>
                <a:gd name="T1" fmla="*/ 5 h 5"/>
                <a:gd name="T2" fmla="*/ 2 w 2"/>
                <a:gd name="T3" fmla="*/ 2 h 5"/>
                <a:gd name="T4" fmla="*/ 2 w 2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cubicBezTo>
                    <a:pt x="2" y="4"/>
                    <a:pt x="2" y="3"/>
                    <a:pt x="2" y="2"/>
                  </a:cubicBezTo>
                  <a:cubicBezTo>
                    <a:pt x="2" y="0"/>
                    <a:pt x="0" y="2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0" name="Freeform 1091"/>
            <p:cNvSpPr>
              <a:spLocks/>
            </p:cNvSpPr>
            <p:nvPr userDrawn="1"/>
          </p:nvSpPr>
          <p:spPr bwMode="auto">
            <a:xfrm>
              <a:off x="5976938" y="965200"/>
              <a:ext cx="46038" cy="65088"/>
            </a:xfrm>
            <a:custGeom>
              <a:avLst/>
              <a:gdLst>
                <a:gd name="T0" fmla="*/ 16 w 28"/>
                <a:gd name="T1" fmla="*/ 30 h 39"/>
                <a:gd name="T2" fmla="*/ 24 w 28"/>
                <a:gd name="T3" fmla="*/ 30 h 39"/>
                <a:gd name="T4" fmla="*/ 11 w 28"/>
                <a:gd name="T5" fmla="*/ 14 h 39"/>
                <a:gd name="T6" fmla="*/ 6 w 28"/>
                <a:gd name="T7" fmla="*/ 1 h 39"/>
                <a:gd name="T8" fmla="*/ 5 w 28"/>
                <a:gd name="T9" fmla="*/ 0 h 39"/>
                <a:gd name="T10" fmla="*/ 5 w 28"/>
                <a:gd name="T11" fmla="*/ 15 h 39"/>
                <a:gd name="T12" fmla="*/ 16 w 28"/>
                <a:gd name="T13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9">
                  <a:moveTo>
                    <a:pt x="16" y="30"/>
                  </a:moveTo>
                  <a:cubicBezTo>
                    <a:pt x="18" y="37"/>
                    <a:pt x="28" y="39"/>
                    <a:pt x="24" y="30"/>
                  </a:cubicBezTo>
                  <a:cubicBezTo>
                    <a:pt x="19" y="21"/>
                    <a:pt x="12" y="22"/>
                    <a:pt x="11" y="14"/>
                  </a:cubicBezTo>
                  <a:cubicBezTo>
                    <a:pt x="11" y="6"/>
                    <a:pt x="9" y="3"/>
                    <a:pt x="6" y="1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6" y="5"/>
                    <a:pt x="0" y="7"/>
                    <a:pt x="5" y="15"/>
                  </a:cubicBezTo>
                  <a:cubicBezTo>
                    <a:pt x="10" y="23"/>
                    <a:pt x="14" y="24"/>
                    <a:pt x="16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1" name="Freeform 1092"/>
            <p:cNvSpPr>
              <a:spLocks/>
            </p:cNvSpPr>
            <p:nvPr userDrawn="1"/>
          </p:nvSpPr>
          <p:spPr bwMode="auto">
            <a:xfrm>
              <a:off x="7154863" y="4811713"/>
              <a:ext cx="249238" cy="477838"/>
            </a:xfrm>
            <a:custGeom>
              <a:avLst/>
              <a:gdLst>
                <a:gd name="T0" fmla="*/ 142 w 151"/>
                <a:gd name="T1" fmla="*/ 48 h 288"/>
                <a:gd name="T2" fmla="*/ 146 w 151"/>
                <a:gd name="T3" fmla="*/ 25 h 288"/>
                <a:gd name="T4" fmla="*/ 135 w 151"/>
                <a:gd name="T5" fmla="*/ 10 h 288"/>
                <a:gd name="T6" fmla="*/ 120 w 151"/>
                <a:gd name="T7" fmla="*/ 9 h 288"/>
                <a:gd name="T8" fmla="*/ 110 w 151"/>
                <a:gd name="T9" fmla="*/ 49 h 288"/>
                <a:gd name="T10" fmla="*/ 95 w 151"/>
                <a:gd name="T11" fmla="*/ 59 h 288"/>
                <a:gd name="T12" fmla="*/ 84 w 151"/>
                <a:gd name="T13" fmla="*/ 70 h 288"/>
                <a:gd name="T14" fmla="*/ 75 w 151"/>
                <a:gd name="T15" fmla="*/ 72 h 288"/>
                <a:gd name="T16" fmla="*/ 72 w 151"/>
                <a:gd name="T17" fmla="*/ 79 h 288"/>
                <a:gd name="T18" fmla="*/ 54 w 151"/>
                <a:gd name="T19" fmla="*/ 75 h 288"/>
                <a:gd name="T20" fmla="*/ 40 w 151"/>
                <a:gd name="T21" fmla="*/ 89 h 288"/>
                <a:gd name="T22" fmla="*/ 30 w 151"/>
                <a:gd name="T23" fmla="*/ 102 h 288"/>
                <a:gd name="T24" fmla="*/ 25 w 151"/>
                <a:gd name="T25" fmla="*/ 113 h 288"/>
                <a:gd name="T26" fmla="*/ 30 w 151"/>
                <a:gd name="T27" fmla="*/ 133 h 288"/>
                <a:gd name="T28" fmla="*/ 25 w 151"/>
                <a:gd name="T29" fmla="*/ 153 h 288"/>
                <a:gd name="T30" fmla="*/ 16 w 151"/>
                <a:gd name="T31" fmla="*/ 180 h 288"/>
                <a:gd name="T32" fmla="*/ 7 w 151"/>
                <a:gd name="T33" fmla="*/ 194 h 288"/>
                <a:gd name="T34" fmla="*/ 1 w 151"/>
                <a:gd name="T35" fmla="*/ 218 h 288"/>
                <a:gd name="T36" fmla="*/ 10 w 151"/>
                <a:gd name="T37" fmla="*/ 239 h 288"/>
                <a:gd name="T38" fmla="*/ 22 w 151"/>
                <a:gd name="T39" fmla="*/ 283 h 288"/>
                <a:gd name="T40" fmla="*/ 52 w 151"/>
                <a:gd name="T41" fmla="*/ 280 h 288"/>
                <a:gd name="T42" fmla="*/ 67 w 151"/>
                <a:gd name="T43" fmla="*/ 268 h 288"/>
                <a:gd name="T44" fmla="*/ 81 w 151"/>
                <a:gd name="T45" fmla="*/ 252 h 288"/>
                <a:gd name="T46" fmla="*/ 91 w 151"/>
                <a:gd name="T47" fmla="*/ 216 h 288"/>
                <a:gd name="T48" fmla="*/ 106 w 151"/>
                <a:gd name="T49" fmla="*/ 192 h 288"/>
                <a:gd name="T50" fmla="*/ 113 w 151"/>
                <a:gd name="T51" fmla="*/ 173 h 288"/>
                <a:gd name="T52" fmla="*/ 125 w 151"/>
                <a:gd name="T53" fmla="*/ 157 h 288"/>
                <a:gd name="T54" fmla="*/ 124 w 151"/>
                <a:gd name="T55" fmla="*/ 132 h 288"/>
                <a:gd name="T56" fmla="*/ 128 w 151"/>
                <a:gd name="T57" fmla="*/ 108 h 288"/>
                <a:gd name="T58" fmla="*/ 133 w 151"/>
                <a:gd name="T59" fmla="*/ 93 h 288"/>
                <a:gd name="T60" fmla="*/ 146 w 151"/>
                <a:gd name="T61" fmla="*/ 87 h 288"/>
                <a:gd name="T62" fmla="*/ 145 w 151"/>
                <a:gd name="T63" fmla="*/ 74 h 288"/>
                <a:gd name="T64" fmla="*/ 142 w 151"/>
                <a:gd name="T65" fmla="*/ 4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1" h="288">
                  <a:moveTo>
                    <a:pt x="142" y="48"/>
                  </a:moveTo>
                  <a:cubicBezTo>
                    <a:pt x="143" y="38"/>
                    <a:pt x="148" y="33"/>
                    <a:pt x="146" y="25"/>
                  </a:cubicBezTo>
                  <a:cubicBezTo>
                    <a:pt x="143" y="18"/>
                    <a:pt x="137" y="16"/>
                    <a:pt x="135" y="10"/>
                  </a:cubicBezTo>
                  <a:cubicBezTo>
                    <a:pt x="132" y="3"/>
                    <a:pt x="121" y="0"/>
                    <a:pt x="120" y="9"/>
                  </a:cubicBezTo>
                  <a:cubicBezTo>
                    <a:pt x="118" y="33"/>
                    <a:pt x="116" y="42"/>
                    <a:pt x="110" y="49"/>
                  </a:cubicBezTo>
                  <a:cubicBezTo>
                    <a:pt x="104" y="56"/>
                    <a:pt x="100" y="58"/>
                    <a:pt x="95" y="59"/>
                  </a:cubicBezTo>
                  <a:cubicBezTo>
                    <a:pt x="90" y="60"/>
                    <a:pt x="86" y="67"/>
                    <a:pt x="84" y="70"/>
                  </a:cubicBezTo>
                  <a:cubicBezTo>
                    <a:pt x="82" y="73"/>
                    <a:pt x="77" y="70"/>
                    <a:pt x="75" y="72"/>
                  </a:cubicBezTo>
                  <a:cubicBezTo>
                    <a:pt x="73" y="73"/>
                    <a:pt x="78" y="78"/>
                    <a:pt x="72" y="79"/>
                  </a:cubicBezTo>
                  <a:cubicBezTo>
                    <a:pt x="65" y="80"/>
                    <a:pt x="59" y="72"/>
                    <a:pt x="54" y="75"/>
                  </a:cubicBezTo>
                  <a:cubicBezTo>
                    <a:pt x="50" y="77"/>
                    <a:pt x="42" y="84"/>
                    <a:pt x="40" y="89"/>
                  </a:cubicBezTo>
                  <a:cubicBezTo>
                    <a:pt x="37" y="94"/>
                    <a:pt x="34" y="96"/>
                    <a:pt x="30" y="102"/>
                  </a:cubicBezTo>
                  <a:cubicBezTo>
                    <a:pt x="26" y="107"/>
                    <a:pt x="22" y="105"/>
                    <a:pt x="25" y="113"/>
                  </a:cubicBezTo>
                  <a:cubicBezTo>
                    <a:pt x="28" y="122"/>
                    <a:pt x="27" y="126"/>
                    <a:pt x="30" y="133"/>
                  </a:cubicBezTo>
                  <a:cubicBezTo>
                    <a:pt x="33" y="139"/>
                    <a:pt x="30" y="138"/>
                    <a:pt x="25" y="153"/>
                  </a:cubicBezTo>
                  <a:cubicBezTo>
                    <a:pt x="20" y="168"/>
                    <a:pt x="20" y="175"/>
                    <a:pt x="16" y="180"/>
                  </a:cubicBezTo>
                  <a:cubicBezTo>
                    <a:pt x="11" y="185"/>
                    <a:pt x="10" y="184"/>
                    <a:pt x="7" y="194"/>
                  </a:cubicBezTo>
                  <a:cubicBezTo>
                    <a:pt x="3" y="204"/>
                    <a:pt x="0" y="206"/>
                    <a:pt x="1" y="218"/>
                  </a:cubicBezTo>
                  <a:cubicBezTo>
                    <a:pt x="2" y="229"/>
                    <a:pt x="10" y="230"/>
                    <a:pt x="10" y="239"/>
                  </a:cubicBezTo>
                  <a:cubicBezTo>
                    <a:pt x="10" y="249"/>
                    <a:pt x="1" y="278"/>
                    <a:pt x="22" y="283"/>
                  </a:cubicBezTo>
                  <a:cubicBezTo>
                    <a:pt x="42" y="288"/>
                    <a:pt x="47" y="284"/>
                    <a:pt x="52" y="280"/>
                  </a:cubicBezTo>
                  <a:cubicBezTo>
                    <a:pt x="57" y="276"/>
                    <a:pt x="62" y="271"/>
                    <a:pt x="67" y="268"/>
                  </a:cubicBezTo>
                  <a:cubicBezTo>
                    <a:pt x="72" y="265"/>
                    <a:pt x="76" y="262"/>
                    <a:pt x="81" y="252"/>
                  </a:cubicBezTo>
                  <a:cubicBezTo>
                    <a:pt x="86" y="241"/>
                    <a:pt x="87" y="225"/>
                    <a:pt x="91" y="216"/>
                  </a:cubicBezTo>
                  <a:cubicBezTo>
                    <a:pt x="95" y="207"/>
                    <a:pt x="102" y="196"/>
                    <a:pt x="106" y="192"/>
                  </a:cubicBezTo>
                  <a:cubicBezTo>
                    <a:pt x="109" y="189"/>
                    <a:pt x="112" y="180"/>
                    <a:pt x="113" y="173"/>
                  </a:cubicBezTo>
                  <a:cubicBezTo>
                    <a:pt x="115" y="166"/>
                    <a:pt x="122" y="162"/>
                    <a:pt x="125" y="157"/>
                  </a:cubicBezTo>
                  <a:cubicBezTo>
                    <a:pt x="128" y="151"/>
                    <a:pt x="121" y="139"/>
                    <a:pt x="124" y="132"/>
                  </a:cubicBezTo>
                  <a:cubicBezTo>
                    <a:pt x="126" y="124"/>
                    <a:pt x="128" y="111"/>
                    <a:pt x="128" y="108"/>
                  </a:cubicBezTo>
                  <a:cubicBezTo>
                    <a:pt x="128" y="105"/>
                    <a:pt x="131" y="97"/>
                    <a:pt x="133" y="93"/>
                  </a:cubicBezTo>
                  <a:cubicBezTo>
                    <a:pt x="135" y="89"/>
                    <a:pt x="141" y="89"/>
                    <a:pt x="146" y="87"/>
                  </a:cubicBezTo>
                  <a:cubicBezTo>
                    <a:pt x="151" y="85"/>
                    <a:pt x="147" y="78"/>
                    <a:pt x="145" y="74"/>
                  </a:cubicBezTo>
                  <a:cubicBezTo>
                    <a:pt x="144" y="70"/>
                    <a:pt x="142" y="59"/>
                    <a:pt x="142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2" name="Freeform 1093"/>
            <p:cNvSpPr>
              <a:spLocks/>
            </p:cNvSpPr>
            <p:nvPr userDrawn="1"/>
          </p:nvSpPr>
          <p:spPr bwMode="auto">
            <a:xfrm>
              <a:off x="7164388" y="4802188"/>
              <a:ext cx="31750" cy="25400"/>
            </a:xfrm>
            <a:custGeom>
              <a:avLst/>
              <a:gdLst>
                <a:gd name="T0" fmla="*/ 19 w 19"/>
                <a:gd name="T1" fmla="*/ 5 h 15"/>
                <a:gd name="T2" fmla="*/ 7 w 19"/>
                <a:gd name="T3" fmla="*/ 0 h 15"/>
                <a:gd name="T4" fmla="*/ 5 w 19"/>
                <a:gd name="T5" fmla="*/ 13 h 15"/>
                <a:gd name="T6" fmla="*/ 19 w 19"/>
                <a:gd name="T7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5">
                  <a:moveTo>
                    <a:pt x="19" y="5"/>
                  </a:moveTo>
                  <a:cubicBezTo>
                    <a:pt x="18" y="0"/>
                    <a:pt x="13" y="0"/>
                    <a:pt x="7" y="0"/>
                  </a:cubicBezTo>
                  <a:cubicBezTo>
                    <a:pt x="5" y="5"/>
                    <a:pt x="0" y="12"/>
                    <a:pt x="5" y="13"/>
                  </a:cubicBezTo>
                  <a:cubicBezTo>
                    <a:pt x="9" y="15"/>
                    <a:pt x="19" y="10"/>
                    <a:pt x="1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3" name="Freeform 1094"/>
            <p:cNvSpPr>
              <a:spLocks/>
            </p:cNvSpPr>
            <p:nvPr userDrawn="1"/>
          </p:nvSpPr>
          <p:spPr bwMode="auto">
            <a:xfrm>
              <a:off x="7212013" y="4819650"/>
              <a:ext cx="14288" cy="15875"/>
            </a:xfrm>
            <a:custGeom>
              <a:avLst/>
              <a:gdLst>
                <a:gd name="T0" fmla="*/ 4 w 8"/>
                <a:gd name="T1" fmla="*/ 2 h 9"/>
                <a:gd name="T2" fmla="*/ 8 w 8"/>
                <a:gd name="T3" fmla="*/ 6 h 9"/>
                <a:gd name="T4" fmla="*/ 7 w 8"/>
                <a:gd name="T5" fmla="*/ 0 h 9"/>
                <a:gd name="T6" fmla="*/ 2 w 8"/>
                <a:gd name="T7" fmla="*/ 1 h 9"/>
                <a:gd name="T8" fmla="*/ 4 w 8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4" y="2"/>
                  </a:moveTo>
                  <a:cubicBezTo>
                    <a:pt x="6" y="3"/>
                    <a:pt x="8" y="9"/>
                    <a:pt x="8" y="6"/>
                  </a:cubicBezTo>
                  <a:cubicBezTo>
                    <a:pt x="8" y="4"/>
                    <a:pt x="8" y="1"/>
                    <a:pt x="7" y="0"/>
                  </a:cubicBezTo>
                  <a:cubicBezTo>
                    <a:pt x="6" y="0"/>
                    <a:pt x="4" y="0"/>
                    <a:pt x="2" y="1"/>
                  </a:cubicBezTo>
                  <a:cubicBezTo>
                    <a:pt x="0" y="3"/>
                    <a:pt x="2" y="1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4" name="Freeform 1095"/>
            <p:cNvSpPr>
              <a:spLocks/>
            </p:cNvSpPr>
            <p:nvPr userDrawn="1"/>
          </p:nvSpPr>
          <p:spPr bwMode="auto">
            <a:xfrm>
              <a:off x="7270751" y="4737100"/>
              <a:ext cx="7938" cy="4763"/>
            </a:xfrm>
            <a:custGeom>
              <a:avLst/>
              <a:gdLst>
                <a:gd name="T0" fmla="*/ 5 w 5"/>
                <a:gd name="T1" fmla="*/ 0 h 3"/>
                <a:gd name="T2" fmla="*/ 1 w 5"/>
                <a:gd name="T3" fmla="*/ 3 h 3"/>
                <a:gd name="T4" fmla="*/ 5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3" y="1"/>
                    <a:pt x="0" y="1"/>
                    <a:pt x="1" y="3"/>
                  </a:cubicBezTo>
                  <a:cubicBezTo>
                    <a:pt x="2" y="3"/>
                    <a:pt x="4" y="2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64" name="Freeform 1096"/>
            <p:cNvSpPr>
              <a:spLocks/>
            </p:cNvSpPr>
            <p:nvPr userDrawn="1"/>
          </p:nvSpPr>
          <p:spPr bwMode="auto">
            <a:xfrm>
              <a:off x="7278688" y="4730750"/>
              <a:ext cx="11113" cy="6350"/>
            </a:xfrm>
            <a:custGeom>
              <a:avLst/>
              <a:gdLst>
                <a:gd name="T0" fmla="*/ 7 w 7"/>
                <a:gd name="T1" fmla="*/ 1 h 4"/>
                <a:gd name="T2" fmla="*/ 4 w 7"/>
                <a:gd name="T3" fmla="*/ 0 h 4"/>
                <a:gd name="T4" fmla="*/ 0 w 7"/>
                <a:gd name="T5" fmla="*/ 4 h 4"/>
                <a:gd name="T6" fmla="*/ 5 w 7"/>
                <a:gd name="T7" fmla="*/ 2 h 4"/>
                <a:gd name="T8" fmla="*/ 7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7" y="1"/>
                  </a:moveTo>
                  <a:cubicBezTo>
                    <a:pt x="6" y="1"/>
                    <a:pt x="5" y="0"/>
                    <a:pt x="4" y="0"/>
                  </a:cubicBezTo>
                  <a:cubicBezTo>
                    <a:pt x="3" y="0"/>
                    <a:pt x="2" y="2"/>
                    <a:pt x="0" y="4"/>
                  </a:cubicBezTo>
                  <a:cubicBezTo>
                    <a:pt x="2" y="3"/>
                    <a:pt x="4" y="3"/>
                    <a:pt x="5" y="2"/>
                  </a:cubicBezTo>
                  <a:cubicBezTo>
                    <a:pt x="6" y="2"/>
                    <a:pt x="7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65" name="Freeform 1097"/>
            <p:cNvSpPr>
              <a:spLocks/>
            </p:cNvSpPr>
            <p:nvPr userDrawn="1"/>
          </p:nvSpPr>
          <p:spPr bwMode="auto">
            <a:xfrm>
              <a:off x="7289801" y="4729163"/>
              <a:ext cx="4763" cy="7938"/>
            </a:xfrm>
            <a:custGeom>
              <a:avLst/>
              <a:gdLst>
                <a:gd name="T0" fmla="*/ 3 w 3"/>
                <a:gd name="T1" fmla="*/ 3 h 5"/>
                <a:gd name="T2" fmla="*/ 0 w 3"/>
                <a:gd name="T3" fmla="*/ 2 h 5"/>
                <a:gd name="T4" fmla="*/ 3 w 3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">
                  <a:moveTo>
                    <a:pt x="3" y="3"/>
                  </a:moveTo>
                  <a:cubicBezTo>
                    <a:pt x="2" y="0"/>
                    <a:pt x="1" y="2"/>
                    <a:pt x="0" y="2"/>
                  </a:cubicBezTo>
                  <a:cubicBezTo>
                    <a:pt x="2" y="4"/>
                    <a:pt x="3" y="5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66" name="Freeform 1098"/>
            <p:cNvSpPr>
              <a:spLocks/>
            </p:cNvSpPr>
            <p:nvPr userDrawn="1"/>
          </p:nvSpPr>
          <p:spPr bwMode="auto">
            <a:xfrm>
              <a:off x="7615238" y="5078413"/>
              <a:ext cx="26988" cy="36513"/>
            </a:xfrm>
            <a:custGeom>
              <a:avLst/>
              <a:gdLst>
                <a:gd name="T0" fmla="*/ 12 w 17"/>
                <a:gd name="T1" fmla="*/ 0 h 22"/>
                <a:gd name="T2" fmla="*/ 2 w 17"/>
                <a:gd name="T3" fmla="*/ 3 h 22"/>
                <a:gd name="T4" fmla="*/ 5 w 17"/>
                <a:gd name="T5" fmla="*/ 20 h 22"/>
                <a:gd name="T6" fmla="*/ 10 w 17"/>
                <a:gd name="T7" fmla="*/ 16 h 22"/>
                <a:gd name="T8" fmla="*/ 16 w 17"/>
                <a:gd name="T9" fmla="*/ 10 h 22"/>
                <a:gd name="T10" fmla="*/ 12 w 17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2">
                  <a:moveTo>
                    <a:pt x="12" y="0"/>
                  </a:moveTo>
                  <a:cubicBezTo>
                    <a:pt x="8" y="0"/>
                    <a:pt x="3" y="1"/>
                    <a:pt x="2" y="3"/>
                  </a:cubicBezTo>
                  <a:cubicBezTo>
                    <a:pt x="0" y="10"/>
                    <a:pt x="2" y="18"/>
                    <a:pt x="5" y="20"/>
                  </a:cubicBezTo>
                  <a:cubicBezTo>
                    <a:pt x="9" y="22"/>
                    <a:pt x="9" y="20"/>
                    <a:pt x="10" y="16"/>
                  </a:cubicBezTo>
                  <a:cubicBezTo>
                    <a:pt x="10" y="13"/>
                    <a:pt x="15" y="12"/>
                    <a:pt x="16" y="10"/>
                  </a:cubicBezTo>
                  <a:cubicBezTo>
                    <a:pt x="16" y="7"/>
                    <a:pt x="17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67" name="Freeform 1099"/>
            <p:cNvSpPr>
              <a:spLocks/>
            </p:cNvSpPr>
            <p:nvPr userDrawn="1"/>
          </p:nvSpPr>
          <p:spPr bwMode="auto">
            <a:xfrm>
              <a:off x="7562851" y="5114925"/>
              <a:ext cx="14288" cy="12700"/>
            </a:xfrm>
            <a:custGeom>
              <a:avLst/>
              <a:gdLst>
                <a:gd name="T0" fmla="*/ 0 w 8"/>
                <a:gd name="T1" fmla="*/ 0 h 7"/>
                <a:gd name="T2" fmla="*/ 0 w 8"/>
                <a:gd name="T3" fmla="*/ 1 h 7"/>
                <a:gd name="T4" fmla="*/ 3 w 8"/>
                <a:gd name="T5" fmla="*/ 6 h 7"/>
                <a:gd name="T6" fmla="*/ 4 w 8"/>
                <a:gd name="T7" fmla="*/ 7 h 7"/>
                <a:gd name="T8" fmla="*/ 6 w 8"/>
                <a:gd name="T9" fmla="*/ 3 h 7"/>
                <a:gd name="T10" fmla="*/ 0 w 8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5"/>
                    <a:pt x="0" y="4"/>
                    <a:pt x="3" y="6"/>
                  </a:cubicBezTo>
                  <a:cubicBezTo>
                    <a:pt x="3" y="6"/>
                    <a:pt x="4" y="7"/>
                    <a:pt x="4" y="7"/>
                  </a:cubicBezTo>
                  <a:cubicBezTo>
                    <a:pt x="6" y="6"/>
                    <a:pt x="8" y="5"/>
                    <a:pt x="6" y="3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68" name="Freeform 1100"/>
            <p:cNvSpPr>
              <a:spLocks/>
            </p:cNvSpPr>
            <p:nvPr userDrawn="1"/>
          </p:nvSpPr>
          <p:spPr bwMode="auto">
            <a:xfrm>
              <a:off x="7564438" y="5127625"/>
              <a:ext cx="7938" cy="6350"/>
            </a:xfrm>
            <a:custGeom>
              <a:avLst/>
              <a:gdLst>
                <a:gd name="T0" fmla="*/ 0 w 4"/>
                <a:gd name="T1" fmla="*/ 2 h 4"/>
                <a:gd name="T2" fmla="*/ 3 w 4"/>
                <a:gd name="T3" fmla="*/ 0 h 4"/>
                <a:gd name="T4" fmla="*/ 0 w 4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cubicBezTo>
                    <a:pt x="0" y="4"/>
                    <a:pt x="4" y="2"/>
                    <a:pt x="3" y="0"/>
                  </a:cubicBezTo>
                  <a:cubicBezTo>
                    <a:pt x="2" y="1"/>
                    <a:pt x="1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69" name="Freeform 1101"/>
            <p:cNvSpPr>
              <a:spLocks/>
            </p:cNvSpPr>
            <p:nvPr userDrawn="1"/>
          </p:nvSpPr>
          <p:spPr bwMode="auto">
            <a:xfrm>
              <a:off x="7559676" y="5113338"/>
              <a:ext cx="3175" cy="1588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1"/>
                    <a:pt x="2" y="1"/>
                  </a:cubicBezTo>
                  <a:cubicBezTo>
                    <a:pt x="1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70" name="Freeform 1102"/>
            <p:cNvSpPr>
              <a:spLocks/>
            </p:cNvSpPr>
            <p:nvPr userDrawn="1"/>
          </p:nvSpPr>
          <p:spPr bwMode="auto">
            <a:xfrm>
              <a:off x="7232651" y="4838700"/>
              <a:ext cx="15875" cy="25400"/>
            </a:xfrm>
            <a:custGeom>
              <a:avLst/>
              <a:gdLst>
                <a:gd name="T0" fmla="*/ 8 w 10"/>
                <a:gd name="T1" fmla="*/ 14 h 15"/>
                <a:gd name="T2" fmla="*/ 8 w 10"/>
                <a:gd name="T3" fmla="*/ 4 h 15"/>
                <a:gd name="T4" fmla="*/ 1 w 10"/>
                <a:gd name="T5" fmla="*/ 3 h 15"/>
                <a:gd name="T6" fmla="*/ 8 w 10"/>
                <a:gd name="T7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5">
                  <a:moveTo>
                    <a:pt x="8" y="14"/>
                  </a:moveTo>
                  <a:cubicBezTo>
                    <a:pt x="10" y="12"/>
                    <a:pt x="8" y="5"/>
                    <a:pt x="8" y="4"/>
                  </a:cubicBezTo>
                  <a:cubicBezTo>
                    <a:pt x="8" y="2"/>
                    <a:pt x="2" y="0"/>
                    <a:pt x="1" y="3"/>
                  </a:cubicBezTo>
                  <a:cubicBezTo>
                    <a:pt x="0" y="7"/>
                    <a:pt x="6" y="15"/>
                    <a:pt x="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71" name="Freeform 1103"/>
            <p:cNvSpPr>
              <a:spLocks/>
            </p:cNvSpPr>
            <p:nvPr userDrawn="1"/>
          </p:nvSpPr>
          <p:spPr bwMode="auto">
            <a:xfrm>
              <a:off x="7572376" y="4576763"/>
              <a:ext cx="23813" cy="14288"/>
            </a:xfrm>
            <a:custGeom>
              <a:avLst/>
              <a:gdLst>
                <a:gd name="T0" fmla="*/ 10 w 15"/>
                <a:gd name="T1" fmla="*/ 4 h 9"/>
                <a:gd name="T2" fmla="*/ 5 w 15"/>
                <a:gd name="T3" fmla="*/ 2 h 9"/>
                <a:gd name="T4" fmla="*/ 5 w 15"/>
                <a:gd name="T5" fmla="*/ 8 h 9"/>
                <a:gd name="T6" fmla="*/ 15 w 15"/>
                <a:gd name="T7" fmla="*/ 5 h 9"/>
                <a:gd name="T8" fmla="*/ 10 w 15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10" y="4"/>
                  </a:moveTo>
                  <a:cubicBezTo>
                    <a:pt x="7" y="4"/>
                    <a:pt x="7" y="0"/>
                    <a:pt x="5" y="2"/>
                  </a:cubicBezTo>
                  <a:cubicBezTo>
                    <a:pt x="3" y="6"/>
                    <a:pt x="0" y="9"/>
                    <a:pt x="5" y="8"/>
                  </a:cubicBezTo>
                  <a:cubicBezTo>
                    <a:pt x="10" y="8"/>
                    <a:pt x="15" y="9"/>
                    <a:pt x="15" y="5"/>
                  </a:cubicBezTo>
                  <a:cubicBezTo>
                    <a:pt x="15" y="2"/>
                    <a:pt x="12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72" name="Freeform 1104"/>
            <p:cNvSpPr>
              <a:spLocks/>
            </p:cNvSpPr>
            <p:nvPr userDrawn="1"/>
          </p:nvSpPr>
          <p:spPr bwMode="auto">
            <a:xfrm>
              <a:off x="7516813" y="3998913"/>
              <a:ext cx="49213" cy="33338"/>
            </a:xfrm>
            <a:custGeom>
              <a:avLst/>
              <a:gdLst>
                <a:gd name="T0" fmla="*/ 24 w 30"/>
                <a:gd name="T1" fmla="*/ 3 h 20"/>
                <a:gd name="T2" fmla="*/ 10 w 30"/>
                <a:gd name="T3" fmla="*/ 13 h 20"/>
                <a:gd name="T4" fmla="*/ 4 w 30"/>
                <a:gd name="T5" fmla="*/ 7 h 20"/>
                <a:gd name="T6" fmla="*/ 3 w 30"/>
                <a:gd name="T7" fmla="*/ 10 h 20"/>
                <a:gd name="T8" fmla="*/ 6 w 30"/>
                <a:gd name="T9" fmla="*/ 19 h 20"/>
                <a:gd name="T10" fmla="*/ 16 w 30"/>
                <a:gd name="T11" fmla="*/ 13 h 20"/>
                <a:gd name="T12" fmla="*/ 24 w 30"/>
                <a:gd name="T13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0">
                  <a:moveTo>
                    <a:pt x="24" y="3"/>
                  </a:moveTo>
                  <a:cubicBezTo>
                    <a:pt x="19" y="0"/>
                    <a:pt x="14" y="13"/>
                    <a:pt x="10" y="13"/>
                  </a:cubicBezTo>
                  <a:cubicBezTo>
                    <a:pt x="6" y="13"/>
                    <a:pt x="5" y="5"/>
                    <a:pt x="4" y="7"/>
                  </a:cubicBezTo>
                  <a:cubicBezTo>
                    <a:pt x="2" y="9"/>
                    <a:pt x="2" y="7"/>
                    <a:pt x="3" y="10"/>
                  </a:cubicBezTo>
                  <a:cubicBezTo>
                    <a:pt x="5" y="13"/>
                    <a:pt x="0" y="20"/>
                    <a:pt x="6" y="19"/>
                  </a:cubicBezTo>
                  <a:cubicBezTo>
                    <a:pt x="11" y="19"/>
                    <a:pt x="12" y="14"/>
                    <a:pt x="16" y="13"/>
                  </a:cubicBezTo>
                  <a:cubicBezTo>
                    <a:pt x="20" y="11"/>
                    <a:pt x="30" y="5"/>
                    <a:pt x="2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73" name="Freeform 1105"/>
            <p:cNvSpPr>
              <a:spLocks/>
            </p:cNvSpPr>
            <p:nvPr userDrawn="1"/>
          </p:nvSpPr>
          <p:spPr bwMode="auto">
            <a:xfrm>
              <a:off x="6045201" y="4294188"/>
              <a:ext cx="14288" cy="30163"/>
            </a:xfrm>
            <a:custGeom>
              <a:avLst/>
              <a:gdLst>
                <a:gd name="T0" fmla="*/ 2 w 9"/>
                <a:gd name="T1" fmla="*/ 3 h 18"/>
                <a:gd name="T2" fmla="*/ 1 w 9"/>
                <a:gd name="T3" fmla="*/ 9 h 18"/>
                <a:gd name="T4" fmla="*/ 0 w 9"/>
                <a:gd name="T5" fmla="*/ 10 h 18"/>
                <a:gd name="T6" fmla="*/ 3 w 9"/>
                <a:gd name="T7" fmla="*/ 11 h 18"/>
                <a:gd name="T8" fmla="*/ 6 w 9"/>
                <a:gd name="T9" fmla="*/ 16 h 18"/>
                <a:gd name="T10" fmla="*/ 8 w 9"/>
                <a:gd name="T11" fmla="*/ 9 h 18"/>
                <a:gd name="T12" fmla="*/ 2 w 9"/>
                <a:gd name="T1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8">
                  <a:moveTo>
                    <a:pt x="2" y="3"/>
                  </a:moveTo>
                  <a:cubicBezTo>
                    <a:pt x="1" y="6"/>
                    <a:pt x="3" y="8"/>
                    <a:pt x="1" y="9"/>
                  </a:cubicBezTo>
                  <a:cubicBezTo>
                    <a:pt x="1" y="10"/>
                    <a:pt x="0" y="10"/>
                    <a:pt x="0" y="10"/>
                  </a:cubicBezTo>
                  <a:cubicBezTo>
                    <a:pt x="0" y="10"/>
                    <a:pt x="1" y="10"/>
                    <a:pt x="3" y="11"/>
                  </a:cubicBezTo>
                  <a:cubicBezTo>
                    <a:pt x="7" y="13"/>
                    <a:pt x="5" y="18"/>
                    <a:pt x="6" y="16"/>
                  </a:cubicBezTo>
                  <a:cubicBezTo>
                    <a:pt x="8" y="14"/>
                    <a:pt x="9" y="11"/>
                    <a:pt x="8" y="9"/>
                  </a:cubicBezTo>
                  <a:cubicBezTo>
                    <a:pt x="8" y="7"/>
                    <a:pt x="3" y="0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74" name="Freeform 1106"/>
            <p:cNvSpPr>
              <a:spLocks/>
            </p:cNvSpPr>
            <p:nvPr userDrawn="1"/>
          </p:nvSpPr>
          <p:spPr bwMode="auto">
            <a:xfrm>
              <a:off x="5980113" y="4416425"/>
              <a:ext cx="12700" cy="7938"/>
            </a:xfrm>
            <a:custGeom>
              <a:avLst/>
              <a:gdLst>
                <a:gd name="T0" fmla="*/ 8 w 8"/>
                <a:gd name="T1" fmla="*/ 2 h 5"/>
                <a:gd name="T2" fmla="*/ 6 w 8"/>
                <a:gd name="T3" fmla="*/ 1 h 5"/>
                <a:gd name="T4" fmla="*/ 3 w 8"/>
                <a:gd name="T5" fmla="*/ 1 h 5"/>
                <a:gd name="T6" fmla="*/ 7 w 8"/>
                <a:gd name="T7" fmla="*/ 3 h 5"/>
                <a:gd name="T8" fmla="*/ 7 w 8"/>
                <a:gd name="T9" fmla="*/ 4 h 5"/>
                <a:gd name="T10" fmla="*/ 8 w 8"/>
                <a:gd name="T11" fmla="*/ 3 h 5"/>
                <a:gd name="T12" fmla="*/ 8 w 8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8" y="2"/>
                  </a:moveTo>
                  <a:cubicBezTo>
                    <a:pt x="8" y="0"/>
                    <a:pt x="7" y="0"/>
                    <a:pt x="6" y="1"/>
                  </a:cubicBezTo>
                  <a:cubicBezTo>
                    <a:pt x="5" y="1"/>
                    <a:pt x="4" y="0"/>
                    <a:pt x="3" y="1"/>
                  </a:cubicBezTo>
                  <a:cubicBezTo>
                    <a:pt x="0" y="2"/>
                    <a:pt x="4" y="4"/>
                    <a:pt x="7" y="3"/>
                  </a:cubicBezTo>
                  <a:cubicBezTo>
                    <a:pt x="7" y="3"/>
                    <a:pt x="7" y="3"/>
                    <a:pt x="7" y="4"/>
                  </a:cubicBezTo>
                  <a:cubicBezTo>
                    <a:pt x="8" y="5"/>
                    <a:pt x="8" y="4"/>
                    <a:pt x="8" y="3"/>
                  </a:cubicBezTo>
                  <a:cubicBezTo>
                    <a:pt x="8" y="2"/>
                    <a:pt x="8" y="2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75" name="Freeform 1107"/>
            <p:cNvSpPr>
              <a:spLocks/>
            </p:cNvSpPr>
            <p:nvPr userDrawn="1"/>
          </p:nvSpPr>
          <p:spPr bwMode="auto">
            <a:xfrm>
              <a:off x="9417051" y="5349875"/>
              <a:ext cx="3175" cy="3175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2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0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76" name="Freeform 1108"/>
            <p:cNvSpPr>
              <a:spLocks/>
            </p:cNvSpPr>
            <p:nvPr userDrawn="1"/>
          </p:nvSpPr>
          <p:spPr bwMode="auto">
            <a:xfrm>
              <a:off x="9420226" y="4800600"/>
              <a:ext cx="1312863" cy="1168400"/>
            </a:xfrm>
            <a:custGeom>
              <a:avLst/>
              <a:gdLst>
                <a:gd name="T0" fmla="*/ 752 w 793"/>
                <a:gd name="T1" fmla="*/ 267 h 705"/>
                <a:gd name="T2" fmla="*/ 701 w 793"/>
                <a:gd name="T3" fmla="*/ 189 h 705"/>
                <a:gd name="T4" fmla="*/ 663 w 793"/>
                <a:gd name="T5" fmla="*/ 115 h 705"/>
                <a:gd name="T6" fmla="*/ 629 w 793"/>
                <a:gd name="T7" fmla="*/ 58 h 705"/>
                <a:gd name="T8" fmla="*/ 604 w 793"/>
                <a:gd name="T9" fmla="*/ 0 h 705"/>
                <a:gd name="T10" fmla="*/ 587 w 793"/>
                <a:gd name="T11" fmla="*/ 75 h 705"/>
                <a:gd name="T12" fmla="*/ 552 w 793"/>
                <a:gd name="T13" fmla="*/ 146 h 705"/>
                <a:gd name="T14" fmla="*/ 489 w 793"/>
                <a:gd name="T15" fmla="*/ 102 h 705"/>
                <a:gd name="T16" fmla="*/ 478 w 793"/>
                <a:gd name="T17" fmla="*/ 56 h 705"/>
                <a:gd name="T18" fmla="*/ 455 w 793"/>
                <a:gd name="T19" fmla="*/ 20 h 705"/>
                <a:gd name="T20" fmla="*/ 408 w 793"/>
                <a:gd name="T21" fmla="*/ 11 h 705"/>
                <a:gd name="T22" fmla="*/ 376 w 793"/>
                <a:gd name="T23" fmla="*/ 25 h 705"/>
                <a:gd name="T24" fmla="*/ 342 w 793"/>
                <a:gd name="T25" fmla="*/ 88 h 705"/>
                <a:gd name="T26" fmla="*/ 298 w 793"/>
                <a:gd name="T27" fmla="*/ 67 h 705"/>
                <a:gd name="T28" fmla="*/ 262 w 793"/>
                <a:gd name="T29" fmla="*/ 82 h 705"/>
                <a:gd name="T30" fmla="*/ 242 w 793"/>
                <a:gd name="T31" fmla="*/ 116 h 705"/>
                <a:gd name="T32" fmla="*/ 226 w 793"/>
                <a:gd name="T33" fmla="*/ 144 h 705"/>
                <a:gd name="T34" fmla="*/ 196 w 793"/>
                <a:gd name="T35" fmla="*/ 146 h 705"/>
                <a:gd name="T36" fmla="*/ 136 w 793"/>
                <a:gd name="T37" fmla="*/ 192 h 705"/>
                <a:gd name="T38" fmla="*/ 72 w 793"/>
                <a:gd name="T39" fmla="*/ 207 h 705"/>
                <a:gd name="T40" fmla="*/ 31 w 793"/>
                <a:gd name="T41" fmla="*/ 244 h 705"/>
                <a:gd name="T42" fmla="*/ 19 w 793"/>
                <a:gd name="T43" fmla="*/ 272 h 705"/>
                <a:gd name="T44" fmla="*/ 8 w 793"/>
                <a:gd name="T45" fmla="*/ 322 h 705"/>
                <a:gd name="T46" fmla="*/ 8 w 793"/>
                <a:gd name="T47" fmla="*/ 329 h 705"/>
                <a:gd name="T48" fmla="*/ 8 w 793"/>
                <a:gd name="T49" fmla="*/ 340 h 705"/>
                <a:gd name="T50" fmla="*/ 0 w 793"/>
                <a:gd name="T51" fmla="*/ 333 h 705"/>
                <a:gd name="T52" fmla="*/ 4 w 793"/>
                <a:gd name="T53" fmla="*/ 341 h 705"/>
                <a:gd name="T54" fmla="*/ 4 w 793"/>
                <a:gd name="T55" fmla="*/ 347 h 705"/>
                <a:gd name="T56" fmla="*/ 22 w 793"/>
                <a:gd name="T57" fmla="*/ 438 h 705"/>
                <a:gd name="T58" fmla="*/ 2 w 793"/>
                <a:gd name="T59" fmla="*/ 510 h 705"/>
                <a:gd name="T60" fmla="*/ 56 w 793"/>
                <a:gd name="T61" fmla="*/ 540 h 705"/>
                <a:gd name="T62" fmla="*/ 157 w 793"/>
                <a:gd name="T63" fmla="*/ 522 h 705"/>
                <a:gd name="T64" fmla="*/ 242 w 793"/>
                <a:gd name="T65" fmla="*/ 481 h 705"/>
                <a:gd name="T66" fmla="*/ 345 w 793"/>
                <a:gd name="T67" fmla="*/ 483 h 705"/>
                <a:gd name="T68" fmla="*/ 395 w 793"/>
                <a:gd name="T69" fmla="*/ 565 h 705"/>
                <a:gd name="T70" fmla="*/ 450 w 793"/>
                <a:gd name="T71" fmla="*/ 530 h 705"/>
                <a:gd name="T72" fmla="*/ 418 w 793"/>
                <a:gd name="T73" fmla="*/ 568 h 705"/>
                <a:gd name="T74" fmla="*/ 449 w 793"/>
                <a:gd name="T75" fmla="*/ 558 h 705"/>
                <a:gd name="T76" fmla="*/ 443 w 793"/>
                <a:gd name="T77" fmla="*/ 582 h 705"/>
                <a:gd name="T78" fmla="*/ 495 w 793"/>
                <a:gd name="T79" fmla="*/ 666 h 705"/>
                <a:gd name="T80" fmla="*/ 562 w 793"/>
                <a:gd name="T81" fmla="*/ 670 h 705"/>
                <a:gd name="T82" fmla="*/ 578 w 793"/>
                <a:gd name="T83" fmla="*/ 695 h 705"/>
                <a:gd name="T84" fmla="*/ 661 w 793"/>
                <a:gd name="T85" fmla="*/ 641 h 705"/>
                <a:gd name="T86" fmla="*/ 706 w 793"/>
                <a:gd name="T87" fmla="*/ 543 h 705"/>
                <a:gd name="T88" fmla="*/ 758 w 793"/>
                <a:gd name="T89" fmla="*/ 487 h 705"/>
                <a:gd name="T90" fmla="*/ 782 w 793"/>
                <a:gd name="T91" fmla="*/ 385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93" h="705">
                  <a:moveTo>
                    <a:pt x="784" y="324"/>
                  </a:moveTo>
                  <a:cubicBezTo>
                    <a:pt x="775" y="307"/>
                    <a:pt x="765" y="302"/>
                    <a:pt x="755" y="294"/>
                  </a:cubicBezTo>
                  <a:cubicBezTo>
                    <a:pt x="744" y="285"/>
                    <a:pt x="751" y="278"/>
                    <a:pt x="752" y="267"/>
                  </a:cubicBezTo>
                  <a:cubicBezTo>
                    <a:pt x="753" y="257"/>
                    <a:pt x="734" y="251"/>
                    <a:pt x="732" y="251"/>
                  </a:cubicBezTo>
                  <a:cubicBezTo>
                    <a:pt x="731" y="251"/>
                    <a:pt x="723" y="242"/>
                    <a:pt x="720" y="227"/>
                  </a:cubicBezTo>
                  <a:cubicBezTo>
                    <a:pt x="717" y="213"/>
                    <a:pt x="713" y="196"/>
                    <a:pt x="701" y="189"/>
                  </a:cubicBezTo>
                  <a:cubicBezTo>
                    <a:pt x="689" y="182"/>
                    <a:pt x="673" y="194"/>
                    <a:pt x="675" y="173"/>
                  </a:cubicBezTo>
                  <a:cubicBezTo>
                    <a:pt x="677" y="153"/>
                    <a:pt x="676" y="160"/>
                    <a:pt x="667" y="147"/>
                  </a:cubicBezTo>
                  <a:cubicBezTo>
                    <a:pt x="658" y="133"/>
                    <a:pt x="663" y="128"/>
                    <a:pt x="663" y="115"/>
                  </a:cubicBezTo>
                  <a:cubicBezTo>
                    <a:pt x="664" y="102"/>
                    <a:pt x="669" y="91"/>
                    <a:pt x="661" y="81"/>
                  </a:cubicBezTo>
                  <a:cubicBezTo>
                    <a:pt x="653" y="70"/>
                    <a:pt x="643" y="64"/>
                    <a:pt x="637" y="67"/>
                  </a:cubicBezTo>
                  <a:cubicBezTo>
                    <a:pt x="632" y="69"/>
                    <a:pt x="629" y="71"/>
                    <a:pt x="629" y="58"/>
                  </a:cubicBezTo>
                  <a:cubicBezTo>
                    <a:pt x="629" y="44"/>
                    <a:pt x="623" y="23"/>
                    <a:pt x="620" y="12"/>
                  </a:cubicBezTo>
                  <a:cubicBezTo>
                    <a:pt x="619" y="7"/>
                    <a:pt x="613" y="2"/>
                    <a:pt x="607" y="2"/>
                  </a:cubicBezTo>
                  <a:cubicBezTo>
                    <a:pt x="607" y="1"/>
                    <a:pt x="605" y="1"/>
                    <a:pt x="604" y="0"/>
                  </a:cubicBezTo>
                  <a:cubicBezTo>
                    <a:pt x="604" y="1"/>
                    <a:pt x="605" y="2"/>
                    <a:pt x="605" y="3"/>
                  </a:cubicBezTo>
                  <a:cubicBezTo>
                    <a:pt x="599" y="4"/>
                    <a:pt x="594" y="11"/>
                    <a:pt x="592" y="26"/>
                  </a:cubicBezTo>
                  <a:cubicBezTo>
                    <a:pt x="588" y="59"/>
                    <a:pt x="586" y="68"/>
                    <a:pt x="587" y="75"/>
                  </a:cubicBezTo>
                  <a:cubicBezTo>
                    <a:pt x="587" y="82"/>
                    <a:pt x="584" y="90"/>
                    <a:pt x="580" y="101"/>
                  </a:cubicBezTo>
                  <a:cubicBezTo>
                    <a:pt x="575" y="111"/>
                    <a:pt x="578" y="125"/>
                    <a:pt x="572" y="133"/>
                  </a:cubicBezTo>
                  <a:cubicBezTo>
                    <a:pt x="566" y="141"/>
                    <a:pt x="559" y="146"/>
                    <a:pt x="552" y="146"/>
                  </a:cubicBezTo>
                  <a:cubicBezTo>
                    <a:pt x="545" y="145"/>
                    <a:pt x="541" y="145"/>
                    <a:pt x="534" y="134"/>
                  </a:cubicBezTo>
                  <a:cubicBezTo>
                    <a:pt x="527" y="123"/>
                    <a:pt x="521" y="121"/>
                    <a:pt x="510" y="117"/>
                  </a:cubicBezTo>
                  <a:cubicBezTo>
                    <a:pt x="498" y="112"/>
                    <a:pt x="496" y="112"/>
                    <a:pt x="489" y="102"/>
                  </a:cubicBezTo>
                  <a:cubicBezTo>
                    <a:pt x="483" y="93"/>
                    <a:pt x="465" y="95"/>
                    <a:pt x="463" y="90"/>
                  </a:cubicBezTo>
                  <a:cubicBezTo>
                    <a:pt x="462" y="84"/>
                    <a:pt x="479" y="75"/>
                    <a:pt x="480" y="67"/>
                  </a:cubicBezTo>
                  <a:cubicBezTo>
                    <a:pt x="480" y="59"/>
                    <a:pt x="471" y="58"/>
                    <a:pt x="478" y="56"/>
                  </a:cubicBezTo>
                  <a:cubicBezTo>
                    <a:pt x="485" y="54"/>
                    <a:pt x="496" y="42"/>
                    <a:pt x="498" y="37"/>
                  </a:cubicBezTo>
                  <a:cubicBezTo>
                    <a:pt x="500" y="33"/>
                    <a:pt x="502" y="24"/>
                    <a:pt x="482" y="31"/>
                  </a:cubicBezTo>
                  <a:cubicBezTo>
                    <a:pt x="462" y="38"/>
                    <a:pt x="464" y="26"/>
                    <a:pt x="455" y="20"/>
                  </a:cubicBezTo>
                  <a:cubicBezTo>
                    <a:pt x="446" y="15"/>
                    <a:pt x="432" y="19"/>
                    <a:pt x="427" y="13"/>
                  </a:cubicBezTo>
                  <a:cubicBezTo>
                    <a:pt x="421" y="7"/>
                    <a:pt x="414" y="10"/>
                    <a:pt x="407" y="10"/>
                  </a:cubicBezTo>
                  <a:cubicBezTo>
                    <a:pt x="400" y="9"/>
                    <a:pt x="404" y="10"/>
                    <a:pt x="408" y="11"/>
                  </a:cubicBezTo>
                  <a:cubicBezTo>
                    <a:pt x="411" y="12"/>
                    <a:pt x="414" y="16"/>
                    <a:pt x="411" y="21"/>
                  </a:cubicBezTo>
                  <a:cubicBezTo>
                    <a:pt x="408" y="26"/>
                    <a:pt x="409" y="31"/>
                    <a:pt x="402" y="29"/>
                  </a:cubicBezTo>
                  <a:cubicBezTo>
                    <a:pt x="395" y="27"/>
                    <a:pt x="386" y="14"/>
                    <a:pt x="376" y="25"/>
                  </a:cubicBezTo>
                  <a:cubicBezTo>
                    <a:pt x="366" y="37"/>
                    <a:pt x="367" y="49"/>
                    <a:pt x="362" y="57"/>
                  </a:cubicBezTo>
                  <a:cubicBezTo>
                    <a:pt x="356" y="64"/>
                    <a:pt x="338" y="69"/>
                    <a:pt x="338" y="73"/>
                  </a:cubicBezTo>
                  <a:cubicBezTo>
                    <a:pt x="339" y="76"/>
                    <a:pt x="350" y="87"/>
                    <a:pt x="342" y="88"/>
                  </a:cubicBezTo>
                  <a:cubicBezTo>
                    <a:pt x="335" y="89"/>
                    <a:pt x="332" y="83"/>
                    <a:pt x="326" y="86"/>
                  </a:cubicBezTo>
                  <a:cubicBezTo>
                    <a:pt x="320" y="88"/>
                    <a:pt x="324" y="85"/>
                    <a:pt x="319" y="81"/>
                  </a:cubicBezTo>
                  <a:cubicBezTo>
                    <a:pt x="309" y="75"/>
                    <a:pt x="307" y="67"/>
                    <a:pt x="298" y="67"/>
                  </a:cubicBezTo>
                  <a:cubicBezTo>
                    <a:pt x="289" y="68"/>
                    <a:pt x="281" y="65"/>
                    <a:pt x="276" y="70"/>
                  </a:cubicBezTo>
                  <a:cubicBezTo>
                    <a:pt x="272" y="75"/>
                    <a:pt x="271" y="78"/>
                    <a:pt x="268" y="77"/>
                  </a:cubicBezTo>
                  <a:cubicBezTo>
                    <a:pt x="264" y="75"/>
                    <a:pt x="262" y="77"/>
                    <a:pt x="262" y="82"/>
                  </a:cubicBezTo>
                  <a:cubicBezTo>
                    <a:pt x="262" y="86"/>
                    <a:pt x="257" y="93"/>
                    <a:pt x="252" y="96"/>
                  </a:cubicBezTo>
                  <a:cubicBezTo>
                    <a:pt x="247" y="98"/>
                    <a:pt x="238" y="102"/>
                    <a:pt x="240" y="107"/>
                  </a:cubicBezTo>
                  <a:cubicBezTo>
                    <a:pt x="242" y="112"/>
                    <a:pt x="246" y="114"/>
                    <a:pt x="242" y="116"/>
                  </a:cubicBezTo>
                  <a:cubicBezTo>
                    <a:pt x="238" y="117"/>
                    <a:pt x="234" y="117"/>
                    <a:pt x="230" y="116"/>
                  </a:cubicBezTo>
                  <a:cubicBezTo>
                    <a:pt x="226" y="115"/>
                    <a:pt x="228" y="114"/>
                    <a:pt x="229" y="122"/>
                  </a:cubicBezTo>
                  <a:cubicBezTo>
                    <a:pt x="229" y="130"/>
                    <a:pt x="232" y="143"/>
                    <a:pt x="226" y="144"/>
                  </a:cubicBezTo>
                  <a:cubicBezTo>
                    <a:pt x="219" y="144"/>
                    <a:pt x="215" y="125"/>
                    <a:pt x="212" y="122"/>
                  </a:cubicBezTo>
                  <a:cubicBezTo>
                    <a:pt x="210" y="119"/>
                    <a:pt x="209" y="128"/>
                    <a:pt x="203" y="134"/>
                  </a:cubicBezTo>
                  <a:cubicBezTo>
                    <a:pt x="197" y="139"/>
                    <a:pt x="197" y="139"/>
                    <a:pt x="196" y="146"/>
                  </a:cubicBezTo>
                  <a:cubicBezTo>
                    <a:pt x="195" y="153"/>
                    <a:pt x="191" y="155"/>
                    <a:pt x="185" y="160"/>
                  </a:cubicBezTo>
                  <a:cubicBezTo>
                    <a:pt x="178" y="166"/>
                    <a:pt x="181" y="185"/>
                    <a:pt x="171" y="187"/>
                  </a:cubicBezTo>
                  <a:cubicBezTo>
                    <a:pt x="161" y="188"/>
                    <a:pt x="146" y="192"/>
                    <a:pt x="136" y="192"/>
                  </a:cubicBezTo>
                  <a:cubicBezTo>
                    <a:pt x="126" y="192"/>
                    <a:pt x="119" y="198"/>
                    <a:pt x="110" y="198"/>
                  </a:cubicBezTo>
                  <a:cubicBezTo>
                    <a:pt x="101" y="199"/>
                    <a:pt x="99" y="210"/>
                    <a:pt x="93" y="210"/>
                  </a:cubicBezTo>
                  <a:cubicBezTo>
                    <a:pt x="86" y="209"/>
                    <a:pt x="80" y="202"/>
                    <a:pt x="72" y="207"/>
                  </a:cubicBezTo>
                  <a:cubicBezTo>
                    <a:pt x="63" y="212"/>
                    <a:pt x="55" y="211"/>
                    <a:pt x="48" y="215"/>
                  </a:cubicBezTo>
                  <a:cubicBezTo>
                    <a:pt x="41" y="220"/>
                    <a:pt x="38" y="227"/>
                    <a:pt x="36" y="231"/>
                  </a:cubicBezTo>
                  <a:cubicBezTo>
                    <a:pt x="33" y="234"/>
                    <a:pt x="36" y="243"/>
                    <a:pt x="31" y="244"/>
                  </a:cubicBezTo>
                  <a:cubicBezTo>
                    <a:pt x="26" y="245"/>
                    <a:pt x="22" y="234"/>
                    <a:pt x="22" y="231"/>
                  </a:cubicBezTo>
                  <a:cubicBezTo>
                    <a:pt x="23" y="228"/>
                    <a:pt x="15" y="229"/>
                    <a:pt x="14" y="242"/>
                  </a:cubicBezTo>
                  <a:cubicBezTo>
                    <a:pt x="12" y="255"/>
                    <a:pt x="24" y="265"/>
                    <a:pt x="19" y="272"/>
                  </a:cubicBezTo>
                  <a:cubicBezTo>
                    <a:pt x="14" y="280"/>
                    <a:pt x="8" y="271"/>
                    <a:pt x="8" y="289"/>
                  </a:cubicBezTo>
                  <a:cubicBezTo>
                    <a:pt x="8" y="307"/>
                    <a:pt x="6" y="312"/>
                    <a:pt x="8" y="319"/>
                  </a:cubicBezTo>
                  <a:cubicBezTo>
                    <a:pt x="8" y="320"/>
                    <a:pt x="8" y="321"/>
                    <a:pt x="8" y="322"/>
                  </a:cubicBezTo>
                  <a:cubicBezTo>
                    <a:pt x="8" y="322"/>
                    <a:pt x="7" y="321"/>
                    <a:pt x="6" y="321"/>
                  </a:cubicBezTo>
                  <a:cubicBezTo>
                    <a:pt x="6" y="325"/>
                    <a:pt x="5" y="326"/>
                    <a:pt x="6" y="327"/>
                  </a:cubicBezTo>
                  <a:cubicBezTo>
                    <a:pt x="7" y="329"/>
                    <a:pt x="6" y="329"/>
                    <a:pt x="8" y="329"/>
                  </a:cubicBezTo>
                  <a:cubicBezTo>
                    <a:pt x="8" y="329"/>
                    <a:pt x="10" y="331"/>
                    <a:pt x="12" y="332"/>
                  </a:cubicBezTo>
                  <a:cubicBezTo>
                    <a:pt x="14" y="337"/>
                    <a:pt x="16" y="341"/>
                    <a:pt x="14" y="341"/>
                  </a:cubicBezTo>
                  <a:cubicBezTo>
                    <a:pt x="12" y="342"/>
                    <a:pt x="10" y="341"/>
                    <a:pt x="8" y="340"/>
                  </a:cubicBezTo>
                  <a:cubicBezTo>
                    <a:pt x="9" y="340"/>
                    <a:pt x="11" y="339"/>
                    <a:pt x="11" y="339"/>
                  </a:cubicBezTo>
                  <a:cubicBezTo>
                    <a:pt x="6" y="333"/>
                    <a:pt x="2" y="333"/>
                    <a:pt x="0" y="333"/>
                  </a:cubicBezTo>
                  <a:cubicBezTo>
                    <a:pt x="0" y="333"/>
                    <a:pt x="0" y="333"/>
                    <a:pt x="0" y="333"/>
                  </a:cubicBezTo>
                  <a:cubicBezTo>
                    <a:pt x="0" y="336"/>
                    <a:pt x="2" y="338"/>
                    <a:pt x="3" y="340"/>
                  </a:cubicBezTo>
                  <a:cubicBezTo>
                    <a:pt x="3" y="340"/>
                    <a:pt x="2" y="341"/>
                    <a:pt x="2" y="342"/>
                  </a:cubicBezTo>
                  <a:cubicBezTo>
                    <a:pt x="2" y="342"/>
                    <a:pt x="3" y="341"/>
                    <a:pt x="4" y="341"/>
                  </a:cubicBezTo>
                  <a:cubicBezTo>
                    <a:pt x="5" y="342"/>
                    <a:pt x="6" y="343"/>
                    <a:pt x="6" y="343"/>
                  </a:cubicBezTo>
                  <a:cubicBezTo>
                    <a:pt x="7" y="344"/>
                    <a:pt x="5" y="348"/>
                    <a:pt x="7" y="347"/>
                  </a:cubicBezTo>
                  <a:cubicBezTo>
                    <a:pt x="7" y="348"/>
                    <a:pt x="5" y="347"/>
                    <a:pt x="4" y="347"/>
                  </a:cubicBezTo>
                  <a:cubicBezTo>
                    <a:pt x="4" y="355"/>
                    <a:pt x="6" y="369"/>
                    <a:pt x="9" y="380"/>
                  </a:cubicBezTo>
                  <a:cubicBezTo>
                    <a:pt x="12" y="391"/>
                    <a:pt x="20" y="395"/>
                    <a:pt x="21" y="404"/>
                  </a:cubicBezTo>
                  <a:cubicBezTo>
                    <a:pt x="21" y="413"/>
                    <a:pt x="23" y="425"/>
                    <a:pt x="22" y="438"/>
                  </a:cubicBezTo>
                  <a:cubicBezTo>
                    <a:pt x="21" y="450"/>
                    <a:pt x="15" y="465"/>
                    <a:pt x="15" y="473"/>
                  </a:cubicBezTo>
                  <a:cubicBezTo>
                    <a:pt x="14" y="480"/>
                    <a:pt x="21" y="495"/>
                    <a:pt x="15" y="501"/>
                  </a:cubicBezTo>
                  <a:cubicBezTo>
                    <a:pt x="9" y="508"/>
                    <a:pt x="3" y="503"/>
                    <a:pt x="2" y="510"/>
                  </a:cubicBezTo>
                  <a:cubicBezTo>
                    <a:pt x="2" y="518"/>
                    <a:pt x="2" y="523"/>
                    <a:pt x="9" y="526"/>
                  </a:cubicBezTo>
                  <a:cubicBezTo>
                    <a:pt x="15" y="529"/>
                    <a:pt x="17" y="540"/>
                    <a:pt x="23" y="542"/>
                  </a:cubicBezTo>
                  <a:cubicBezTo>
                    <a:pt x="29" y="544"/>
                    <a:pt x="45" y="546"/>
                    <a:pt x="56" y="540"/>
                  </a:cubicBezTo>
                  <a:cubicBezTo>
                    <a:pt x="67" y="534"/>
                    <a:pt x="70" y="538"/>
                    <a:pt x="77" y="534"/>
                  </a:cubicBezTo>
                  <a:cubicBezTo>
                    <a:pt x="85" y="529"/>
                    <a:pt x="105" y="519"/>
                    <a:pt x="119" y="521"/>
                  </a:cubicBezTo>
                  <a:cubicBezTo>
                    <a:pt x="132" y="523"/>
                    <a:pt x="140" y="530"/>
                    <a:pt x="157" y="522"/>
                  </a:cubicBezTo>
                  <a:cubicBezTo>
                    <a:pt x="174" y="514"/>
                    <a:pt x="174" y="498"/>
                    <a:pt x="187" y="494"/>
                  </a:cubicBezTo>
                  <a:cubicBezTo>
                    <a:pt x="200" y="490"/>
                    <a:pt x="205" y="493"/>
                    <a:pt x="215" y="490"/>
                  </a:cubicBezTo>
                  <a:cubicBezTo>
                    <a:pt x="225" y="487"/>
                    <a:pt x="231" y="481"/>
                    <a:pt x="242" y="481"/>
                  </a:cubicBezTo>
                  <a:cubicBezTo>
                    <a:pt x="252" y="481"/>
                    <a:pt x="262" y="486"/>
                    <a:pt x="274" y="481"/>
                  </a:cubicBezTo>
                  <a:cubicBezTo>
                    <a:pt x="286" y="475"/>
                    <a:pt x="291" y="466"/>
                    <a:pt x="312" y="469"/>
                  </a:cubicBezTo>
                  <a:cubicBezTo>
                    <a:pt x="333" y="472"/>
                    <a:pt x="330" y="480"/>
                    <a:pt x="345" y="483"/>
                  </a:cubicBezTo>
                  <a:cubicBezTo>
                    <a:pt x="359" y="486"/>
                    <a:pt x="371" y="494"/>
                    <a:pt x="374" y="505"/>
                  </a:cubicBezTo>
                  <a:cubicBezTo>
                    <a:pt x="378" y="515"/>
                    <a:pt x="396" y="520"/>
                    <a:pt x="396" y="537"/>
                  </a:cubicBezTo>
                  <a:cubicBezTo>
                    <a:pt x="397" y="555"/>
                    <a:pt x="387" y="565"/>
                    <a:pt x="395" y="565"/>
                  </a:cubicBezTo>
                  <a:cubicBezTo>
                    <a:pt x="403" y="565"/>
                    <a:pt x="408" y="553"/>
                    <a:pt x="415" y="546"/>
                  </a:cubicBezTo>
                  <a:cubicBezTo>
                    <a:pt x="421" y="539"/>
                    <a:pt x="425" y="530"/>
                    <a:pt x="434" y="522"/>
                  </a:cubicBezTo>
                  <a:cubicBezTo>
                    <a:pt x="443" y="514"/>
                    <a:pt x="461" y="516"/>
                    <a:pt x="450" y="530"/>
                  </a:cubicBezTo>
                  <a:cubicBezTo>
                    <a:pt x="440" y="545"/>
                    <a:pt x="437" y="555"/>
                    <a:pt x="435" y="558"/>
                  </a:cubicBezTo>
                  <a:cubicBezTo>
                    <a:pt x="433" y="561"/>
                    <a:pt x="426" y="559"/>
                    <a:pt x="421" y="560"/>
                  </a:cubicBezTo>
                  <a:cubicBezTo>
                    <a:pt x="416" y="561"/>
                    <a:pt x="417" y="566"/>
                    <a:pt x="418" y="568"/>
                  </a:cubicBezTo>
                  <a:cubicBezTo>
                    <a:pt x="419" y="570"/>
                    <a:pt x="423" y="568"/>
                    <a:pt x="430" y="568"/>
                  </a:cubicBezTo>
                  <a:cubicBezTo>
                    <a:pt x="438" y="568"/>
                    <a:pt x="440" y="565"/>
                    <a:pt x="444" y="559"/>
                  </a:cubicBezTo>
                  <a:cubicBezTo>
                    <a:pt x="447" y="552"/>
                    <a:pt x="450" y="549"/>
                    <a:pt x="449" y="558"/>
                  </a:cubicBezTo>
                  <a:cubicBezTo>
                    <a:pt x="448" y="566"/>
                    <a:pt x="445" y="567"/>
                    <a:pt x="443" y="571"/>
                  </a:cubicBezTo>
                  <a:cubicBezTo>
                    <a:pt x="441" y="575"/>
                    <a:pt x="444" y="577"/>
                    <a:pt x="440" y="580"/>
                  </a:cubicBezTo>
                  <a:cubicBezTo>
                    <a:pt x="436" y="582"/>
                    <a:pt x="436" y="581"/>
                    <a:pt x="443" y="582"/>
                  </a:cubicBezTo>
                  <a:cubicBezTo>
                    <a:pt x="450" y="584"/>
                    <a:pt x="461" y="575"/>
                    <a:pt x="463" y="586"/>
                  </a:cubicBezTo>
                  <a:cubicBezTo>
                    <a:pt x="465" y="596"/>
                    <a:pt x="463" y="608"/>
                    <a:pt x="458" y="619"/>
                  </a:cubicBezTo>
                  <a:cubicBezTo>
                    <a:pt x="452" y="629"/>
                    <a:pt x="474" y="652"/>
                    <a:pt x="495" y="666"/>
                  </a:cubicBezTo>
                  <a:cubicBezTo>
                    <a:pt x="516" y="680"/>
                    <a:pt x="538" y="687"/>
                    <a:pt x="544" y="681"/>
                  </a:cubicBezTo>
                  <a:cubicBezTo>
                    <a:pt x="551" y="675"/>
                    <a:pt x="543" y="661"/>
                    <a:pt x="550" y="662"/>
                  </a:cubicBezTo>
                  <a:cubicBezTo>
                    <a:pt x="556" y="662"/>
                    <a:pt x="564" y="666"/>
                    <a:pt x="562" y="670"/>
                  </a:cubicBezTo>
                  <a:cubicBezTo>
                    <a:pt x="560" y="674"/>
                    <a:pt x="553" y="679"/>
                    <a:pt x="555" y="680"/>
                  </a:cubicBezTo>
                  <a:cubicBezTo>
                    <a:pt x="558" y="682"/>
                    <a:pt x="568" y="681"/>
                    <a:pt x="571" y="687"/>
                  </a:cubicBezTo>
                  <a:cubicBezTo>
                    <a:pt x="574" y="693"/>
                    <a:pt x="569" y="705"/>
                    <a:pt x="578" y="695"/>
                  </a:cubicBezTo>
                  <a:cubicBezTo>
                    <a:pt x="587" y="684"/>
                    <a:pt x="593" y="677"/>
                    <a:pt x="605" y="673"/>
                  </a:cubicBezTo>
                  <a:cubicBezTo>
                    <a:pt x="616" y="669"/>
                    <a:pt x="627" y="670"/>
                    <a:pt x="637" y="668"/>
                  </a:cubicBezTo>
                  <a:cubicBezTo>
                    <a:pt x="643" y="666"/>
                    <a:pt x="653" y="658"/>
                    <a:pt x="661" y="641"/>
                  </a:cubicBezTo>
                  <a:cubicBezTo>
                    <a:pt x="665" y="633"/>
                    <a:pt x="666" y="621"/>
                    <a:pt x="672" y="609"/>
                  </a:cubicBezTo>
                  <a:cubicBezTo>
                    <a:pt x="678" y="595"/>
                    <a:pt x="687" y="587"/>
                    <a:pt x="692" y="578"/>
                  </a:cubicBezTo>
                  <a:cubicBezTo>
                    <a:pt x="701" y="563"/>
                    <a:pt x="701" y="550"/>
                    <a:pt x="706" y="543"/>
                  </a:cubicBezTo>
                  <a:cubicBezTo>
                    <a:pt x="714" y="534"/>
                    <a:pt x="723" y="525"/>
                    <a:pt x="732" y="519"/>
                  </a:cubicBezTo>
                  <a:cubicBezTo>
                    <a:pt x="740" y="512"/>
                    <a:pt x="740" y="504"/>
                    <a:pt x="745" y="500"/>
                  </a:cubicBezTo>
                  <a:cubicBezTo>
                    <a:pt x="749" y="496"/>
                    <a:pt x="757" y="492"/>
                    <a:pt x="758" y="487"/>
                  </a:cubicBezTo>
                  <a:cubicBezTo>
                    <a:pt x="758" y="482"/>
                    <a:pt x="756" y="468"/>
                    <a:pt x="759" y="459"/>
                  </a:cubicBezTo>
                  <a:cubicBezTo>
                    <a:pt x="763" y="450"/>
                    <a:pt x="768" y="437"/>
                    <a:pt x="776" y="426"/>
                  </a:cubicBezTo>
                  <a:cubicBezTo>
                    <a:pt x="783" y="415"/>
                    <a:pt x="785" y="394"/>
                    <a:pt x="782" y="385"/>
                  </a:cubicBezTo>
                  <a:cubicBezTo>
                    <a:pt x="779" y="376"/>
                    <a:pt x="786" y="365"/>
                    <a:pt x="785" y="353"/>
                  </a:cubicBezTo>
                  <a:cubicBezTo>
                    <a:pt x="785" y="340"/>
                    <a:pt x="793" y="340"/>
                    <a:pt x="784" y="3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77" name="Freeform 1109"/>
            <p:cNvSpPr>
              <a:spLocks/>
            </p:cNvSpPr>
            <p:nvPr userDrawn="1"/>
          </p:nvSpPr>
          <p:spPr bwMode="auto">
            <a:xfrm>
              <a:off x="10007601" y="4806950"/>
              <a:ext cx="66675" cy="36513"/>
            </a:xfrm>
            <a:custGeom>
              <a:avLst/>
              <a:gdLst>
                <a:gd name="T0" fmla="*/ 33 w 40"/>
                <a:gd name="T1" fmla="*/ 3 h 22"/>
                <a:gd name="T2" fmla="*/ 15 w 40"/>
                <a:gd name="T3" fmla="*/ 2 h 22"/>
                <a:gd name="T4" fmla="*/ 4 w 40"/>
                <a:gd name="T5" fmla="*/ 19 h 22"/>
                <a:gd name="T6" fmla="*/ 20 w 40"/>
                <a:gd name="T7" fmla="*/ 17 h 22"/>
                <a:gd name="T8" fmla="*/ 31 w 40"/>
                <a:gd name="T9" fmla="*/ 15 h 22"/>
                <a:gd name="T10" fmla="*/ 34 w 40"/>
                <a:gd name="T11" fmla="*/ 12 h 22"/>
                <a:gd name="T12" fmla="*/ 33 w 40"/>
                <a:gd name="T13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2">
                  <a:moveTo>
                    <a:pt x="33" y="3"/>
                  </a:moveTo>
                  <a:cubicBezTo>
                    <a:pt x="26" y="2"/>
                    <a:pt x="19" y="0"/>
                    <a:pt x="15" y="2"/>
                  </a:cubicBezTo>
                  <a:cubicBezTo>
                    <a:pt x="8" y="5"/>
                    <a:pt x="0" y="15"/>
                    <a:pt x="4" y="19"/>
                  </a:cubicBezTo>
                  <a:cubicBezTo>
                    <a:pt x="9" y="22"/>
                    <a:pt x="16" y="17"/>
                    <a:pt x="20" y="17"/>
                  </a:cubicBezTo>
                  <a:cubicBezTo>
                    <a:pt x="23" y="17"/>
                    <a:pt x="27" y="15"/>
                    <a:pt x="31" y="15"/>
                  </a:cubicBezTo>
                  <a:cubicBezTo>
                    <a:pt x="35" y="15"/>
                    <a:pt x="35" y="17"/>
                    <a:pt x="34" y="12"/>
                  </a:cubicBezTo>
                  <a:cubicBezTo>
                    <a:pt x="33" y="8"/>
                    <a:pt x="40" y="4"/>
                    <a:pt x="3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78" name="Freeform 1110"/>
            <p:cNvSpPr>
              <a:spLocks/>
            </p:cNvSpPr>
            <p:nvPr userDrawn="1"/>
          </p:nvSpPr>
          <p:spPr bwMode="auto">
            <a:xfrm>
              <a:off x="10267951" y="6027738"/>
              <a:ext cx="136525" cy="153988"/>
            </a:xfrm>
            <a:custGeom>
              <a:avLst/>
              <a:gdLst>
                <a:gd name="T0" fmla="*/ 67 w 82"/>
                <a:gd name="T1" fmla="*/ 8 h 93"/>
                <a:gd name="T2" fmla="*/ 45 w 82"/>
                <a:gd name="T3" fmla="*/ 12 h 93"/>
                <a:gd name="T4" fmla="*/ 24 w 82"/>
                <a:gd name="T5" fmla="*/ 11 h 93"/>
                <a:gd name="T6" fmla="*/ 12 w 82"/>
                <a:gd name="T7" fmla="*/ 4 h 93"/>
                <a:gd name="T8" fmla="*/ 18 w 82"/>
                <a:gd name="T9" fmla="*/ 28 h 93"/>
                <a:gd name="T10" fmla="*/ 13 w 82"/>
                <a:gd name="T11" fmla="*/ 46 h 93"/>
                <a:gd name="T12" fmla="*/ 3 w 82"/>
                <a:gd name="T13" fmla="*/ 58 h 93"/>
                <a:gd name="T14" fmla="*/ 4 w 82"/>
                <a:gd name="T15" fmla="*/ 75 h 93"/>
                <a:gd name="T16" fmla="*/ 18 w 82"/>
                <a:gd name="T17" fmla="*/ 87 h 93"/>
                <a:gd name="T18" fmla="*/ 26 w 82"/>
                <a:gd name="T19" fmla="*/ 89 h 93"/>
                <a:gd name="T20" fmla="*/ 38 w 82"/>
                <a:gd name="T21" fmla="*/ 88 h 93"/>
                <a:gd name="T22" fmla="*/ 49 w 82"/>
                <a:gd name="T23" fmla="*/ 79 h 93"/>
                <a:gd name="T24" fmla="*/ 61 w 82"/>
                <a:gd name="T25" fmla="*/ 74 h 93"/>
                <a:gd name="T26" fmla="*/ 65 w 82"/>
                <a:gd name="T27" fmla="*/ 53 h 93"/>
                <a:gd name="T28" fmla="*/ 72 w 82"/>
                <a:gd name="T29" fmla="*/ 49 h 93"/>
                <a:gd name="T30" fmla="*/ 71 w 82"/>
                <a:gd name="T31" fmla="*/ 31 h 93"/>
                <a:gd name="T32" fmla="*/ 80 w 82"/>
                <a:gd name="T33" fmla="*/ 21 h 93"/>
                <a:gd name="T34" fmla="*/ 67 w 82"/>
                <a:gd name="T35" fmla="*/ 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" h="93">
                  <a:moveTo>
                    <a:pt x="67" y="8"/>
                  </a:moveTo>
                  <a:cubicBezTo>
                    <a:pt x="57" y="12"/>
                    <a:pt x="54" y="13"/>
                    <a:pt x="45" y="12"/>
                  </a:cubicBezTo>
                  <a:cubicBezTo>
                    <a:pt x="36" y="11"/>
                    <a:pt x="30" y="15"/>
                    <a:pt x="24" y="11"/>
                  </a:cubicBezTo>
                  <a:cubicBezTo>
                    <a:pt x="18" y="7"/>
                    <a:pt x="13" y="0"/>
                    <a:pt x="12" y="4"/>
                  </a:cubicBezTo>
                  <a:cubicBezTo>
                    <a:pt x="11" y="17"/>
                    <a:pt x="19" y="21"/>
                    <a:pt x="18" y="28"/>
                  </a:cubicBezTo>
                  <a:cubicBezTo>
                    <a:pt x="18" y="35"/>
                    <a:pt x="16" y="41"/>
                    <a:pt x="13" y="46"/>
                  </a:cubicBezTo>
                  <a:cubicBezTo>
                    <a:pt x="10" y="50"/>
                    <a:pt x="3" y="52"/>
                    <a:pt x="3" y="58"/>
                  </a:cubicBezTo>
                  <a:cubicBezTo>
                    <a:pt x="3" y="64"/>
                    <a:pt x="0" y="69"/>
                    <a:pt x="4" y="75"/>
                  </a:cubicBezTo>
                  <a:cubicBezTo>
                    <a:pt x="7" y="81"/>
                    <a:pt x="14" y="84"/>
                    <a:pt x="18" y="87"/>
                  </a:cubicBezTo>
                  <a:cubicBezTo>
                    <a:pt x="21" y="89"/>
                    <a:pt x="22" y="88"/>
                    <a:pt x="26" y="89"/>
                  </a:cubicBezTo>
                  <a:cubicBezTo>
                    <a:pt x="30" y="91"/>
                    <a:pt x="35" y="93"/>
                    <a:pt x="38" y="88"/>
                  </a:cubicBezTo>
                  <a:cubicBezTo>
                    <a:pt x="42" y="83"/>
                    <a:pt x="46" y="78"/>
                    <a:pt x="49" y="79"/>
                  </a:cubicBezTo>
                  <a:cubicBezTo>
                    <a:pt x="52" y="80"/>
                    <a:pt x="61" y="80"/>
                    <a:pt x="61" y="74"/>
                  </a:cubicBezTo>
                  <a:cubicBezTo>
                    <a:pt x="61" y="68"/>
                    <a:pt x="61" y="55"/>
                    <a:pt x="65" y="53"/>
                  </a:cubicBezTo>
                  <a:cubicBezTo>
                    <a:pt x="69" y="51"/>
                    <a:pt x="72" y="53"/>
                    <a:pt x="72" y="49"/>
                  </a:cubicBezTo>
                  <a:cubicBezTo>
                    <a:pt x="73" y="45"/>
                    <a:pt x="66" y="35"/>
                    <a:pt x="71" y="31"/>
                  </a:cubicBezTo>
                  <a:cubicBezTo>
                    <a:pt x="76" y="27"/>
                    <a:pt x="82" y="30"/>
                    <a:pt x="80" y="21"/>
                  </a:cubicBezTo>
                  <a:cubicBezTo>
                    <a:pt x="79" y="13"/>
                    <a:pt x="78" y="3"/>
                    <a:pt x="6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79" name="Freeform 1111"/>
            <p:cNvSpPr>
              <a:spLocks/>
            </p:cNvSpPr>
            <p:nvPr userDrawn="1"/>
          </p:nvSpPr>
          <p:spPr bwMode="auto">
            <a:xfrm>
              <a:off x="10269538" y="5970588"/>
              <a:ext cx="20638" cy="22225"/>
            </a:xfrm>
            <a:custGeom>
              <a:avLst/>
              <a:gdLst>
                <a:gd name="T0" fmla="*/ 7 w 12"/>
                <a:gd name="T1" fmla="*/ 5 h 13"/>
                <a:gd name="T2" fmla="*/ 2 w 12"/>
                <a:gd name="T3" fmla="*/ 3 h 13"/>
                <a:gd name="T4" fmla="*/ 7 w 12"/>
                <a:gd name="T5" fmla="*/ 13 h 13"/>
                <a:gd name="T6" fmla="*/ 7 w 12"/>
                <a:gd name="T7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3">
                  <a:moveTo>
                    <a:pt x="7" y="5"/>
                  </a:moveTo>
                  <a:cubicBezTo>
                    <a:pt x="4" y="2"/>
                    <a:pt x="3" y="0"/>
                    <a:pt x="2" y="3"/>
                  </a:cubicBezTo>
                  <a:cubicBezTo>
                    <a:pt x="0" y="7"/>
                    <a:pt x="5" y="10"/>
                    <a:pt x="7" y="13"/>
                  </a:cubicBezTo>
                  <a:cubicBezTo>
                    <a:pt x="10" y="8"/>
                    <a:pt x="12" y="10"/>
                    <a:pt x="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80" name="Freeform 1112"/>
            <p:cNvSpPr>
              <a:spLocks/>
            </p:cNvSpPr>
            <p:nvPr userDrawn="1"/>
          </p:nvSpPr>
          <p:spPr bwMode="auto">
            <a:xfrm>
              <a:off x="10274301" y="5992813"/>
              <a:ext cx="9525" cy="9525"/>
            </a:xfrm>
            <a:custGeom>
              <a:avLst/>
              <a:gdLst>
                <a:gd name="T0" fmla="*/ 5 w 6"/>
                <a:gd name="T1" fmla="*/ 1 h 6"/>
                <a:gd name="T2" fmla="*/ 4 w 6"/>
                <a:gd name="T3" fmla="*/ 0 h 6"/>
                <a:gd name="T4" fmla="*/ 4 w 6"/>
                <a:gd name="T5" fmla="*/ 0 h 6"/>
                <a:gd name="T6" fmla="*/ 5 w 6"/>
                <a:gd name="T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6"/>
                    <a:pt x="6" y="4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81" name="Freeform 1113"/>
            <p:cNvSpPr>
              <a:spLocks/>
            </p:cNvSpPr>
            <p:nvPr userDrawn="1"/>
          </p:nvSpPr>
          <p:spPr bwMode="auto">
            <a:xfrm>
              <a:off x="10394951" y="5995988"/>
              <a:ext cx="26988" cy="23813"/>
            </a:xfrm>
            <a:custGeom>
              <a:avLst/>
              <a:gdLst>
                <a:gd name="T0" fmla="*/ 9 w 16"/>
                <a:gd name="T1" fmla="*/ 4 h 14"/>
                <a:gd name="T2" fmla="*/ 2 w 16"/>
                <a:gd name="T3" fmla="*/ 8 h 14"/>
                <a:gd name="T4" fmla="*/ 4 w 16"/>
                <a:gd name="T5" fmla="*/ 11 h 14"/>
                <a:gd name="T6" fmla="*/ 3 w 16"/>
                <a:gd name="T7" fmla="*/ 11 h 14"/>
                <a:gd name="T8" fmla="*/ 5 w 16"/>
                <a:gd name="T9" fmla="*/ 14 h 14"/>
                <a:gd name="T10" fmla="*/ 4 w 16"/>
                <a:gd name="T11" fmla="*/ 11 h 14"/>
                <a:gd name="T12" fmla="*/ 13 w 16"/>
                <a:gd name="T13" fmla="*/ 13 h 14"/>
                <a:gd name="T14" fmla="*/ 13 w 16"/>
                <a:gd name="T15" fmla="*/ 3 h 14"/>
                <a:gd name="T16" fmla="*/ 9 w 16"/>
                <a:gd name="T17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4">
                  <a:moveTo>
                    <a:pt x="9" y="4"/>
                  </a:moveTo>
                  <a:cubicBezTo>
                    <a:pt x="8" y="8"/>
                    <a:pt x="1" y="6"/>
                    <a:pt x="2" y="8"/>
                  </a:cubicBezTo>
                  <a:cubicBezTo>
                    <a:pt x="2" y="9"/>
                    <a:pt x="3" y="10"/>
                    <a:pt x="4" y="11"/>
                  </a:cubicBezTo>
                  <a:cubicBezTo>
                    <a:pt x="4" y="11"/>
                    <a:pt x="3" y="11"/>
                    <a:pt x="3" y="11"/>
                  </a:cubicBezTo>
                  <a:cubicBezTo>
                    <a:pt x="0" y="13"/>
                    <a:pt x="1" y="14"/>
                    <a:pt x="5" y="14"/>
                  </a:cubicBezTo>
                  <a:cubicBezTo>
                    <a:pt x="5" y="13"/>
                    <a:pt x="4" y="12"/>
                    <a:pt x="4" y="11"/>
                  </a:cubicBezTo>
                  <a:cubicBezTo>
                    <a:pt x="7" y="13"/>
                    <a:pt x="11" y="14"/>
                    <a:pt x="13" y="13"/>
                  </a:cubicBezTo>
                  <a:cubicBezTo>
                    <a:pt x="16" y="11"/>
                    <a:pt x="15" y="6"/>
                    <a:pt x="13" y="3"/>
                  </a:cubicBezTo>
                  <a:cubicBezTo>
                    <a:pt x="10" y="0"/>
                    <a:pt x="11" y="2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82" name="Freeform 1114"/>
            <p:cNvSpPr>
              <a:spLocks/>
            </p:cNvSpPr>
            <p:nvPr userDrawn="1"/>
          </p:nvSpPr>
          <p:spPr bwMode="auto">
            <a:xfrm>
              <a:off x="10404476" y="6019800"/>
              <a:ext cx="14288" cy="12700"/>
            </a:xfrm>
            <a:custGeom>
              <a:avLst/>
              <a:gdLst>
                <a:gd name="T0" fmla="*/ 4 w 9"/>
                <a:gd name="T1" fmla="*/ 7 h 8"/>
                <a:gd name="T2" fmla="*/ 7 w 9"/>
                <a:gd name="T3" fmla="*/ 2 h 8"/>
                <a:gd name="T4" fmla="*/ 0 w 9"/>
                <a:gd name="T5" fmla="*/ 0 h 8"/>
                <a:gd name="T6" fmla="*/ 0 w 9"/>
                <a:gd name="T7" fmla="*/ 0 h 8"/>
                <a:gd name="T8" fmla="*/ 4 w 9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4" y="7"/>
                  </a:moveTo>
                  <a:cubicBezTo>
                    <a:pt x="7" y="8"/>
                    <a:pt x="9" y="2"/>
                    <a:pt x="7" y="2"/>
                  </a:cubicBezTo>
                  <a:cubicBezTo>
                    <a:pt x="5" y="2"/>
                    <a:pt x="5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3" y="7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83" name="Freeform 1115"/>
            <p:cNvSpPr>
              <a:spLocks/>
            </p:cNvSpPr>
            <p:nvPr userDrawn="1"/>
          </p:nvSpPr>
          <p:spPr bwMode="auto">
            <a:xfrm>
              <a:off x="10290176" y="6003925"/>
              <a:ext cx="28575" cy="19050"/>
            </a:xfrm>
            <a:custGeom>
              <a:avLst/>
              <a:gdLst>
                <a:gd name="T0" fmla="*/ 14 w 18"/>
                <a:gd name="T1" fmla="*/ 10 h 11"/>
                <a:gd name="T2" fmla="*/ 12 w 18"/>
                <a:gd name="T3" fmla="*/ 1 h 11"/>
                <a:gd name="T4" fmla="*/ 2 w 18"/>
                <a:gd name="T5" fmla="*/ 3 h 11"/>
                <a:gd name="T6" fmla="*/ 5 w 18"/>
                <a:gd name="T7" fmla="*/ 5 h 11"/>
                <a:gd name="T8" fmla="*/ 14 w 18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1">
                  <a:moveTo>
                    <a:pt x="14" y="10"/>
                  </a:moveTo>
                  <a:cubicBezTo>
                    <a:pt x="16" y="9"/>
                    <a:pt x="18" y="1"/>
                    <a:pt x="12" y="1"/>
                  </a:cubicBezTo>
                  <a:cubicBezTo>
                    <a:pt x="6" y="0"/>
                    <a:pt x="3" y="2"/>
                    <a:pt x="2" y="3"/>
                  </a:cubicBezTo>
                  <a:cubicBezTo>
                    <a:pt x="0" y="4"/>
                    <a:pt x="0" y="5"/>
                    <a:pt x="5" y="5"/>
                  </a:cubicBezTo>
                  <a:cubicBezTo>
                    <a:pt x="9" y="5"/>
                    <a:pt x="12" y="11"/>
                    <a:pt x="1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84" name="Freeform 1116"/>
            <p:cNvSpPr>
              <a:spLocks/>
            </p:cNvSpPr>
            <p:nvPr userDrawn="1"/>
          </p:nvSpPr>
          <p:spPr bwMode="auto">
            <a:xfrm>
              <a:off x="10218738" y="4899025"/>
              <a:ext cx="20638" cy="34925"/>
            </a:xfrm>
            <a:custGeom>
              <a:avLst/>
              <a:gdLst>
                <a:gd name="T0" fmla="*/ 9 w 13"/>
                <a:gd name="T1" fmla="*/ 2 h 21"/>
                <a:gd name="T2" fmla="*/ 2 w 13"/>
                <a:gd name="T3" fmla="*/ 2 h 21"/>
                <a:gd name="T4" fmla="*/ 0 w 13"/>
                <a:gd name="T5" fmla="*/ 12 h 21"/>
                <a:gd name="T6" fmla="*/ 11 w 13"/>
                <a:gd name="T7" fmla="*/ 21 h 21"/>
                <a:gd name="T8" fmla="*/ 11 w 13"/>
                <a:gd name="T9" fmla="*/ 15 h 21"/>
                <a:gd name="T10" fmla="*/ 8 w 13"/>
                <a:gd name="T11" fmla="*/ 8 h 21"/>
                <a:gd name="T12" fmla="*/ 9 w 13"/>
                <a:gd name="T13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1">
                  <a:moveTo>
                    <a:pt x="9" y="2"/>
                  </a:moveTo>
                  <a:cubicBezTo>
                    <a:pt x="7" y="2"/>
                    <a:pt x="4" y="0"/>
                    <a:pt x="2" y="2"/>
                  </a:cubicBezTo>
                  <a:cubicBezTo>
                    <a:pt x="0" y="5"/>
                    <a:pt x="0" y="10"/>
                    <a:pt x="0" y="12"/>
                  </a:cubicBezTo>
                  <a:cubicBezTo>
                    <a:pt x="0" y="14"/>
                    <a:pt x="8" y="21"/>
                    <a:pt x="11" y="21"/>
                  </a:cubicBezTo>
                  <a:cubicBezTo>
                    <a:pt x="13" y="21"/>
                    <a:pt x="12" y="16"/>
                    <a:pt x="11" y="15"/>
                  </a:cubicBezTo>
                  <a:cubicBezTo>
                    <a:pt x="10" y="14"/>
                    <a:pt x="8" y="10"/>
                    <a:pt x="8" y="8"/>
                  </a:cubicBezTo>
                  <a:cubicBezTo>
                    <a:pt x="8" y="5"/>
                    <a:pt x="11" y="2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85" name="Freeform 1117"/>
            <p:cNvSpPr>
              <a:spLocks/>
            </p:cNvSpPr>
            <p:nvPr userDrawn="1"/>
          </p:nvSpPr>
          <p:spPr bwMode="auto">
            <a:xfrm>
              <a:off x="10306051" y="5002213"/>
              <a:ext cx="22225" cy="9525"/>
            </a:xfrm>
            <a:custGeom>
              <a:avLst/>
              <a:gdLst>
                <a:gd name="T0" fmla="*/ 8 w 13"/>
                <a:gd name="T1" fmla="*/ 3 h 5"/>
                <a:gd name="T2" fmla="*/ 11 w 13"/>
                <a:gd name="T3" fmla="*/ 3 h 5"/>
                <a:gd name="T4" fmla="*/ 7 w 13"/>
                <a:gd name="T5" fmla="*/ 3 h 5"/>
                <a:gd name="T6" fmla="*/ 3 w 13"/>
                <a:gd name="T7" fmla="*/ 4 h 5"/>
                <a:gd name="T8" fmla="*/ 8 w 13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8" y="3"/>
                  </a:moveTo>
                  <a:cubicBezTo>
                    <a:pt x="11" y="2"/>
                    <a:pt x="13" y="5"/>
                    <a:pt x="11" y="3"/>
                  </a:cubicBezTo>
                  <a:cubicBezTo>
                    <a:pt x="9" y="0"/>
                    <a:pt x="9" y="1"/>
                    <a:pt x="7" y="3"/>
                  </a:cubicBezTo>
                  <a:cubicBezTo>
                    <a:pt x="4" y="5"/>
                    <a:pt x="0" y="2"/>
                    <a:pt x="3" y="4"/>
                  </a:cubicBezTo>
                  <a:cubicBezTo>
                    <a:pt x="5" y="5"/>
                    <a:pt x="6" y="4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86" name="Freeform 1118"/>
            <p:cNvSpPr>
              <a:spLocks/>
            </p:cNvSpPr>
            <p:nvPr userDrawn="1"/>
          </p:nvSpPr>
          <p:spPr bwMode="auto">
            <a:xfrm>
              <a:off x="10234613" y="4806950"/>
              <a:ext cx="6350" cy="6350"/>
            </a:xfrm>
            <a:custGeom>
              <a:avLst/>
              <a:gdLst>
                <a:gd name="T0" fmla="*/ 0 w 4"/>
                <a:gd name="T1" fmla="*/ 1 h 4"/>
                <a:gd name="T2" fmla="*/ 1 w 4"/>
                <a:gd name="T3" fmla="*/ 4 h 4"/>
                <a:gd name="T4" fmla="*/ 3 w 4"/>
                <a:gd name="T5" fmla="*/ 2 h 4"/>
                <a:gd name="T6" fmla="*/ 0 w 4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3"/>
                    <a:pt x="2" y="3"/>
                    <a:pt x="3" y="2"/>
                  </a:cubicBezTo>
                  <a:cubicBezTo>
                    <a:pt x="4" y="1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87" name="Freeform 1119"/>
            <p:cNvSpPr>
              <a:spLocks/>
            </p:cNvSpPr>
            <p:nvPr userDrawn="1"/>
          </p:nvSpPr>
          <p:spPr bwMode="auto">
            <a:xfrm>
              <a:off x="10234613" y="4813300"/>
              <a:ext cx="4763" cy="9525"/>
            </a:xfrm>
            <a:custGeom>
              <a:avLst/>
              <a:gdLst>
                <a:gd name="T0" fmla="*/ 1 w 3"/>
                <a:gd name="T1" fmla="*/ 2 h 5"/>
                <a:gd name="T2" fmla="*/ 2 w 3"/>
                <a:gd name="T3" fmla="*/ 3 h 5"/>
                <a:gd name="T4" fmla="*/ 1 w 3"/>
                <a:gd name="T5" fmla="*/ 0 h 5"/>
                <a:gd name="T6" fmla="*/ 1 w 3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1" y="2"/>
                  </a:moveTo>
                  <a:cubicBezTo>
                    <a:pt x="1" y="4"/>
                    <a:pt x="1" y="5"/>
                    <a:pt x="2" y="3"/>
                  </a:cubicBezTo>
                  <a:cubicBezTo>
                    <a:pt x="3" y="2"/>
                    <a:pt x="2" y="1"/>
                    <a:pt x="1" y="0"/>
                  </a:cubicBezTo>
                  <a:cubicBezTo>
                    <a:pt x="0" y="1"/>
                    <a:pt x="1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88" name="Freeform 1120"/>
            <p:cNvSpPr>
              <a:spLocks/>
            </p:cNvSpPr>
            <p:nvPr userDrawn="1"/>
          </p:nvSpPr>
          <p:spPr bwMode="auto">
            <a:xfrm>
              <a:off x="10417176" y="4787900"/>
              <a:ext cx="7938" cy="12700"/>
            </a:xfrm>
            <a:custGeom>
              <a:avLst/>
              <a:gdLst>
                <a:gd name="T0" fmla="*/ 3 w 5"/>
                <a:gd name="T1" fmla="*/ 5 h 8"/>
                <a:gd name="T2" fmla="*/ 2 w 5"/>
                <a:gd name="T3" fmla="*/ 8 h 8"/>
                <a:gd name="T4" fmla="*/ 2 w 5"/>
                <a:gd name="T5" fmla="*/ 8 h 8"/>
                <a:gd name="T6" fmla="*/ 3 w 5"/>
                <a:gd name="T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8">
                  <a:moveTo>
                    <a:pt x="3" y="5"/>
                  </a:moveTo>
                  <a:cubicBezTo>
                    <a:pt x="5" y="0"/>
                    <a:pt x="0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6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89" name="Freeform 1121"/>
            <p:cNvSpPr>
              <a:spLocks/>
            </p:cNvSpPr>
            <p:nvPr userDrawn="1"/>
          </p:nvSpPr>
          <p:spPr bwMode="auto">
            <a:xfrm>
              <a:off x="9421813" y="5324475"/>
              <a:ext cx="9525" cy="7938"/>
            </a:xfrm>
            <a:custGeom>
              <a:avLst/>
              <a:gdLst>
                <a:gd name="T0" fmla="*/ 1 w 6"/>
                <a:gd name="T1" fmla="*/ 4 h 5"/>
                <a:gd name="T2" fmla="*/ 5 w 6"/>
                <a:gd name="T3" fmla="*/ 5 h 5"/>
                <a:gd name="T4" fmla="*/ 6 w 6"/>
                <a:gd name="T5" fmla="*/ 1 h 5"/>
                <a:gd name="T6" fmla="*/ 1 w 6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1" y="4"/>
                  </a:moveTo>
                  <a:cubicBezTo>
                    <a:pt x="2" y="5"/>
                    <a:pt x="3" y="5"/>
                    <a:pt x="5" y="5"/>
                  </a:cubicBezTo>
                  <a:cubicBezTo>
                    <a:pt x="6" y="4"/>
                    <a:pt x="6" y="3"/>
                    <a:pt x="6" y="1"/>
                  </a:cubicBezTo>
                  <a:cubicBezTo>
                    <a:pt x="6" y="0"/>
                    <a:pt x="0" y="3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90" name="Freeform 1122"/>
            <p:cNvSpPr>
              <a:spLocks/>
            </p:cNvSpPr>
            <p:nvPr userDrawn="1"/>
          </p:nvSpPr>
          <p:spPr bwMode="auto">
            <a:xfrm>
              <a:off x="9401176" y="5327650"/>
              <a:ext cx="15875" cy="22225"/>
            </a:xfrm>
            <a:custGeom>
              <a:avLst/>
              <a:gdLst>
                <a:gd name="T0" fmla="*/ 4 w 9"/>
                <a:gd name="T1" fmla="*/ 1 h 13"/>
                <a:gd name="T2" fmla="*/ 3 w 9"/>
                <a:gd name="T3" fmla="*/ 2 h 13"/>
                <a:gd name="T4" fmla="*/ 2 w 9"/>
                <a:gd name="T5" fmla="*/ 12 h 13"/>
                <a:gd name="T6" fmla="*/ 9 w 9"/>
                <a:gd name="T7" fmla="*/ 7 h 13"/>
                <a:gd name="T8" fmla="*/ 4 w 9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4" y="1"/>
                  </a:moveTo>
                  <a:cubicBezTo>
                    <a:pt x="3" y="1"/>
                    <a:pt x="3" y="0"/>
                    <a:pt x="3" y="2"/>
                  </a:cubicBezTo>
                  <a:cubicBezTo>
                    <a:pt x="2" y="6"/>
                    <a:pt x="0" y="11"/>
                    <a:pt x="2" y="12"/>
                  </a:cubicBezTo>
                  <a:cubicBezTo>
                    <a:pt x="3" y="13"/>
                    <a:pt x="9" y="11"/>
                    <a:pt x="9" y="7"/>
                  </a:cubicBezTo>
                  <a:cubicBezTo>
                    <a:pt x="9" y="4"/>
                    <a:pt x="5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91" name="Freeform 1123"/>
            <p:cNvSpPr>
              <a:spLocks/>
            </p:cNvSpPr>
            <p:nvPr userDrawn="1"/>
          </p:nvSpPr>
          <p:spPr bwMode="auto">
            <a:xfrm>
              <a:off x="10061576" y="4440238"/>
              <a:ext cx="646113" cy="361950"/>
            </a:xfrm>
            <a:custGeom>
              <a:avLst/>
              <a:gdLst>
                <a:gd name="T0" fmla="*/ 363 w 390"/>
                <a:gd name="T1" fmla="*/ 188 h 218"/>
                <a:gd name="T2" fmla="*/ 347 w 390"/>
                <a:gd name="T3" fmla="*/ 166 h 218"/>
                <a:gd name="T4" fmla="*/ 326 w 390"/>
                <a:gd name="T5" fmla="*/ 137 h 218"/>
                <a:gd name="T6" fmla="*/ 301 w 390"/>
                <a:gd name="T7" fmla="*/ 106 h 218"/>
                <a:gd name="T8" fmla="*/ 270 w 390"/>
                <a:gd name="T9" fmla="*/ 72 h 218"/>
                <a:gd name="T10" fmla="*/ 200 w 390"/>
                <a:gd name="T11" fmla="*/ 53 h 218"/>
                <a:gd name="T12" fmla="*/ 164 w 390"/>
                <a:gd name="T13" fmla="*/ 32 h 218"/>
                <a:gd name="T14" fmla="*/ 124 w 390"/>
                <a:gd name="T15" fmla="*/ 36 h 218"/>
                <a:gd name="T16" fmla="*/ 104 w 390"/>
                <a:gd name="T17" fmla="*/ 54 h 218"/>
                <a:gd name="T18" fmla="*/ 63 w 390"/>
                <a:gd name="T19" fmla="*/ 40 h 218"/>
                <a:gd name="T20" fmla="*/ 69 w 390"/>
                <a:gd name="T21" fmla="*/ 11 h 218"/>
                <a:gd name="T22" fmla="*/ 16 w 390"/>
                <a:gd name="T23" fmla="*/ 3 h 218"/>
                <a:gd name="T24" fmla="*/ 9 w 390"/>
                <a:gd name="T25" fmla="*/ 24 h 218"/>
                <a:gd name="T26" fmla="*/ 13 w 390"/>
                <a:gd name="T27" fmla="*/ 27 h 218"/>
                <a:gd name="T28" fmla="*/ 27 w 390"/>
                <a:gd name="T29" fmla="*/ 43 h 218"/>
                <a:gd name="T30" fmla="*/ 53 w 390"/>
                <a:gd name="T31" fmla="*/ 37 h 218"/>
                <a:gd name="T32" fmla="*/ 57 w 390"/>
                <a:gd name="T33" fmla="*/ 42 h 218"/>
                <a:gd name="T34" fmla="*/ 54 w 390"/>
                <a:gd name="T35" fmla="*/ 48 h 218"/>
                <a:gd name="T36" fmla="*/ 39 w 390"/>
                <a:gd name="T37" fmla="*/ 52 h 218"/>
                <a:gd name="T38" fmla="*/ 21 w 390"/>
                <a:gd name="T39" fmla="*/ 58 h 218"/>
                <a:gd name="T40" fmla="*/ 32 w 390"/>
                <a:gd name="T41" fmla="*/ 71 h 218"/>
                <a:gd name="T42" fmla="*/ 49 w 390"/>
                <a:gd name="T43" fmla="*/ 70 h 218"/>
                <a:gd name="T44" fmla="*/ 52 w 390"/>
                <a:gd name="T45" fmla="*/ 61 h 218"/>
                <a:gd name="T46" fmla="*/ 69 w 390"/>
                <a:gd name="T47" fmla="*/ 72 h 218"/>
                <a:gd name="T48" fmla="*/ 91 w 390"/>
                <a:gd name="T49" fmla="*/ 89 h 218"/>
                <a:gd name="T50" fmla="*/ 143 w 390"/>
                <a:gd name="T51" fmla="*/ 108 h 218"/>
                <a:gd name="T52" fmla="*/ 155 w 390"/>
                <a:gd name="T53" fmla="*/ 134 h 218"/>
                <a:gd name="T54" fmla="*/ 160 w 390"/>
                <a:gd name="T55" fmla="*/ 155 h 218"/>
                <a:gd name="T56" fmla="*/ 184 w 390"/>
                <a:gd name="T57" fmla="*/ 164 h 218"/>
                <a:gd name="T58" fmla="*/ 201 w 390"/>
                <a:gd name="T59" fmla="*/ 178 h 218"/>
                <a:gd name="T60" fmla="*/ 242 w 390"/>
                <a:gd name="T61" fmla="*/ 182 h 218"/>
                <a:gd name="T62" fmla="*/ 248 w 390"/>
                <a:gd name="T63" fmla="*/ 168 h 218"/>
                <a:gd name="T64" fmla="*/ 270 w 390"/>
                <a:gd name="T65" fmla="*/ 162 h 218"/>
                <a:gd name="T66" fmla="*/ 288 w 390"/>
                <a:gd name="T67" fmla="*/ 158 h 218"/>
                <a:gd name="T68" fmla="*/ 307 w 390"/>
                <a:gd name="T69" fmla="*/ 182 h 218"/>
                <a:gd name="T70" fmla="*/ 347 w 390"/>
                <a:gd name="T71" fmla="*/ 202 h 218"/>
                <a:gd name="T72" fmla="*/ 389 w 390"/>
                <a:gd name="T73" fmla="*/ 211 h 218"/>
                <a:gd name="T74" fmla="*/ 371 w 390"/>
                <a:gd name="T75" fmla="*/ 20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0" h="218">
                  <a:moveTo>
                    <a:pt x="371" y="191"/>
                  </a:moveTo>
                  <a:cubicBezTo>
                    <a:pt x="366" y="192"/>
                    <a:pt x="363" y="193"/>
                    <a:pt x="363" y="188"/>
                  </a:cubicBezTo>
                  <a:cubicBezTo>
                    <a:pt x="363" y="182"/>
                    <a:pt x="363" y="184"/>
                    <a:pt x="356" y="183"/>
                  </a:cubicBezTo>
                  <a:cubicBezTo>
                    <a:pt x="349" y="183"/>
                    <a:pt x="352" y="174"/>
                    <a:pt x="347" y="166"/>
                  </a:cubicBezTo>
                  <a:cubicBezTo>
                    <a:pt x="342" y="158"/>
                    <a:pt x="336" y="155"/>
                    <a:pt x="330" y="150"/>
                  </a:cubicBezTo>
                  <a:cubicBezTo>
                    <a:pt x="325" y="144"/>
                    <a:pt x="316" y="142"/>
                    <a:pt x="326" y="137"/>
                  </a:cubicBezTo>
                  <a:cubicBezTo>
                    <a:pt x="337" y="133"/>
                    <a:pt x="341" y="115"/>
                    <a:pt x="330" y="112"/>
                  </a:cubicBezTo>
                  <a:cubicBezTo>
                    <a:pt x="319" y="109"/>
                    <a:pt x="305" y="108"/>
                    <a:pt x="301" y="106"/>
                  </a:cubicBezTo>
                  <a:cubicBezTo>
                    <a:pt x="298" y="104"/>
                    <a:pt x="303" y="94"/>
                    <a:pt x="297" y="87"/>
                  </a:cubicBezTo>
                  <a:cubicBezTo>
                    <a:pt x="291" y="80"/>
                    <a:pt x="287" y="77"/>
                    <a:pt x="270" y="72"/>
                  </a:cubicBezTo>
                  <a:cubicBezTo>
                    <a:pt x="253" y="67"/>
                    <a:pt x="233" y="60"/>
                    <a:pt x="225" y="56"/>
                  </a:cubicBezTo>
                  <a:cubicBezTo>
                    <a:pt x="217" y="52"/>
                    <a:pt x="209" y="55"/>
                    <a:pt x="200" y="53"/>
                  </a:cubicBezTo>
                  <a:cubicBezTo>
                    <a:pt x="191" y="52"/>
                    <a:pt x="187" y="44"/>
                    <a:pt x="182" y="42"/>
                  </a:cubicBezTo>
                  <a:cubicBezTo>
                    <a:pt x="177" y="40"/>
                    <a:pt x="171" y="36"/>
                    <a:pt x="164" y="32"/>
                  </a:cubicBezTo>
                  <a:cubicBezTo>
                    <a:pt x="157" y="28"/>
                    <a:pt x="151" y="35"/>
                    <a:pt x="142" y="31"/>
                  </a:cubicBezTo>
                  <a:cubicBezTo>
                    <a:pt x="133" y="28"/>
                    <a:pt x="127" y="29"/>
                    <a:pt x="124" y="36"/>
                  </a:cubicBezTo>
                  <a:cubicBezTo>
                    <a:pt x="121" y="43"/>
                    <a:pt x="118" y="45"/>
                    <a:pt x="112" y="47"/>
                  </a:cubicBezTo>
                  <a:cubicBezTo>
                    <a:pt x="106" y="48"/>
                    <a:pt x="107" y="48"/>
                    <a:pt x="104" y="54"/>
                  </a:cubicBezTo>
                  <a:cubicBezTo>
                    <a:pt x="101" y="59"/>
                    <a:pt x="96" y="67"/>
                    <a:pt x="82" y="56"/>
                  </a:cubicBezTo>
                  <a:cubicBezTo>
                    <a:pt x="69" y="45"/>
                    <a:pt x="62" y="46"/>
                    <a:pt x="63" y="40"/>
                  </a:cubicBezTo>
                  <a:cubicBezTo>
                    <a:pt x="64" y="33"/>
                    <a:pt x="66" y="29"/>
                    <a:pt x="66" y="24"/>
                  </a:cubicBezTo>
                  <a:cubicBezTo>
                    <a:pt x="66" y="19"/>
                    <a:pt x="74" y="21"/>
                    <a:pt x="69" y="11"/>
                  </a:cubicBezTo>
                  <a:cubicBezTo>
                    <a:pt x="64" y="1"/>
                    <a:pt x="41" y="1"/>
                    <a:pt x="35" y="1"/>
                  </a:cubicBezTo>
                  <a:cubicBezTo>
                    <a:pt x="29" y="1"/>
                    <a:pt x="19" y="0"/>
                    <a:pt x="16" y="3"/>
                  </a:cubicBezTo>
                  <a:cubicBezTo>
                    <a:pt x="12" y="7"/>
                    <a:pt x="11" y="8"/>
                    <a:pt x="8" y="10"/>
                  </a:cubicBezTo>
                  <a:cubicBezTo>
                    <a:pt x="5" y="12"/>
                    <a:pt x="13" y="21"/>
                    <a:pt x="9" y="24"/>
                  </a:cubicBezTo>
                  <a:cubicBezTo>
                    <a:pt x="5" y="26"/>
                    <a:pt x="0" y="23"/>
                    <a:pt x="2" y="25"/>
                  </a:cubicBezTo>
                  <a:cubicBezTo>
                    <a:pt x="4" y="27"/>
                    <a:pt x="7" y="24"/>
                    <a:pt x="13" y="27"/>
                  </a:cubicBezTo>
                  <a:cubicBezTo>
                    <a:pt x="18" y="30"/>
                    <a:pt x="17" y="31"/>
                    <a:pt x="18" y="36"/>
                  </a:cubicBezTo>
                  <a:cubicBezTo>
                    <a:pt x="20" y="41"/>
                    <a:pt x="21" y="42"/>
                    <a:pt x="27" y="43"/>
                  </a:cubicBezTo>
                  <a:cubicBezTo>
                    <a:pt x="34" y="43"/>
                    <a:pt x="43" y="42"/>
                    <a:pt x="45" y="41"/>
                  </a:cubicBezTo>
                  <a:cubicBezTo>
                    <a:pt x="48" y="40"/>
                    <a:pt x="51" y="37"/>
                    <a:pt x="53" y="37"/>
                  </a:cubicBezTo>
                  <a:cubicBezTo>
                    <a:pt x="55" y="36"/>
                    <a:pt x="56" y="40"/>
                    <a:pt x="57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7" y="42"/>
                    <a:pt x="56" y="42"/>
                    <a:pt x="55" y="43"/>
                  </a:cubicBezTo>
                  <a:cubicBezTo>
                    <a:pt x="53" y="45"/>
                    <a:pt x="58" y="48"/>
                    <a:pt x="54" y="48"/>
                  </a:cubicBezTo>
                  <a:cubicBezTo>
                    <a:pt x="51" y="47"/>
                    <a:pt x="48" y="48"/>
                    <a:pt x="44" y="50"/>
                  </a:cubicBezTo>
                  <a:cubicBezTo>
                    <a:pt x="41" y="51"/>
                    <a:pt x="44" y="51"/>
                    <a:pt x="39" y="52"/>
                  </a:cubicBezTo>
                  <a:cubicBezTo>
                    <a:pt x="34" y="52"/>
                    <a:pt x="26" y="51"/>
                    <a:pt x="25" y="52"/>
                  </a:cubicBezTo>
                  <a:cubicBezTo>
                    <a:pt x="23" y="53"/>
                    <a:pt x="17" y="56"/>
                    <a:pt x="21" y="58"/>
                  </a:cubicBezTo>
                  <a:cubicBezTo>
                    <a:pt x="24" y="60"/>
                    <a:pt x="31" y="61"/>
                    <a:pt x="32" y="64"/>
                  </a:cubicBezTo>
                  <a:cubicBezTo>
                    <a:pt x="33" y="67"/>
                    <a:pt x="32" y="68"/>
                    <a:pt x="32" y="71"/>
                  </a:cubicBezTo>
                  <a:cubicBezTo>
                    <a:pt x="33" y="73"/>
                    <a:pt x="35" y="77"/>
                    <a:pt x="39" y="78"/>
                  </a:cubicBezTo>
                  <a:cubicBezTo>
                    <a:pt x="43" y="79"/>
                    <a:pt x="45" y="77"/>
                    <a:pt x="49" y="70"/>
                  </a:cubicBezTo>
                  <a:cubicBezTo>
                    <a:pt x="53" y="65"/>
                    <a:pt x="52" y="61"/>
                    <a:pt x="51" y="60"/>
                  </a:cubicBezTo>
                  <a:cubicBezTo>
                    <a:pt x="52" y="60"/>
                    <a:pt x="52" y="60"/>
                    <a:pt x="52" y="61"/>
                  </a:cubicBezTo>
                  <a:cubicBezTo>
                    <a:pt x="53" y="64"/>
                    <a:pt x="58" y="66"/>
                    <a:pt x="58" y="68"/>
                  </a:cubicBezTo>
                  <a:cubicBezTo>
                    <a:pt x="59" y="70"/>
                    <a:pt x="64" y="69"/>
                    <a:pt x="69" y="72"/>
                  </a:cubicBezTo>
                  <a:cubicBezTo>
                    <a:pt x="74" y="74"/>
                    <a:pt x="77" y="77"/>
                    <a:pt x="80" y="80"/>
                  </a:cubicBezTo>
                  <a:cubicBezTo>
                    <a:pt x="83" y="83"/>
                    <a:pt x="82" y="87"/>
                    <a:pt x="91" y="89"/>
                  </a:cubicBezTo>
                  <a:cubicBezTo>
                    <a:pt x="100" y="91"/>
                    <a:pt x="112" y="100"/>
                    <a:pt x="122" y="105"/>
                  </a:cubicBezTo>
                  <a:cubicBezTo>
                    <a:pt x="132" y="109"/>
                    <a:pt x="142" y="101"/>
                    <a:pt x="143" y="108"/>
                  </a:cubicBezTo>
                  <a:cubicBezTo>
                    <a:pt x="144" y="116"/>
                    <a:pt x="148" y="117"/>
                    <a:pt x="151" y="122"/>
                  </a:cubicBezTo>
                  <a:cubicBezTo>
                    <a:pt x="153" y="127"/>
                    <a:pt x="154" y="131"/>
                    <a:pt x="155" y="134"/>
                  </a:cubicBezTo>
                  <a:cubicBezTo>
                    <a:pt x="156" y="136"/>
                    <a:pt x="155" y="138"/>
                    <a:pt x="154" y="139"/>
                  </a:cubicBezTo>
                  <a:cubicBezTo>
                    <a:pt x="153" y="140"/>
                    <a:pt x="160" y="151"/>
                    <a:pt x="160" y="155"/>
                  </a:cubicBezTo>
                  <a:cubicBezTo>
                    <a:pt x="161" y="159"/>
                    <a:pt x="156" y="164"/>
                    <a:pt x="165" y="162"/>
                  </a:cubicBezTo>
                  <a:cubicBezTo>
                    <a:pt x="174" y="161"/>
                    <a:pt x="181" y="159"/>
                    <a:pt x="184" y="164"/>
                  </a:cubicBezTo>
                  <a:cubicBezTo>
                    <a:pt x="187" y="168"/>
                    <a:pt x="187" y="185"/>
                    <a:pt x="191" y="186"/>
                  </a:cubicBezTo>
                  <a:cubicBezTo>
                    <a:pt x="194" y="187"/>
                    <a:pt x="196" y="178"/>
                    <a:pt x="201" y="178"/>
                  </a:cubicBezTo>
                  <a:cubicBezTo>
                    <a:pt x="217" y="179"/>
                    <a:pt x="218" y="190"/>
                    <a:pt x="227" y="190"/>
                  </a:cubicBezTo>
                  <a:cubicBezTo>
                    <a:pt x="236" y="189"/>
                    <a:pt x="239" y="185"/>
                    <a:pt x="242" y="182"/>
                  </a:cubicBezTo>
                  <a:cubicBezTo>
                    <a:pt x="245" y="179"/>
                    <a:pt x="245" y="172"/>
                    <a:pt x="242" y="170"/>
                  </a:cubicBezTo>
                  <a:cubicBezTo>
                    <a:pt x="244" y="169"/>
                    <a:pt x="246" y="169"/>
                    <a:pt x="248" y="168"/>
                  </a:cubicBezTo>
                  <a:cubicBezTo>
                    <a:pt x="256" y="164"/>
                    <a:pt x="263" y="151"/>
                    <a:pt x="265" y="153"/>
                  </a:cubicBezTo>
                  <a:cubicBezTo>
                    <a:pt x="267" y="156"/>
                    <a:pt x="267" y="165"/>
                    <a:pt x="270" y="162"/>
                  </a:cubicBezTo>
                  <a:cubicBezTo>
                    <a:pt x="272" y="159"/>
                    <a:pt x="272" y="147"/>
                    <a:pt x="276" y="149"/>
                  </a:cubicBezTo>
                  <a:cubicBezTo>
                    <a:pt x="280" y="152"/>
                    <a:pt x="280" y="156"/>
                    <a:pt x="288" y="158"/>
                  </a:cubicBezTo>
                  <a:cubicBezTo>
                    <a:pt x="295" y="160"/>
                    <a:pt x="293" y="162"/>
                    <a:pt x="295" y="167"/>
                  </a:cubicBezTo>
                  <a:cubicBezTo>
                    <a:pt x="297" y="172"/>
                    <a:pt x="304" y="175"/>
                    <a:pt x="307" y="182"/>
                  </a:cubicBezTo>
                  <a:cubicBezTo>
                    <a:pt x="311" y="188"/>
                    <a:pt x="312" y="193"/>
                    <a:pt x="317" y="199"/>
                  </a:cubicBezTo>
                  <a:cubicBezTo>
                    <a:pt x="323" y="205"/>
                    <a:pt x="337" y="201"/>
                    <a:pt x="347" y="202"/>
                  </a:cubicBezTo>
                  <a:cubicBezTo>
                    <a:pt x="358" y="203"/>
                    <a:pt x="364" y="206"/>
                    <a:pt x="369" y="209"/>
                  </a:cubicBezTo>
                  <a:cubicBezTo>
                    <a:pt x="374" y="213"/>
                    <a:pt x="390" y="218"/>
                    <a:pt x="389" y="211"/>
                  </a:cubicBezTo>
                  <a:cubicBezTo>
                    <a:pt x="388" y="205"/>
                    <a:pt x="384" y="201"/>
                    <a:pt x="377" y="200"/>
                  </a:cubicBezTo>
                  <a:cubicBezTo>
                    <a:pt x="370" y="200"/>
                    <a:pt x="367" y="202"/>
                    <a:pt x="371" y="200"/>
                  </a:cubicBezTo>
                  <a:cubicBezTo>
                    <a:pt x="375" y="198"/>
                    <a:pt x="376" y="190"/>
                    <a:pt x="371" y="1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92" name="Freeform 1124"/>
            <p:cNvSpPr>
              <a:spLocks/>
            </p:cNvSpPr>
            <p:nvPr userDrawn="1"/>
          </p:nvSpPr>
          <p:spPr bwMode="auto">
            <a:xfrm>
              <a:off x="10275888" y="4684713"/>
              <a:ext cx="41275" cy="33338"/>
            </a:xfrm>
            <a:custGeom>
              <a:avLst/>
              <a:gdLst>
                <a:gd name="T0" fmla="*/ 6 w 25"/>
                <a:gd name="T1" fmla="*/ 20 h 20"/>
                <a:gd name="T2" fmla="*/ 20 w 25"/>
                <a:gd name="T3" fmla="*/ 15 h 20"/>
                <a:gd name="T4" fmla="*/ 23 w 25"/>
                <a:gd name="T5" fmla="*/ 9 h 20"/>
                <a:gd name="T6" fmla="*/ 21 w 25"/>
                <a:gd name="T7" fmla="*/ 3 h 20"/>
                <a:gd name="T8" fmla="*/ 20 w 25"/>
                <a:gd name="T9" fmla="*/ 2 h 20"/>
                <a:gd name="T10" fmla="*/ 19 w 25"/>
                <a:gd name="T11" fmla="*/ 4 h 20"/>
                <a:gd name="T12" fmla="*/ 5 w 25"/>
                <a:gd name="T13" fmla="*/ 4 h 20"/>
                <a:gd name="T14" fmla="*/ 3 w 25"/>
                <a:gd name="T15" fmla="*/ 16 h 20"/>
                <a:gd name="T16" fmla="*/ 6 w 25"/>
                <a:gd name="T1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0">
                  <a:moveTo>
                    <a:pt x="6" y="20"/>
                  </a:moveTo>
                  <a:cubicBezTo>
                    <a:pt x="11" y="20"/>
                    <a:pt x="17" y="16"/>
                    <a:pt x="20" y="15"/>
                  </a:cubicBezTo>
                  <a:cubicBezTo>
                    <a:pt x="23" y="13"/>
                    <a:pt x="23" y="13"/>
                    <a:pt x="23" y="9"/>
                  </a:cubicBezTo>
                  <a:cubicBezTo>
                    <a:pt x="23" y="5"/>
                    <a:pt x="25" y="4"/>
                    <a:pt x="21" y="3"/>
                  </a:cubicBezTo>
                  <a:cubicBezTo>
                    <a:pt x="20" y="3"/>
                    <a:pt x="20" y="3"/>
                    <a:pt x="20" y="2"/>
                  </a:cubicBezTo>
                  <a:cubicBezTo>
                    <a:pt x="20" y="3"/>
                    <a:pt x="20" y="3"/>
                    <a:pt x="19" y="4"/>
                  </a:cubicBezTo>
                  <a:cubicBezTo>
                    <a:pt x="14" y="7"/>
                    <a:pt x="8" y="0"/>
                    <a:pt x="5" y="4"/>
                  </a:cubicBezTo>
                  <a:cubicBezTo>
                    <a:pt x="2" y="8"/>
                    <a:pt x="5" y="15"/>
                    <a:pt x="3" y="16"/>
                  </a:cubicBezTo>
                  <a:cubicBezTo>
                    <a:pt x="1" y="17"/>
                    <a:pt x="0" y="20"/>
                    <a:pt x="6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93" name="Rectangle 1125"/>
            <p:cNvSpPr>
              <a:spLocks noChangeArrowheads="1"/>
            </p:cNvSpPr>
            <p:nvPr userDrawn="1"/>
          </p:nvSpPr>
          <p:spPr bwMode="auto">
            <a:xfrm>
              <a:off x="10307638" y="4687888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94" name="Freeform 1126"/>
            <p:cNvSpPr>
              <a:spLocks/>
            </p:cNvSpPr>
            <p:nvPr userDrawn="1"/>
          </p:nvSpPr>
          <p:spPr bwMode="auto">
            <a:xfrm>
              <a:off x="10171113" y="4664075"/>
              <a:ext cx="4763" cy="12700"/>
            </a:xfrm>
            <a:custGeom>
              <a:avLst/>
              <a:gdLst>
                <a:gd name="T0" fmla="*/ 2 w 3"/>
                <a:gd name="T1" fmla="*/ 5 h 7"/>
                <a:gd name="T2" fmla="*/ 2 w 3"/>
                <a:gd name="T3" fmla="*/ 0 h 7"/>
                <a:gd name="T4" fmla="*/ 1 w 3"/>
                <a:gd name="T5" fmla="*/ 2 h 7"/>
                <a:gd name="T6" fmla="*/ 2 w 3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7">
                  <a:moveTo>
                    <a:pt x="2" y="5"/>
                  </a:moveTo>
                  <a:cubicBezTo>
                    <a:pt x="3" y="4"/>
                    <a:pt x="3" y="2"/>
                    <a:pt x="2" y="0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0" y="4"/>
                    <a:pt x="0" y="7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95" name="Freeform 1127"/>
            <p:cNvSpPr>
              <a:spLocks/>
            </p:cNvSpPr>
            <p:nvPr userDrawn="1"/>
          </p:nvSpPr>
          <p:spPr bwMode="auto">
            <a:xfrm>
              <a:off x="10171113" y="4654550"/>
              <a:ext cx="3175" cy="9525"/>
            </a:xfrm>
            <a:custGeom>
              <a:avLst/>
              <a:gdLst>
                <a:gd name="T0" fmla="*/ 0 w 2"/>
                <a:gd name="T1" fmla="*/ 3 h 6"/>
                <a:gd name="T2" fmla="*/ 2 w 2"/>
                <a:gd name="T3" fmla="*/ 6 h 6"/>
                <a:gd name="T4" fmla="*/ 1 w 2"/>
                <a:gd name="T5" fmla="*/ 0 h 6"/>
                <a:gd name="T6" fmla="*/ 0 w 2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">
                  <a:moveTo>
                    <a:pt x="0" y="3"/>
                  </a:moveTo>
                  <a:cubicBezTo>
                    <a:pt x="0" y="4"/>
                    <a:pt x="1" y="5"/>
                    <a:pt x="2" y="6"/>
                  </a:cubicBezTo>
                  <a:cubicBezTo>
                    <a:pt x="2" y="5"/>
                    <a:pt x="1" y="3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96" name="Freeform 1128"/>
            <p:cNvSpPr>
              <a:spLocks/>
            </p:cNvSpPr>
            <p:nvPr userDrawn="1"/>
          </p:nvSpPr>
          <p:spPr bwMode="auto">
            <a:xfrm>
              <a:off x="10167938" y="4645025"/>
              <a:ext cx="9525" cy="9525"/>
            </a:xfrm>
            <a:custGeom>
              <a:avLst/>
              <a:gdLst>
                <a:gd name="T0" fmla="*/ 3 w 5"/>
                <a:gd name="T1" fmla="*/ 1 h 6"/>
                <a:gd name="T2" fmla="*/ 2 w 5"/>
                <a:gd name="T3" fmla="*/ 6 h 6"/>
                <a:gd name="T4" fmla="*/ 2 w 5"/>
                <a:gd name="T5" fmla="*/ 6 h 6"/>
                <a:gd name="T6" fmla="*/ 3 w 5"/>
                <a:gd name="T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3" y="1"/>
                  </a:moveTo>
                  <a:cubicBezTo>
                    <a:pt x="0" y="0"/>
                    <a:pt x="3" y="4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4" y="4"/>
                    <a:pt x="5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97" name="Freeform 1129"/>
            <p:cNvSpPr>
              <a:spLocks/>
            </p:cNvSpPr>
            <p:nvPr userDrawn="1"/>
          </p:nvSpPr>
          <p:spPr bwMode="auto">
            <a:xfrm>
              <a:off x="10166351" y="4606925"/>
              <a:ext cx="19050" cy="23813"/>
            </a:xfrm>
            <a:custGeom>
              <a:avLst/>
              <a:gdLst>
                <a:gd name="T0" fmla="*/ 3 w 11"/>
                <a:gd name="T1" fmla="*/ 14 h 15"/>
                <a:gd name="T2" fmla="*/ 9 w 11"/>
                <a:gd name="T3" fmla="*/ 12 h 15"/>
                <a:gd name="T4" fmla="*/ 7 w 11"/>
                <a:gd name="T5" fmla="*/ 0 h 15"/>
                <a:gd name="T6" fmla="*/ 8 w 11"/>
                <a:gd name="T7" fmla="*/ 12 h 15"/>
                <a:gd name="T8" fmla="*/ 3 w 11"/>
                <a:gd name="T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5">
                  <a:moveTo>
                    <a:pt x="3" y="14"/>
                  </a:moveTo>
                  <a:cubicBezTo>
                    <a:pt x="6" y="15"/>
                    <a:pt x="7" y="13"/>
                    <a:pt x="9" y="12"/>
                  </a:cubicBezTo>
                  <a:cubicBezTo>
                    <a:pt x="11" y="12"/>
                    <a:pt x="10" y="0"/>
                    <a:pt x="7" y="0"/>
                  </a:cubicBezTo>
                  <a:cubicBezTo>
                    <a:pt x="4" y="1"/>
                    <a:pt x="9" y="11"/>
                    <a:pt x="8" y="12"/>
                  </a:cubicBezTo>
                  <a:cubicBezTo>
                    <a:pt x="7" y="14"/>
                    <a:pt x="0" y="13"/>
                    <a:pt x="3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98" name="Freeform 1130"/>
            <p:cNvSpPr>
              <a:spLocks/>
            </p:cNvSpPr>
            <p:nvPr userDrawn="1"/>
          </p:nvSpPr>
          <p:spPr bwMode="auto">
            <a:xfrm>
              <a:off x="10163176" y="4630738"/>
              <a:ext cx="26988" cy="11113"/>
            </a:xfrm>
            <a:custGeom>
              <a:avLst/>
              <a:gdLst>
                <a:gd name="T0" fmla="*/ 11 w 16"/>
                <a:gd name="T1" fmla="*/ 5 h 6"/>
                <a:gd name="T2" fmla="*/ 0 w 16"/>
                <a:gd name="T3" fmla="*/ 3 h 6"/>
                <a:gd name="T4" fmla="*/ 11 w 16"/>
                <a:gd name="T5" fmla="*/ 6 h 6"/>
                <a:gd name="T6" fmla="*/ 11 w 16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6">
                  <a:moveTo>
                    <a:pt x="11" y="5"/>
                  </a:moveTo>
                  <a:cubicBezTo>
                    <a:pt x="6" y="4"/>
                    <a:pt x="1" y="0"/>
                    <a:pt x="0" y="3"/>
                  </a:cubicBezTo>
                  <a:cubicBezTo>
                    <a:pt x="2" y="5"/>
                    <a:pt x="8" y="5"/>
                    <a:pt x="11" y="6"/>
                  </a:cubicBezTo>
                  <a:cubicBezTo>
                    <a:pt x="13" y="6"/>
                    <a:pt x="16" y="6"/>
                    <a:pt x="1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99" name="Freeform 1131"/>
            <p:cNvSpPr>
              <a:spLocks/>
            </p:cNvSpPr>
            <p:nvPr userDrawn="1"/>
          </p:nvSpPr>
          <p:spPr bwMode="auto">
            <a:xfrm>
              <a:off x="10115551" y="4608513"/>
              <a:ext cx="28575" cy="23813"/>
            </a:xfrm>
            <a:custGeom>
              <a:avLst/>
              <a:gdLst>
                <a:gd name="T0" fmla="*/ 4 w 17"/>
                <a:gd name="T1" fmla="*/ 5 h 15"/>
                <a:gd name="T2" fmla="*/ 5 w 17"/>
                <a:gd name="T3" fmla="*/ 15 h 15"/>
                <a:gd name="T4" fmla="*/ 15 w 17"/>
                <a:gd name="T5" fmla="*/ 1 h 15"/>
                <a:gd name="T6" fmla="*/ 4 w 17"/>
                <a:gd name="T7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5">
                  <a:moveTo>
                    <a:pt x="4" y="5"/>
                  </a:moveTo>
                  <a:cubicBezTo>
                    <a:pt x="2" y="9"/>
                    <a:pt x="0" y="15"/>
                    <a:pt x="5" y="15"/>
                  </a:cubicBezTo>
                  <a:cubicBezTo>
                    <a:pt x="10" y="15"/>
                    <a:pt x="17" y="3"/>
                    <a:pt x="15" y="1"/>
                  </a:cubicBezTo>
                  <a:cubicBezTo>
                    <a:pt x="12" y="0"/>
                    <a:pt x="4" y="3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00" name="Freeform 1132"/>
            <p:cNvSpPr>
              <a:spLocks/>
            </p:cNvSpPr>
            <p:nvPr userDrawn="1"/>
          </p:nvSpPr>
          <p:spPr bwMode="auto">
            <a:xfrm>
              <a:off x="10194926" y="4445000"/>
              <a:ext cx="44450" cy="34925"/>
            </a:xfrm>
            <a:custGeom>
              <a:avLst/>
              <a:gdLst>
                <a:gd name="T0" fmla="*/ 26 w 27"/>
                <a:gd name="T1" fmla="*/ 18 h 21"/>
                <a:gd name="T2" fmla="*/ 23 w 27"/>
                <a:gd name="T3" fmla="*/ 9 h 21"/>
                <a:gd name="T4" fmla="*/ 12 w 27"/>
                <a:gd name="T5" fmla="*/ 9 h 21"/>
                <a:gd name="T6" fmla="*/ 2 w 27"/>
                <a:gd name="T7" fmla="*/ 6 h 21"/>
                <a:gd name="T8" fmla="*/ 16 w 27"/>
                <a:gd name="T9" fmla="*/ 20 h 21"/>
                <a:gd name="T10" fmla="*/ 26 w 27"/>
                <a:gd name="T11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1">
                  <a:moveTo>
                    <a:pt x="26" y="18"/>
                  </a:moveTo>
                  <a:cubicBezTo>
                    <a:pt x="27" y="18"/>
                    <a:pt x="27" y="10"/>
                    <a:pt x="23" y="9"/>
                  </a:cubicBezTo>
                  <a:cubicBezTo>
                    <a:pt x="19" y="7"/>
                    <a:pt x="20" y="10"/>
                    <a:pt x="12" y="9"/>
                  </a:cubicBezTo>
                  <a:cubicBezTo>
                    <a:pt x="5" y="7"/>
                    <a:pt x="0" y="0"/>
                    <a:pt x="2" y="6"/>
                  </a:cubicBezTo>
                  <a:cubicBezTo>
                    <a:pt x="4" y="16"/>
                    <a:pt x="12" y="18"/>
                    <a:pt x="16" y="20"/>
                  </a:cubicBezTo>
                  <a:cubicBezTo>
                    <a:pt x="20" y="21"/>
                    <a:pt x="24" y="19"/>
                    <a:pt x="2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01" name="Freeform 1133"/>
            <p:cNvSpPr>
              <a:spLocks/>
            </p:cNvSpPr>
            <p:nvPr userDrawn="1"/>
          </p:nvSpPr>
          <p:spPr bwMode="auto">
            <a:xfrm>
              <a:off x="10234613" y="4489450"/>
              <a:ext cx="12700" cy="12700"/>
            </a:xfrm>
            <a:custGeom>
              <a:avLst/>
              <a:gdLst>
                <a:gd name="T0" fmla="*/ 6 w 7"/>
                <a:gd name="T1" fmla="*/ 7 h 8"/>
                <a:gd name="T2" fmla="*/ 3 w 7"/>
                <a:gd name="T3" fmla="*/ 0 h 8"/>
                <a:gd name="T4" fmla="*/ 0 w 7"/>
                <a:gd name="T5" fmla="*/ 0 h 8"/>
                <a:gd name="T6" fmla="*/ 6 w 7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8">
                  <a:moveTo>
                    <a:pt x="6" y="7"/>
                  </a:moveTo>
                  <a:cubicBezTo>
                    <a:pt x="7" y="8"/>
                    <a:pt x="7" y="1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3" y="3"/>
                    <a:pt x="6" y="6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02" name="Freeform 1134"/>
            <p:cNvSpPr>
              <a:spLocks/>
            </p:cNvSpPr>
            <p:nvPr userDrawn="1"/>
          </p:nvSpPr>
          <p:spPr bwMode="auto">
            <a:xfrm>
              <a:off x="10204451" y="4481513"/>
              <a:ext cx="30163" cy="15875"/>
            </a:xfrm>
            <a:custGeom>
              <a:avLst/>
              <a:gdLst>
                <a:gd name="T0" fmla="*/ 6 w 18"/>
                <a:gd name="T1" fmla="*/ 7 h 9"/>
                <a:gd name="T2" fmla="*/ 18 w 18"/>
                <a:gd name="T3" fmla="*/ 4 h 9"/>
                <a:gd name="T4" fmla="*/ 9 w 18"/>
                <a:gd name="T5" fmla="*/ 0 h 9"/>
                <a:gd name="T6" fmla="*/ 6 w 18"/>
                <a:gd name="T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6" y="7"/>
                  </a:moveTo>
                  <a:cubicBezTo>
                    <a:pt x="11" y="9"/>
                    <a:pt x="15" y="5"/>
                    <a:pt x="18" y="4"/>
                  </a:cubicBezTo>
                  <a:cubicBezTo>
                    <a:pt x="15" y="2"/>
                    <a:pt x="12" y="0"/>
                    <a:pt x="9" y="0"/>
                  </a:cubicBezTo>
                  <a:cubicBezTo>
                    <a:pt x="4" y="0"/>
                    <a:pt x="0" y="5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03" name="Freeform 1135"/>
            <p:cNvSpPr>
              <a:spLocks/>
            </p:cNvSpPr>
            <p:nvPr userDrawn="1"/>
          </p:nvSpPr>
          <p:spPr bwMode="auto">
            <a:xfrm>
              <a:off x="10042526" y="4429125"/>
              <a:ext cx="38100" cy="25400"/>
            </a:xfrm>
            <a:custGeom>
              <a:avLst/>
              <a:gdLst>
                <a:gd name="T0" fmla="*/ 12 w 23"/>
                <a:gd name="T1" fmla="*/ 12 h 15"/>
                <a:gd name="T2" fmla="*/ 21 w 23"/>
                <a:gd name="T3" fmla="*/ 13 h 15"/>
                <a:gd name="T4" fmla="*/ 19 w 23"/>
                <a:gd name="T5" fmla="*/ 9 h 15"/>
                <a:gd name="T6" fmla="*/ 15 w 23"/>
                <a:gd name="T7" fmla="*/ 2 h 15"/>
                <a:gd name="T8" fmla="*/ 2 w 23"/>
                <a:gd name="T9" fmla="*/ 2 h 15"/>
                <a:gd name="T10" fmla="*/ 4 w 23"/>
                <a:gd name="T11" fmla="*/ 14 h 15"/>
                <a:gd name="T12" fmla="*/ 12 w 23"/>
                <a:gd name="T13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5">
                  <a:moveTo>
                    <a:pt x="12" y="12"/>
                  </a:moveTo>
                  <a:cubicBezTo>
                    <a:pt x="14" y="12"/>
                    <a:pt x="19" y="15"/>
                    <a:pt x="21" y="13"/>
                  </a:cubicBezTo>
                  <a:cubicBezTo>
                    <a:pt x="23" y="11"/>
                    <a:pt x="22" y="10"/>
                    <a:pt x="19" y="9"/>
                  </a:cubicBezTo>
                  <a:cubicBezTo>
                    <a:pt x="17" y="7"/>
                    <a:pt x="21" y="1"/>
                    <a:pt x="15" y="2"/>
                  </a:cubicBezTo>
                  <a:cubicBezTo>
                    <a:pt x="10" y="3"/>
                    <a:pt x="5" y="0"/>
                    <a:pt x="2" y="2"/>
                  </a:cubicBezTo>
                  <a:cubicBezTo>
                    <a:pt x="0" y="5"/>
                    <a:pt x="1" y="13"/>
                    <a:pt x="4" y="14"/>
                  </a:cubicBezTo>
                  <a:cubicBezTo>
                    <a:pt x="7" y="15"/>
                    <a:pt x="10" y="11"/>
                    <a:pt x="1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04" name="Freeform 1136"/>
            <p:cNvSpPr>
              <a:spLocks/>
            </p:cNvSpPr>
            <p:nvPr userDrawn="1"/>
          </p:nvSpPr>
          <p:spPr bwMode="auto">
            <a:xfrm>
              <a:off x="11528426" y="5046663"/>
              <a:ext cx="58738" cy="41275"/>
            </a:xfrm>
            <a:custGeom>
              <a:avLst/>
              <a:gdLst>
                <a:gd name="T0" fmla="*/ 31 w 35"/>
                <a:gd name="T1" fmla="*/ 0 h 25"/>
                <a:gd name="T2" fmla="*/ 22 w 35"/>
                <a:gd name="T3" fmla="*/ 7 h 25"/>
                <a:gd name="T4" fmla="*/ 17 w 35"/>
                <a:gd name="T5" fmla="*/ 9 h 25"/>
                <a:gd name="T6" fmla="*/ 3 w 35"/>
                <a:gd name="T7" fmla="*/ 20 h 25"/>
                <a:gd name="T8" fmla="*/ 27 w 35"/>
                <a:gd name="T9" fmla="*/ 19 h 25"/>
                <a:gd name="T10" fmla="*/ 35 w 35"/>
                <a:gd name="T11" fmla="*/ 19 h 25"/>
                <a:gd name="T12" fmla="*/ 31 w 35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5">
                  <a:moveTo>
                    <a:pt x="31" y="0"/>
                  </a:moveTo>
                  <a:cubicBezTo>
                    <a:pt x="28" y="0"/>
                    <a:pt x="27" y="7"/>
                    <a:pt x="22" y="7"/>
                  </a:cubicBezTo>
                  <a:cubicBezTo>
                    <a:pt x="18" y="8"/>
                    <a:pt x="19" y="4"/>
                    <a:pt x="17" y="9"/>
                  </a:cubicBezTo>
                  <a:cubicBezTo>
                    <a:pt x="15" y="15"/>
                    <a:pt x="0" y="16"/>
                    <a:pt x="3" y="20"/>
                  </a:cubicBezTo>
                  <a:cubicBezTo>
                    <a:pt x="6" y="25"/>
                    <a:pt x="21" y="19"/>
                    <a:pt x="27" y="19"/>
                  </a:cubicBezTo>
                  <a:cubicBezTo>
                    <a:pt x="33" y="19"/>
                    <a:pt x="35" y="25"/>
                    <a:pt x="35" y="19"/>
                  </a:cubicBezTo>
                  <a:cubicBezTo>
                    <a:pt x="35" y="13"/>
                    <a:pt x="33" y="1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05" name="Freeform 1137"/>
            <p:cNvSpPr>
              <a:spLocks/>
            </p:cNvSpPr>
            <p:nvPr userDrawn="1"/>
          </p:nvSpPr>
          <p:spPr bwMode="auto">
            <a:xfrm>
              <a:off x="11588751" y="5002213"/>
              <a:ext cx="53975" cy="42863"/>
            </a:xfrm>
            <a:custGeom>
              <a:avLst/>
              <a:gdLst>
                <a:gd name="T0" fmla="*/ 26 w 33"/>
                <a:gd name="T1" fmla="*/ 3 h 25"/>
                <a:gd name="T2" fmla="*/ 4 w 33"/>
                <a:gd name="T3" fmla="*/ 4 h 25"/>
                <a:gd name="T4" fmla="*/ 4 w 33"/>
                <a:gd name="T5" fmla="*/ 13 h 25"/>
                <a:gd name="T6" fmla="*/ 11 w 33"/>
                <a:gd name="T7" fmla="*/ 21 h 25"/>
                <a:gd name="T8" fmla="*/ 33 w 33"/>
                <a:gd name="T9" fmla="*/ 17 h 25"/>
                <a:gd name="T10" fmla="*/ 26 w 33"/>
                <a:gd name="T11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25">
                  <a:moveTo>
                    <a:pt x="26" y="3"/>
                  </a:moveTo>
                  <a:cubicBezTo>
                    <a:pt x="25" y="0"/>
                    <a:pt x="8" y="0"/>
                    <a:pt x="4" y="4"/>
                  </a:cubicBezTo>
                  <a:cubicBezTo>
                    <a:pt x="1" y="6"/>
                    <a:pt x="0" y="10"/>
                    <a:pt x="4" y="13"/>
                  </a:cubicBezTo>
                  <a:cubicBezTo>
                    <a:pt x="8" y="17"/>
                    <a:pt x="3" y="19"/>
                    <a:pt x="11" y="21"/>
                  </a:cubicBezTo>
                  <a:cubicBezTo>
                    <a:pt x="18" y="24"/>
                    <a:pt x="32" y="25"/>
                    <a:pt x="33" y="17"/>
                  </a:cubicBezTo>
                  <a:cubicBezTo>
                    <a:pt x="33" y="10"/>
                    <a:pt x="28" y="7"/>
                    <a:pt x="2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06" name="Freeform 1138"/>
            <p:cNvSpPr>
              <a:spLocks/>
            </p:cNvSpPr>
            <p:nvPr userDrawn="1"/>
          </p:nvSpPr>
          <p:spPr bwMode="auto">
            <a:xfrm>
              <a:off x="11091863" y="5141913"/>
              <a:ext cx="109538" cy="95250"/>
            </a:xfrm>
            <a:custGeom>
              <a:avLst/>
              <a:gdLst>
                <a:gd name="T0" fmla="*/ 21 w 67"/>
                <a:gd name="T1" fmla="*/ 34 h 57"/>
                <a:gd name="T2" fmla="*/ 33 w 67"/>
                <a:gd name="T3" fmla="*/ 50 h 57"/>
                <a:gd name="T4" fmla="*/ 47 w 67"/>
                <a:gd name="T5" fmla="*/ 54 h 57"/>
                <a:gd name="T6" fmla="*/ 65 w 67"/>
                <a:gd name="T7" fmla="*/ 53 h 57"/>
                <a:gd name="T8" fmla="*/ 47 w 67"/>
                <a:gd name="T9" fmla="*/ 35 h 57"/>
                <a:gd name="T10" fmla="*/ 26 w 67"/>
                <a:gd name="T11" fmla="*/ 26 h 57"/>
                <a:gd name="T12" fmla="*/ 18 w 67"/>
                <a:gd name="T13" fmla="*/ 7 h 57"/>
                <a:gd name="T14" fmla="*/ 0 w 67"/>
                <a:gd name="T15" fmla="*/ 6 h 57"/>
                <a:gd name="T16" fmla="*/ 21 w 67"/>
                <a:gd name="T17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57">
                  <a:moveTo>
                    <a:pt x="21" y="34"/>
                  </a:moveTo>
                  <a:cubicBezTo>
                    <a:pt x="28" y="38"/>
                    <a:pt x="30" y="46"/>
                    <a:pt x="33" y="50"/>
                  </a:cubicBezTo>
                  <a:cubicBezTo>
                    <a:pt x="37" y="54"/>
                    <a:pt x="40" y="51"/>
                    <a:pt x="47" y="54"/>
                  </a:cubicBezTo>
                  <a:cubicBezTo>
                    <a:pt x="53" y="56"/>
                    <a:pt x="67" y="57"/>
                    <a:pt x="65" y="53"/>
                  </a:cubicBezTo>
                  <a:cubicBezTo>
                    <a:pt x="63" y="49"/>
                    <a:pt x="53" y="39"/>
                    <a:pt x="47" y="35"/>
                  </a:cubicBezTo>
                  <a:cubicBezTo>
                    <a:pt x="41" y="31"/>
                    <a:pt x="31" y="34"/>
                    <a:pt x="26" y="26"/>
                  </a:cubicBezTo>
                  <a:cubicBezTo>
                    <a:pt x="22" y="18"/>
                    <a:pt x="24" y="10"/>
                    <a:pt x="18" y="7"/>
                  </a:cubicBezTo>
                  <a:cubicBezTo>
                    <a:pt x="13" y="3"/>
                    <a:pt x="1" y="0"/>
                    <a:pt x="0" y="6"/>
                  </a:cubicBezTo>
                  <a:cubicBezTo>
                    <a:pt x="4" y="19"/>
                    <a:pt x="15" y="30"/>
                    <a:pt x="2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07" name="Freeform 1139"/>
            <p:cNvSpPr>
              <a:spLocks/>
            </p:cNvSpPr>
            <p:nvPr userDrawn="1"/>
          </p:nvSpPr>
          <p:spPr bwMode="auto">
            <a:xfrm>
              <a:off x="11214101" y="5210175"/>
              <a:ext cx="12700" cy="14288"/>
            </a:xfrm>
            <a:custGeom>
              <a:avLst/>
              <a:gdLst>
                <a:gd name="T0" fmla="*/ 7 w 8"/>
                <a:gd name="T1" fmla="*/ 3 h 9"/>
                <a:gd name="T2" fmla="*/ 4 w 8"/>
                <a:gd name="T3" fmla="*/ 0 h 9"/>
                <a:gd name="T4" fmla="*/ 4 w 8"/>
                <a:gd name="T5" fmla="*/ 8 h 9"/>
                <a:gd name="T6" fmla="*/ 7 w 8"/>
                <a:gd name="T7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9">
                  <a:moveTo>
                    <a:pt x="7" y="3"/>
                  </a:moveTo>
                  <a:cubicBezTo>
                    <a:pt x="5" y="1"/>
                    <a:pt x="8" y="0"/>
                    <a:pt x="4" y="0"/>
                  </a:cubicBezTo>
                  <a:cubicBezTo>
                    <a:pt x="3" y="1"/>
                    <a:pt x="0" y="8"/>
                    <a:pt x="4" y="8"/>
                  </a:cubicBezTo>
                  <a:cubicBezTo>
                    <a:pt x="8" y="9"/>
                    <a:pt x="8" y="6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08" name="Freeform 1140"/>
            <p:cNvSpPr>
              <a:spLocks/>
            </p:cNvSpPr>
            <p:nvPr userDrawn="1"/>
          </p:nvSpPr>
          <p:spPr bwMode="auto">
            <a:xfrm>
              <a:off x="11187113" y="5167313"/>
              <a:ext cx="26988" cy="39688"/>
            </a:xfrm>
            <a:custGeom>
              <a:avLst/>
              <a:gdLst>
                <a:gd name="T0" fmla="*/ 14 w 16"/>
                <a:gd name="T1" fmla="*/ 7 h 24"/>
                <a:gd name="T2" fmla="*/ 0 w 16"/>
                <a:gd name="T3" fmla="*/ 3 h 24"/>
                <a:gd name="T4" fmla="*/ 13 w 16"/>
                <a:gd name="T5" fmla="*/ 23 h 24"/>
                <a:gd name="T6" fmla="*/ 14 w 16"/>
                <a:gd name="T7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4">
                  <a:moveTo>
                    <a:pt x="14" y="7"/>
                  </a:moveTo>
                  <a:cubicBezTo>
                    <a:pt x="13" y="3"/>
                    <a:pt x="1" y="0"/>
                    <a:pt x="0" y="3"/>
                  </a:cubicBezTo>
                  <a:cubicBezTo>
                    <a:pt x="2" y="11"/>
                    <a:pt x="10" y="24"/>
                    <a:pt x="13" y="23"/>
                  </a:cubicBezTo>
                  <a:cubicBezTo>
                    <a:pt x="16" y="23"/>
                    <a:pt x="15" y="11"/>
                    <a:pt x="1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09" name="Freeform 1141"/>
            <p:cNvSpPr>
              <a:spLocks/>
            </p:cNvSpPr>
            <p:nvPr userDrawn="1"/>
          </p:nvSpPr>
          <p:spPr bwMode="auto">
            <a:xfrm>
              <a:off x="11174413" y="5167313"/>
              <a:ext cx="14288" cy="17463"/>
            </a:xfrm>
            <a:custGeom>
              <a:avLst/>
              <a:gdLst>
                <a:gd name="T0" fmla="*/ 4 w 9"/>
                <a:gd name="T1" fmla="*/ 11 h 11"/>
                <a:gd name="T2" fmla="*/ 7 w 9"/>
                <a:gd name="T3" fmla="*/ 5 h 11"/>
                <a:gd name="T4" fmla="*/ 5 w 9"/>
                <a:gd name="T5" fmla="*/ 1 h 11"/>
                <a:gd name="T6" fmla="*/ 4 w 9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4" y="11"/>
                  </a:moveTo>
                  <a:cubicBezTo>
                    <a:pt x="8" y="11"/>
                    <a:pt x="9" y="8"/>
                    <a:pt x="7" y="5"/>
                  </a:cubicBezTo>
                  <a:cubicBezTo>
                    <a:pt x="5" y="2"/>
                    <a:pt x="9" y="0"/>
                    <a:pt x="5" y="1"/>
                  </a:cubicBezTo>
                  <a:cubicBezTo>
                    <a:pt x="3" y="3"/>
                    <a:pt x="0" y="10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10" name="Freeform 1142"/>
            <p:cNvSpPr>
              <a:spLocks/>
            </p:cNvSpPr>
            <p:nvPr userDrawn="1"/>
          </p:nvSpPr>
          <p:spPr bwMode="auto">
            <a:xfrm>
              <a:off x="11258551" y="5087938"/>
              <a:ext cx="22225" cy="22225"/>
            </a:xfrm>
            <a:custGeom>
              <a:avLst/>
              <a:gdLst>
                <a:gd name="T0" fmla="*/ 0 w 13"/>
                <a:gd name="T1" fmla="*/ 2 h 14"/>
                <a:gd name="T2" fmla="*/ 11 w 13"/>
                <a:gd name="T3" fmla="*/ 13 h 14"/>
                <a:gd name="T4" fmla="*/ 10 w 13"/>
                <a:gd name="T5" fmla="*/ 3 h 14"/>
                <a:gd name="T6" fmla="*/ 0 w 13"/>
                <a:gd name="T7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4">
                  <a:moveTo>
                    <a:pt x="0" y="2"/>
                  </a:moveTo>
                  <a:cubicBezTo>
                    <a:pt x="0" y="8"/>
                    <a:pt x="9" y="14"/>
                    <a:pt x="11" y="13"/>
                  </a:cubicBezTo>
                  <a:cubicBezTo>
                    <a:pt x="13" y="11"/>
                    <a:pt x="12" y="6"/>
                    <a:pt x="10" y="3"/>
                  </a:cubicBezTo>
                  <a:cubicBezTo>
                    <a:pt x="9" y="0"/>
                    <a:pt x="1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11" name="Freeform 1143"/>
            <p:cNvSpPr>
              <a:spLocks/>
            </p:cNvSpPr>
            <p:nvPr userDrawn="1"/>
          </p:nvSpPr>
          <p:spPr bwMode="auto">
            <a:xfrm>
              <a:off x="11237913" y="5046663"/>
              <a:ext cx="28575" cy="23813"/>
            </a:xfrm>
            <a:custGeom>
              <a:avLst/>
              <a:gdLst>
                <a:gd name="T0" fmla="*/ 17 w 17"/>
                <a:gd name="T1" fmla="*/ 10 h 15"/>
                <a:gd name="T2" fmla="*/ 9 w 17"/>
                <a:gd name="T3" fmla="*/ 4 h 15"/>
                <a:gd name="T4" fmla="*/ 3 w 17"/>
                <a:gd name="T5" fmla="*/ 3 h 15"/>
                <a:gd name="T6" fmla="*/ 17 w 17"/>
                <a:gd name="T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5">
                  <a:moveTo>
                    <a:pt x="17" y="10"/>
                  </a:moveTo>
                  <a:cubicBezTo>
                    <a:pt x="16" y="4"/>
                    <a:pt x="11" y="4"/>
                    <a:pt x="9" y="4"/>
                  </a:cubicBezTo>
                  <a:cubicBezTo>
                    <a:pt x="7" y="4"/>
                    <a:pt x="5" y="0"/>
                    <a:pt x="3" y="3"/>
                  </a:cubicBezTo>
                  <a:cubicBezTo>
                    <a:pt x="0" y="7"/>
                    <a:pt x="17" y="15"/>
                    <a:pt x="1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12" name="Freeform 1144"/>
            <p:cNvSpPr>
              <a:spLocks/>
            </p:cNvSpPr>
            <p:nvPr userDrawn="1"/>
          </p:nvSpPr>
          <p:spPr bwMode="auto">
            <a:xfrm>
              <a:off x="11212513" y="4989513"/>
              <a:ext cx="31750" cy="30163"/>
            </a:xfrm>
            <a:custGeom>
              <a:avLst/>
              <a:gdLst>
                <a:gd name="T0" fmla="*/ 3 w 19"/>
                <a:gd name="T1" fmla="*/ 2 h 18"/>
                <a:gd name="T2" fmla="*/ 2 w 19"/>
                <a:gd name="T3" fmla="*/ 9 h 18"/>
                <a:gd name="T4" fmla="*/ 8 w 19"/>
                <a:gd name="T5" fmla="*/ 18 h 18"/>
                <a:gd name="T6" fmla="*/ 19 w 19"/>
                <a:gd name="T7" fmla="*/ 14 h 18"/>
                <a:gd name="T8" fmla="*/ 12 w 19"/>
                <a:gd name="T9" fmla="*/ 6 h 18"/>
                <a:gd name="T10" fmla="*/ 8 w 19"/>
                <a:gd name="T11" fmla="*/ 7 h 18"/>
                <a:gd name="T12" fmla="*/ 3 w 19"/>
                <a:gd name="T13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8">
                  <a:moveTo>
                    <a:pt x="3" y="2"/>
                  </a:moveTo>
                  <a:cubicBezTo>
                    <a:pt x="0" y="5"/>
                    <a:pt x="2" y="5"/>
                    <a:pt x="2" y="9"/>
                  </a:cubicBezTo>
                  <a:cubicBezTo>
                    <a:pt x="2" y="14"/>
                    <a:pt x="5" y="18"/>
                    <a:pt x="8" y="18"/>
                  </a:cubicBezTo>
                  <a:cubicBezTo>
                    <a:pt x="11" y="17"/>
                    <a:pt x="19" y="16"/>
                    <a:pt x="19" y="14"/>
                  </a:cubicBezTo>
                  <a:cubicBezTo>
                    <a:pt x="19" y="11"/>
                    <a:pt x="14" y="7"/>
                    <a:pt x="12" y="6"/>
                  </a:cubicBezTo>
                  <a:cubicBezTo>
                    <a:pt x="10" y="5"/>
                    <a:pt x="13" y="7"/>
                    <a:pt x="8" y="7"/>
                  </a:cubicBezTo>
                  <a:cubicBezTo>
                    <a:pt x="3" y="7"/>
                    <a:pt x="5" y="0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13" name="Freeform 1145"/>
            <p:cNvSpPr>
              <a:spLocks/>
            </p:cNvSpPr>
            <p:nvPr userDrawn="1"/>
          </p:nvSpPr>
          <p:spPr bwMode="auto">
            <a:xfrm>
              <a:off x="11207751" y="4938713"/>
              <a:ext cx="0" cy="1588"/>
            </a:xfrm>
            <a:custGeom>
              <a:avLst/>
              <a:gdLst>
                <a:gd name="T0" fmla="*/ 1 h 1"/>
                <a:gd name="T1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14" name="Freeform 1146"/>
            <p:cNvSpPr>
              <a:spLocks/>
            </p:cNvSpPr>
            <p:nvPr userDrawn="1"/>
          </p:nvSpPr>
          <p:spPr bwMode="auto">
            <a:xfrm>
              <a:off x="11204576" y="4940300"/>
              <a:ext cx="25400" cy="46038"/>
            </a:xfrm>
            <a:custGeom>
              <a:avLst/>
              <a:gdLst>
                <a:gd name="T0" fmla="*/ 2 w 16"/>
                <a:gd name="T1" fmla="*/ 0 h 28"/>
                <a:gd name="T2" fmla="*/ 3 w 16"/>
                <a:gd name="T3" fmla="*/ 5 h 28"/>
                <a:gd name="T4" fmla="*/ 2 w 16"/>
                <a:gd name="T5" fmla="*/ 16 h 28"/>
                <a:gd name="T6" fmla="*/ 6 w 16"/>
                <a:gd name="T7" fmla="*/ 27 h 28"/>
                <a:gd name="T8" fmla="*/ 10 w 16"/>
                <a:gd name="T9" fmla="*/ 20 h 28"/>
                <a:gd name="T10" fmla="*/ 11 w 16"/>
                <a:gd name="T11" fmla="*/ 15 h 28"/>
                <a:gd name="T12" fmla="*/ 13 w 16"/>
                <a:gd name="T13" fmla="*/ 6 h 28"/>
                <a:gd name="T14" fmla="*/ 7 w 16"/>
                <a:gd name="T15" fmla="*/ 9 h 28"/>
                <a:gd name="T16" fmla="*/ 2 w 16"/>
                <a:gd name="T17" fmla="*/ 1 h 28"/>
                <a:gd name="T18" fmla="*/ 2 w 16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28">
                  <a:moveTo>
                    <a:pt x="2" y="0"/>
                  </a:moveTo>
                  <a:cubicBezTo>
                    <a:pt x="2" y="1"/>
                    <a:pt x="3" y="3"/>
                    <a:pt x="3" y="5"/>
                  </a:cubicBezTo>
                  <a:cubicBezTo>
                    <a:pt x="2" y="10"/>
                    <a:pt x="0" y="12"/>
                    <a:pt x="2" y="16"/>
                  </a:cubicBezTo>
                  <a:cubicBezTo>
                    <a:pt x="5" y="20"/>
                    <a:pt x="3" y="28"/>
                    <a:pt x="6" y="27"/>
                  </a:cubicBezTo>
                  <a:cubicBezTo>
                    <a:pt x="9" y="27"/>
                    <a:pt x="8" y="21"/>
                    <a:pt x="10" y="20"/>
                  </a:cubicBezTo>
                  <a:cubicBezTo>
                    <a:pt x="11" y="18"/>
                    <a:pt x="12" y="18"/>
                    <a:pt x="11" y="15"/>
                  </a:cubicBezTo>
                  <a:cubicBezTo>
                    <a:pt x="10" y="13"/>
                    <a:pt x="16" y="3"/>
                    <a:pt x="13" y="6"/>
                  </a:cubicBezTo>
                  <a:cubicBezTo>
                    <a:pt x="9" y="9"/>
                    <a:pt x="9" y="11"/>
                    <a:pt x="7" y="9"/>
                  </a:cubicBezTo>
                  <a:cubicBezTo>
                    <a:pt x="5" y="7"/>
                    <a:pt x="5" y="5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15" name="Freeform 1147"/>
            <p:cNvSpPr>
              <a:spLocks/>
            </p:cNvSpPr>
            <p:nvPr userDrawn="1"/>
          </p:nvSpPr>
          <p:spPr bwMode="auto">
            <a:xfrm>
              <a:off x="11242676" y="4970463"/>
              <a:ext cx="26988" cy="33338"/>
            </a:xfrm>
            <a:custGeom>
              <a:avLst/>
              <a:gdLst>
                <a:gd name="T0" fmla="*/ 8 w 17"/>
                <a:gd name="T1" fmla="*/ 18 h 21"/>
                <a:gd name="T2" fmla="*/ 7 w 17"/>
                <a:gd name="T3" fmla="*/ 21 h 21"/>
                <a:gd name="T4" fmla="*/ 9 w 17"/>
                <a:gd name="T5" fmla="*/ 18 h 21"/>
                <a:gd name="T6" fmla="*/ 10 w 17"/>
                <a:gd name="T7" fmla="*/ 17 h 21"/>
                <a:gd name="T8" fmla="*/ 16 w 17"/>
                <a:gd name="T9" fmla="*/ 4 h 21"/>
                <a:gd name="T10" fmla="*/ 3 w 17"/>
                <a:gd name="T11" fmla="*/ 2 h 21"/>
                <a:gd name="T12" fmla="*/ 8 w 17"/>
                <a:gd name="T13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1">
                  <a:moveTo>
                    <a:pt x="8" y="18"/>
                  </a:moveTo>
                  <a:cubicBezTo>
                    <a:pt x="7" y="18"/>
                    <a:pt x="7" y="19"/>
                    <a:pt x="7" y="21"/>
                  </a:cubicBezTo>
                  <a:cubicBezTo>
                    <a:pt x="10" y="20"/>
                    <a:pt x="10" y="18"/>
                    <a:pt x="9" y="18"/>
                  </a:cubicBezTo>
                  <a:cubicBezTo>
                    <a:pt x="9" y="18"/>
                    <a:pt x="10" y="18"/>
                    <a:pt x="10" y="17"/>
                  </a:cubicBezTo>
                  <a:cubicBezTo>
                    <a:pt x="14" y="14"/>
                    <a:pt x="17" y="7"/>
                    <a:pt x="16" y="4"/>
                  </a:cubicBezTo>
                  <a:cubicBezTo>
                    <a:pt x="15" y="2"/>
                    <a:pt x="5" y="0"/>
                    <a:pt x="3" y="2"/>
                  </a:cubicBezTo>
                  <a:cubicBezTo>
                    <a:pt x="0" y="6"/>
                    <a:pt x="4" y="17"/>
                    <a:pt x="8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16" name="Freeform 1148"/>
            <p:cNvSpPr>
              <a:spLocks/>
            </p:cNvSpPr>
            <p:nvPr userDrawn="1"/>
          </p:nvSpPr>
          <p:spPr bwMode="auto">
            <a:xfrm>
              <a:off x="11245851" y="5003800"/>
              <a:ext cx="7938" cy="6350"/>
            </a:xfrm>
            <a:custGeom>
              <a:avLst/>
              <a:gdLst>
                <a:gd name="T0" fmla="*/ 4 w 5"/>
                <a:gd name="T1" fmla="*/ 2 h 3"/>
                <a:gd name="T2" fmla="*/ 5 w 5"/>
                <a:gd name="T3" fmla="*/ 0 h 3"/>
                <a:gd name="T4" fmla="*/ 4 w 5"/>
                <a:gd name="T5" fmla="*/ 0 h 3"/>
                <a:gd name="T6" fmla="*/ 4 w 5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4" y="2"/>
                  </a:moveTo>
                  <a:cubicBezTo>
                    <a:pt x="4" y="1"/>
                    <a:pt x="5" y="1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0" y="1"/>
                    <a:pt x="3" y="3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17" name="Freeform 1149"/>
            <p:cNvSpPr>
              <a:spLocks/>
            </p:cNvSpPr>
            <p:nvPr userDrawn="1"/>
          </p:nvSpPr>
          <p:spPr bwMode="auto">
            <a:xfrm>
              <a:off x="11253788" y="5014913"/>
              <a:ext cx="4763" cy="7938"/>
            </a:xfrm>
            <a:custGeom>
              <a:avLst/>
              <a:gdLst>
                <a:gd name="T0" fmla="*/ 1 w 3"/>
                <a:gd name="T1" fmla="*/ 0 h 5"/>
                <a:gd name="T2" fmla="*/ 0 w 3"/>
                <a:gd name="T3" fmla="*/ 5 h 5"/>
                <a:gd name="T4" fmla="*/ 0 w 3"/>
                <a:gd name="T5" fmla="*/ 5 h 5"/>
                <a:gd name="T6" fmla="*/ 1 w 3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cubicBezTo>
                    <a:pt x="0" y="0"/>
                    <a:pt x="0" y="3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3"/>
                    <a:pt x="3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18" name="Freeform 1150"/>
            <p:cNvSpPr>
              <a:spLocks/>
            </p:cNvSpPr>
            <p:nvPr userDrawn="1"/>
          </p:nvSpPr>
          <p:spPr bwMode="auto">
            <a:xfrm>
              <a:off x="11252201" y="5022850"/>
              <a:ext cx="6350" cy="12700"/>
            </a:xfrm>
            <a:custGeom>
              <a:avLst/>
              <a:gdLst>
                <a:gd name="T0" fmla="*/ 0 w 4"/>
                <a:gd name="T1" fmla="*/ 5 h 8"/>
                <a:gd name="T2" fmla="*/ 1 w 4"/>
                <a:gd name="T3" fmla="*/ 0 h 8"/>
                <a:gd name="T4" fmla="*/ 0 w 4"/>
                <a:gd name="T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0" y="5"/>
                  </a:moveTo>
                  <a:cubicBezTo>
                    <a:pt x="2" y="8"/>
                    <a:pt x="4" y="4"/>
                    <a:pt x="1" y="0"/>
                  </a:cubicBezTo>
                  <a:cubicBezTo>
                    <a:pt x="1" y="2"/>
                    <a:pt x="0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19" name="Freeform 1151"/>
            <p:cNvSpPr>
              <a:spLocks/>
            </p:cNvSpPr>
            <p:nvPr userDrawn="1"/>
          </p:nvSpPr>
          <p:spPr bwMode="auto">
            <a:xfrm>
              <a:off x="11271251" y="5127625"/>
              <a:ext cx="6350" cy="12700"/>
            </a:xfrm>
            <a:custGeom>
              <a:avLst/>
              <a:gdLst>
                <a:gd name="T0" fmla="*/ 1 w 4"/>
                <a:gd name="T1" fmla="*/ 4 h 8"/>
                <a:gd name="T2" fmla="*/ 1 w 4"/>
                <a:gd name="T3" fmla="*/ 2 h 8"/>
                <a:gd name="T4" fmla="*/ 1 w 4"/>
                <a:gd name="T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1" y="4"/>
                  </a:moveTo>
                  <a:cubicBezTo>
                    <a:pt x="2" y="0"/>
                    <a:pt x="4" y="1"/>
                    <a:pt x="1" y="2"/>
                  </a:cubicBezTo>
                  <a:cubicBezTo>
                    <a:pt x="1" y="4"/>
                    <a:pt x="0" y="8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20" name="Freeform 1152"/>
            <p:cNvSpPr>
              <a:spLocks/>
            </p:cNvSpPr>
            <p:nvPr userDrawn="1"/>
          </p:nvSpPr>
          <p:spPr bwMode="auto">
            <a:xfrm>
              <a:off x="11188701" y="4791075"/>
              <a:ext cx="23813" cy="11113"/>
            </a:xfrm>
            <a:custGeom>
              <a:avLst/>
              <a:gdLst>
                <a:gd name="T0" fmla="*/ 4 w 14"/>
                <a:gd name="T1" fmla="*/ 5 h 7"/>
                <a:gd name="T2" fmla="*/ 12 w 14"/>
                <a:gd name="T3" fmla="*/ 3 h 7"/>
                <a:gd name="T4" fmla="*/ 2 w 14"/>
                <a:gd name="T5" fmla="*/ 3 h 7"/>
                <a:gd name="T6" fmla="*/ 4 w 14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7">
                  <a:moveTo>
                    <a:pt x="4" y="5"/>
                  </a:moveTo>
                  <a:cubicBezTo>
                    <a:pt x="8" y="5"/>
                    <a:pt x="14" y="5"/>
                    <a:pt x="12" y="3"/>
                  </a:cubicBezTo>
                  <a:cubicBezTo>
                    <a:pt x="11" y="0"/>
                    <a:pt x="5" y="2"/>
                    <a:pt x="2" y="3"/>
                  </a:cubicBezTo>
                  <a:cubicBezTo>
                    <a:pt x="0" y="7"/>
                    <a:pt x="0" y="5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21" name="Freeform 1153"/>
            <p:cNvSpPr>
              <a:spLocks/>
            </p:cNvSpPr>
            <p:nvPr userDrawn="1"/>
          </p:nvSpPr>
          <p:spPr bwMode="auto">
            <a:xfrm>
              <a:off x="11002963" y="4822825"/>
              <a:ext cx="9525" cy="6350"/>
            </a:xfrm>
            <a:custGeom>
              <a:avLst/>
              <a:gdLst>
                <a:gd name="T0" fmla="*/ 0 w 5"/>
                <a:gd name="T1" fmla="*/ 2 h 4"/>
                <a:gd name="T2" fmla="*/ 5 w 5"/>
                <a:gd name="T3" fmla="*/ 4 h 4"/>
                <a:gd name="T4" fmla="*/ 0 w 5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cubicBezTo>
                    <a:pt x="1" y="4"/>
                    <a:pt x="2" y="4"/>
                    <a:pt x="5" y="4"/>
                  </a:cubicBezTo>
                  <a:cubicBezTo>
                    <a:pt x="3" y="2"/>
                    <a:pt x="3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22" name="Freeform 1154"/>
            <p:cNvSpPr>
              <a:spLocks/>
            </p:cNvSpPr>
            <p:nvPr userDrawn="1"/>
          </p:nvSpPr>
          <p:spPr bwMode="auto">
            <a:xfrm>
              <a:off x="11012488" y="4829175"/>
              <a:ext cx="11113" cy="3175"/>
            </a:xfrm>
            <a:custGeom>
              <a:avLst/>
              <a:gdLst>
                <a:gd name="T0" fmla="*/ 0 w 7"/>
                <a:gd name="T1" fmla="*/ 0 h 2"/>
                <a:gd name="T2" fmla="*/ 3 w 7"/>
                <a:gd name="T3" fmla="*/ 1 h 2"/>
                <a:gd name="T4" fmla="*/ 1 w 7"/>
                <a:gd name="T5" fmla="*/ 0 h 2"/>
                <a:gd name="T6" fmla="*/ 0 w 7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">
                  <a:moveTo>
                    <a:pt x="0" y="0"/>
                  </a:moveTo>
                  <a:cubicBezTo>
                    <a:pt x="1" y="1"/>
                    <a:pt x="2" y="1"/>
                    <a:pt x="3" y="1"/>
                  </a:cubicBezTo>
                  <a:cubicBezTo>
                    <a:pt x="7" y="2"/>
                    <a:pt x="5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23" name="Freeform 1155"/>
            <p:cNvSpPr>
              <a:spLocks/>
            </p:cNvSpPr>
            <p:nvPr userDrawn="1"/>
          </p:nvSpPr>
          <p:spPr bwMode="auto">
            <a:xfrm>
              <a:off x="11042651" y="4781550"/>
              <a:ext cx="34925" cy="30163"/>
            </a:xfrm>
            <a:custGeom>
              <a:avLst/>
              <a:gdLst>
                <a:gd name="T0" fmla="*/ 1 w 21"/>
                <a:gd name="T1" fmla="*/ 3 h 18"/>
                <a:gd name="T2" fmla="*/ 13 w 21"/>
                <a:gd name="T3" fmla="*/ 8 h 18"/>
                <a:gd name="T4" fmla="*/ 19 w 21"/>
                <a:gd name="T5" fmla="*/ 13 h 18"/>
                <a:gd name="T6" fmla="*/ 14 w 21"/>
                <a:gd name="T7" fmla="*/ 1 h 18"/>
                <a:gd name="T8" fmla="*/ 1 w 21"/>
                <a:gd name="T9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8">
                  <a:moveTo>
                    <a:pt x="1" y="3"/>
                  </a:moveTo>
                  <a:cubicBezTo>
                    <a:pt x="2" y="9"/>
                    <a:pt x="7" y="6"/>
                    <a:pt x="13" y="8"/>
                  </a:cubicBezTo>
                  <a:cubicBezTo>
                    <a:pt x="19" y="10"/>
                    <a:pt x="17" y="18"/>
                    <a:pt x="19" y="13"/>
                  </a:cubicBezTo>
                  <a:cubicBezTo>
                    <a:pt x="21" y="8"/>
                    <a:pt x="18" y="2"/>
                    <a:pt x="14" y="1"/>
                  </a:cubicBezTo>
                  <a:cubicBezTo>
                    <a:pt x="10" y="0"/>
                    <a:pt x="0" y="1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24" name="Freeform 1156"/>
            <p:cNvSpPr>
              <a:spLocks/>
            </p:cNvSpPr>
            <p:nvPr userDrawn="1"/>
          </p:nvSpPr>
          <p:spPr bwMode="auto">
            <a:xfrm>
              <a:off x="10995026" y="4738688"/>
              <a:ext cx="44450" cy="25400"/>
            </a:xfrm>
            <a:custGeom>
              <a:avLst/>
              <a:gdLst>
                <a:gd name="T0" fmla="*/ 8 w 27"/>
                <a:gd name="T1" fmla="*/ 15 h 15"/>
                <a:gd name="T2" fmla="*/ 22 w 27"/>
                <a:gd name="T3" fmla="*/ 11 h 15"/>
                <a:gd name="T4" fmla="*/ 22 w 27"/>
                <a:gd name="T5" fmla="*/ 9 h 15"/>
                <a:gd name="T6" fmla="*/ 8 w 27"/>
                <a:gd name="T7" fmla="*/ 12 h 15"/>
                <a:gd name="T8" fmla="*/ 5 w 27"/>
                <a:gd name="T9" fmla="*/ 3 h 15"/>
                <a:gd name="T10" fmla="*/ 8 w 27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5">
                  <a:moveTo>
                    <a:pt x="8" y="15"/>
                  </a:moveTo>
                  <a:cubicBezTo>
                    <a:pt x="15" y="15"/>
                    <a:pt x="18" y="8"/>
                    <a:pt x="22" y="11"/>
                  </a:cubicBezTo>
                  <a:cubicBezTo>
                    <a:pt x="26" y="14"/>
                    <a:pt x="27" y="10"/>
                    <a:pt x="22" y="9"/>
                  </a:cubicBezTo>
                  <a:cubicBezTo>
                    <a:pt x="18" y="8"/>
                    <a:pt x="11" y="13"/>
                    <a:pt x="8" y="12"/>
                  </a:cubicBezTo>
                  <a:cubicBezTo>
                    <a:pt x="5" y="10"/>
                    <a:pt x="6" y="0"/>
                    <a:pt x="5" y="3"/>
                  </a:cubicBezTo>
                  <a:cubicBezTo>
                    <a:pt x="5" y="10"/>
                    <a:pt x="0" y="15"/>
                    <a:pt x="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25" name="Freeform 1157"/>
            <p:cNvSpPr>
              <a:spLocks/>
            </p:cNvSpPr>
            <p:nvPr userDrawn="1"/>
          </p:nvSpPr>
          <p:spPr bwMode="auto">
            <a:xfrm>
              <a:off x="11023601" y="4713288"/>
              <a:ext cx="14288" cy="17463"/>
            </a:xfrm>
            <a:custGeom>
              <a:avLst/>
              <a:gdLst>
                <a:gd name="T0" fmla="*/ 8 w 9"/>
                <a:gd name="T1" fmla="*/ 11 h 11"/>
                <a:gd name="T2" fmla="*/ 8 w 9"/>
                <a:gd name="T3" fmla="*/ 3 h 11"/>
                <a:gd name="T4" fmla="*/ 1 w 9"/>
                <a:gd name="T5" fmla="*/ 3 h 11"/>
                <a:gd name="T6" fmla="*/ 8 w 9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8" y="11"/>
                  </a:moveTo>
                  <a:cubicBezTo>
                    <a:pt x="8" y="7"/>
                    <a:pt x="9" y="4"/>
                    <a:pt x="8" y="3"/>
                  </a:cubicBezTo>
                  <a:cubicBezTo>
                    <a:pt x="7" y="2"/>
                    <a:pt x="0" y="0"/>
                    <a:pt x="1" y="3"/>
                  </a:cubicBezTo>
                  <a:cubicBezTo>
                    <a:pt x="3" y="9"/>
                    <a:pt x="6" y="10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26" name="Freeform 1158"/>
            <p:cNvSpPr>
              <a:spLocks/>
            </p:cNvSpPr>
            <p:nvPr userDrawn="1"/>
          </p:nvSpPr>
          <p:spPr bwMode="auto">
            <a:xfrm>
              <a:off x="11036301" y="4730750"/>
              <a:ext cx="11113" cy="14288"/>
            </a:xfrm>
            <a:custGeom>
              <a:avLst/>
              <a:gdLst>
                <a:gd name="T0" fmla="*/ 7 w 7"/>
                <a:gd name="T1" fmla="*/ 9 h 9"/>
                <a:gd name="T2" fmla="*/ 4 w 7"/>
                <a:gd name="T3" fmla="*/ 2 h 9"/>
                <a:gd name="T4" fmla="*/ 0 w 7"/>
                <a:gd name="T5" fmla="*/ 0 h 9"/>
                <a:gd name="T6" fmla="*/ 1 w 7"/>
                <a:gd name="T7" fmla="*/ 6 h 9"/>
                <a:gd name="T8" fmla="*/ 7 w 7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7" y="9"/>
                  </a:moveTo>
                  <a:cubicBezTo>
                    <a:pt x="6" y="7"/>
                    <a:pt x="6" y="5"/>
                    <a:pt x="4" y="2"/>
                  </a:cubicBezTo>
                  <a:cubicBezTo>
                    <a:pt x="3" y="1"/>
                    <a:pt x="1" y="0"/>
                    <a:pt x="0" y="0"/>
                  </a:cubicBezTo>
                  <a:cubicBezTo>
                    <a:pt x="0" y="2"/>
                    <a:pt x="1" y="4"/>
                    <a:pt x="1" y="6"/>
                  </a:cubicBezTo>
                  <a:cubicBezTo>
                    <a:pt x="2" y="8"/>
                    <a:pt x="4" y="8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27" name="Freeform 1159"/>
            <p:cNvSpPr>
              <a:spLocks/>
            </p:cNvSpPr>
            <p:nvPr userDrawn="1"/>
          </p:nvSpPr>
          <p:spPr bwMode="auto">
            <a:xfrm>
              <a:off x="11047413" y="4745038"/>
              <a:ext cx="26988" cy="14288"/>
            </a:xfrm>
            <a:custGeom>
              <a:avLst/>
              <a:gdLst>
                <a:gd name="T0" fmla="*/ 13 w 16"/>
                <a:gd name="T1" fmla="*/ 2 h 8"/>
                <a:gd name="T2" fmla="*/ 0 w 16"/>
                <a:gd name="T3" fmla="*/ 0 h 8"/>
                <a:gd name="T4" fmla="*/ 2 w 16"/>
                <a:gd name="T5" fmla="*/ 6 h 8"/>
                <a:gd name="T6" fmla="*/ 13 w 16"/>
                <a:gd name="T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13" y="2"/>
                  </a:moveTo>
                  <a:cubicBezTo>
                    <a:pt x="11" y="0"/>
                    <a:pt x="5" y="0"/>
                    <a:pt x="0" y="0"/>
                  </a:cubicBezTo>
                  <a:cubicBezTo>
                    <a:pt x="1" y="2"/>
                    <a:pt x="1" y="4"/>
                    <a:pt x="2" y="6"/>
                  </a:cubicBezTo>
                  <a:cubicBezTo>
                    <a:pt x="3" y="8"/>
                    <a:pt x="16" y="6"/>
                    <a:pt x="1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28" name="Freeform 1160"/>
            <p:cNvSpPr>
              <a:spLocks/>
            </p:cNvSpPr>
            <p:nvPr userDrawn="1"/>
          </p:nvSpPr>
          <p:spPr bwMode="auto">
            <a:xfrm>
              <a:off x="10977563" y="4686300"/>
              <a:ext cx="26988" cy="39688"/>
            </a:xfrm>
            <a:custGeom>
              <a:avLst/>
              <a:gdLst>
                <a:gd name="T0" fmla="*/ 14 w 17"/>
                <a:gd name="T1" fmla="*/ 19 h 24"/>
                <a:gd name="T2" fmla="*/ 12 w 17"/>
                <a:gd name="T3" fmla="*/ 2 h 24"/>
                <a:gd name="T4" fmla="*/ 0 w 17"/>
                <a:gd name="T5" fmla="*/ 5 h 24"/>
                <a:gd name="T6" fmla="*/ 9 w 17"/>
                <a:gd name="T7" fmla="*/ 12 h 24"/>
                <a:gd name="T8" fmla="*/ 14 w 17"/>
                <a:gd name="T9" fmla="*/ 1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4">
                  <a:moveTo>
                    <a:pt x="14" y="19"/>
                  </a:moveTo>
                  <a:cubicBezTo>
                    <a:pt x="15" y="14"/>
                    <a:pt x="17" y="4"/>
                    <a:pt x="12" y="2"/>
                  </a:cubicBezTo>
                  <a:cubicBezTo>
                    <a:pt x="7" y="0"/>
                    <a:pt x="4" y="4"/>
                    <a:pt x="0" y="5"/>
                  </a:cubicBezTo>
                  <a:cubicBezTo>
                    <a:pt x="4" y="8"/>
                    <a:pt x="7" y="10"/>
                    <a:pt x="9" y="12"/>
                  </a:cubicBezTo>
                  <a:cubicBezTo>
                    <a:pt x="12" y="15"/>
                    <a:pt x="12" y="24"/>
                    <a:pt x="1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29" name="Freeform 1161"/>
            <p:cNvSpPr>
              <a:spLocks/>
            </p:cNvSpPr>
            <p:nvPr userDrawn="1"/>
          </p:nvSpPr>
          <p:spPr bwMode="auto">
            <a:xfrm>
              <a:off x="10960101" y="4681538"/>
              <a:ext cx="17463" cy="12700"/>
            </a:xfrm>
            <a:custGeom>
              <a:avLst/>
              <a:gdLst>
                <a:gd name="T0" fmla="*/ 8 w 10"/>
                <a:gd name="T1" fmla="*/ 8 h 8"/>
                <a:gd name="T2" fmla="*/ 10 w 10"/>
                <a:gd name="T3" fmla="*/ 8 h 8"/>
                <a:gd name="T4" fmla="*/ 2 w 10"/>
                <a:gd name="T5" fmla="*/ 2 h 8"/>
                <a:gd name="T6" fmla="*/ 8 w 10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8">
                  <a:moveTo>
                    <a:pt x="8" y="8"/>
                  </a:moveTo>
                  <a:cubicBezTo>
                    <a:pt x="9" y="8"/>
                    <a:pt x="9" y="8"/>
                    <a:pt x="10" y="8"/>
                  </a:cubicBezTo>
                  <a:cubicBezTo>
                    <a:pt x="7" y="6"/>
                    <a:pt x="5" y="4"/>
                    <a:pt x="2" y="2"/>
                  </a:cubicBezTo>
                  <a:cubicBezTo>
                    <a:pt x="0" y="0"/>
                    <a:pt x="4" y="7"/>
                    <a:pt x="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30" name="Freeform 1162"/>
            <p:cNvSpPr>
              <a:spLocks/>
            </p:cNvSpPr>
            <p:nvPr userDrawn="1"/>
          </p:nvSpPr>
          <p:spPr bwMode="auto">
            <a:xfrm>
              <a:off x="10888663" y="4646613"/>
              <a:ext cx="42863" cy="42863"/>
            </a:xfrm>
            <a:custGeom>
              <a:avLst/>
              <a:gdLst>
                <a:gd name="T0" fmla="*/ 17 w 26"/>
                <a:gd name="T1" fmla="*/ 25 h 26"/>
                <a:gd name="T2" fmla="*/ 21 w 26"/>
                <a:gd name="T3" fmla="*/ 20 h 26"/>
                <a:gd name="T4" fmla="*/ 15 w 26"/>
                <a:gd name="T5" fmla="*/ 7 h 26"/>
                <a:gd name="T6" fmla="*/ 2 w 26"/>
                <a:gd name="T7" fmla="*/ 3 h 26"/>
                <a:gd name="T8" fmla="*/ 17 w 26"/>
                <a:gd name="T9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7" y="25"/>
                  </a:moveTo>
                  <a:cubicBezTo>
                    <a:pt x="21" y="26"/>
                    <a:pt x="26" y="26"/>
                    <a:pt x="21" y="20"/>
                  </a:cubicBezTo>
                  <a:cubicBezTo>
                    <a:pt x="17" y="14"/>
                    <a:pt x="19" y="9"/>
                    <a:pt x="15" y="7"/>
                  </a:cubicBezTo>
                  <a:cubicBezTo>
                    <a:pt x="10" y="5"/>
                    <a:pt x="0" y="0"/>
                    <a:pt x="2" y="3"/>
                  </a:cubicBezTo>
                  <a:cubicBezTo>
                    <a:pt x="6" y="11"/>
                    <a:pt x="13" y="24"/>
                    <a:pt x="1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31" name="Freeform 1163"/>
            <p:cNvSpPr>
              <a:spLocks/>
            </p:cNvSpPr>
            <p:nvPr userDrawn="1"/>
          </p:nvSpPr>
          <p:spPr bwMode="auto">
            <a:xfrm>
              <a:off x="10831513" y="4611688"/>
              <a:ext cx="55563" cy="68263"/>
            </a:xfrm>
            <a:custGeom>
              <a:avLst/>
              <a:gdLst>
                <a:gd name="T0" fmla="*/ 22 w 34"/>
                <a:gd name="T1" fmla="*/ 11 h 41"/>
                <a:gd name="T2" fmla="*/ 11 w 34"/>
                <a:gd name="T3" fmla="*/ 5 h 41"/>
                <a:gd name="T4" fmla="*/ 2 w 34"/>
                <a:gd name="T5" fmla="*/ 6 h 41"/>
                <a:gd name="T6" fmla="*/ 15 w 34"/>
                <a:gd name="T7" fmla="*/ 33 h 41"/>
                <a:gd name="T8" fmla="*/ 32 w 34"/>
                <a:gd name="T9" fmla="*/ 33 h 41"/>
                <a:gd name="T10" fmla="*/ 22 w 34"/>
                <a:gd name="T11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41">
                  <a:moveTo>
                    <a:pt x="22" y="11"/>
                  </a:moveTo>
                  <a:cubicBezTo>
                    <a:pt x="15" y="6"/>
                    <a:pt x="13" y="4"/>
                    <a:pt x="11" y="5"/>
                  </a:cubicBezTo>
                  <a:cubicBezTo>
                    <a:pt x="8" y="6"/>
                    <a:pt x="0" y="0"/>
                    <a:pt x="2" y="6"/>
                  </a:cubicBezTo>
                  <a:cubicBezTo>
                    <a:pt x="6" y="19"/>
                    <a:pt x="11" y="31"/>
                    <a:pt x="15" y="33"/>
                  </a:cubicBezTo>
                  <a:cubicBezTo>
                    <a:pt x="19" y="34"/>
                    <a:pt x="30" y="41"/>
                    <a:pt x="32" y="33"/>
                  </a:cubicBezTo>
                  <a:cubicBezTo>
                    <a:pt x="34" y="26"/>
                    <a:pt x="28" y="16"/>
                    <a:pt x="2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32" name="Freeform 1164"/>
            <p:cNvSpPr>
              <a:spLocks/>
            </p:cNvSpPr>
            <p:nvPr userDrawn="1"/>
          </p:nvSpPr>
          <p:spPr bwMode="auto">
            <a:xfrm>
              <a:off x="10887076" y="4686300"/>
              <a:ext cx="28575" cy="14288"/>
            </a:xfrm>
            <a:custGeom>
              <a:avLst/>
              <a:gdLst>
                <a:gd name="T0" fmla="*/ 8 w 17"/>
                <a:gd name="T1" fmla="*/ 5 h 9"/>
                <a:gd name="T2" fmla="*/ 17 w 17"/>
                <a:gd name="T3" fmla="*/ 2 h 9"/>
                <a:gd name="T4" fmla="*/ 2 w 17"/>
                <a:gd name="T5" fmla="*/ 7 h 9"/>
                <a:gd name="T6" fmla="*/ 8 w 17"/>
                <a:gd name="T7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9">
                  <a:moveTo>
                    <a:pt x="8" y="5"/>
                  </a:moveTo>
                  <a:cubicBezTo>
                    <a:pt x="9" y="4"/>
                    <a:pt x="17" y="4"/>
                    <a:pt x="17" y="2"/>
                  </a:cubicBezTo>
                  <a:cubicBezTo>
                    <a:pt x="16" y="0"/>
                    <a:pt x="0" y="4"/>
                    <a:pt x="2" y="7"/>
                  </a:cubicBezTo>
                  <a:cubicBezTo>
                    <a:pt x="4" y="9"/>
                    <a:pt x="7" y="7"/>
                    <a:pt x="8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33" name="Freeform 1165"/>
            <p:cNvSpPr>
              <a:spLocks/>
            </p:cNvSpPr>
            <p:nvPr userDrawn="1"/>
          </p:nvSpPr>
          <p:spPr bwMode="auto">
            <a:xfrm>
              <a:off x="10923588" y="4695825"/>
              <a:ext cx="26988" cy="26988"/>
            </a:xfrm>
            <a:custGeom>
              <a:avLst/>
              <a:gdLst>
                <a:gd name="T0" fmla="*/ 2 w 16"/>
                <a:gd name="T1" fmla="*/ 15 h 16"/>
                <a:gd name="T2" fmla="*/ 14 w 16"/>
                <a:gd name="T3" fmla="*/ 6 h 16"/>
                <a:gd name="T4" fmla="*/ 6 w 16"/>
                <a:gd name="T5" fmla="*/ 4 h 16"/>
                <a:gd name="T6" fmla="*/ 2 w 16"/>
                <a:gd name="T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6">
                  <a:moveTo>
                    <a:pt x="2" y="15"/>
                  </a:moveTo>
                  <a:cubicBezTo>
                    <a:pt x="5" y="16"/>
                    <a:pt x="16" y="10"/>
                    <a:pt x="14" y="6"/>
                  </a:cubicBezTo>
                  <a:cubicBezTo>
                    <a:pt x="12" y="1"/>
                    <a:pt x="5" y="0"/>
                    <a:pt x="6" y="4"/>
                  </a:cubicBezTo>
                  <a:cubicBezTo>
                    <a:pt x="6" y="8"/>
                    <a:pt x="0" y="14"/>
                    <a:pt x="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34" name="Freeform 1166"/>
            <p:cNvSpPr>
              <a:spLocks/>
            </p:cNvSpPr>
            <p:nvPr userDrawn="1"/>
          </p:nvSpPr>
          <p:spPr bwMode="auto">
            <a:xfrm>
              <a:off x="10939463" y="4711700"/>
              <a:ext cx="17463" cy="19050"/>
            </a:xfrm>
            <a:custGeom>
              <a:avLst/>
              <a:gdLst>
                <a:gd name="T0" fmla="*/ 2 w 11"/>
                <a:gd name="T1" fmla="*/ 10 h 12"/>
                <a:gd name="T2" fmla="*/ 3 w 11"/>
                <a:gd name="T3" fmla="*/ 7 h 12"/>
                <a:gd name="T4" fmla="*/ 5 w 11"/>
                <a:gd name="T5" fmla="*/ 1 h 12"/>
                <a:gd name="T6" fmla="*/ 2 w 11"/>
                <a:gd name="T7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2" y="10"/>
                  </a:moveTo>
                  <a:cubicBezTo>
                    <a:pt x="2" y="12"/>
                    <a:pt x="3" y="7"/>
                    <a:pt x="3" y="7"/>
                  </a:cubicBezTo>
                  <a:cubicBezTo>
                    <a:pt x="3" y="6"/>
                    <a:pt x="11" y="0"/>
                    <a:pt x="5" y="1"/>
                  </a:cubicBezTo>
                  <a:cubicBezTo>
                    <a:pt x="0" y="2"/>
                    <a:pt x="2" y="7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35" name="Freeform 1167"/>
            <p:cNvSpPr>
              <a:spLocks/>
            </p:cNvSpPr>
            <p:nvPr userDrawn="1"/>
          </p:nvSpPr>
          <p:spPr bwMode="auto">
            <a:xfrm>
              <a:off x="10787063" y="4813300"/>
              <a:ext cx="23813" cy="26988"/>
            </a:xfrm>
            <a:custGeom>
              <a:avLst/>
              <a:gdLst>
                <a:gd name="T0" fmla="*/ 9 w 15"/>
                <a:gd name="T1" fmla="*/ 1 h 16"/>
                <a:gd name="T2" fmla="*/ 0 w 15"/>
                <a:gd name="T3" fmla="*/ 7 h 16"/>
                <a:gd name="T4" fmla="*/ 10 w 15"/>
                <a:gd name="T5" fmla="*/ 14 h 16"/>
                <a:gd name="T6" fmla="*/ 9 w 15"/>
                <a:gd name="T7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6">
                  <a:moveTo>
                    <a:pt x="9" y="1"/>
                  </a:moveTo>
                  <a:cubicBezTo>
                    <a:pt x="5" y="0"/>
                    <a:pt x="4" y="3"/>
                    <a:pt x="0" y="7"/>
                  </a:cubicBezTo>
                  <a:cubicBezTo>
                    <a:pt x="2" y="11"/>
                    <a:pt x="5" y="16"/>
                    <a:pt x="10" y="14"/>
                  </a:cubicBezTo>
                  <a:cubicBezTo>
                    <a:pt x="15" y="12"/>
                    <a:pt x="13" y="2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36" name="Freeform 1168"/>
            <p:cNvSpPr>
              <a:spLocks/>
            </p:cNvSpPr>
            <p:nvPr userDrawn="1"/>
          </p:nvSpPr>
          <p:spPr bwMode="auto">
            <a:xfrm>
              <a:off x="10809288" y="4803775"/>
              <a:ext cx="15875" cy="28575"/>
            </a:xfrm>
            <a:custGeom>
              <a:avLst/>
              <a:gdLst>
                <a:gd name="T0" fmla="*/ 7 w 9"/>
                <a:gd name="T1" fmla="*/ 4 h 17"/>
                <a:gd name="T2" fmla="*/ 0 w 9"/>
                <a:gd name="T3" fmla="*/ 3 h 17"/>
                <a:gd name="T4" fmla="*/ 6 w 9"/>
                <a:gd name="T5" fmla="*/ 12 h 17"/>
                <a:gd name="T6" fmla="*/ 7 w 9"/>
                <a:gd name="T7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7">
                  <a:moveTo>
                    <a:pt x="7" y="4"/>
                  </a:moveTo>
                  <a:cubicBezTo>
                    <a:pt x="5" y="3"/>
                    <a:pt x="0" y="0"/>
                    <a:pt x="0" y="3"/>
                  </a:cubicBezTo>
                  <a:cubicBezTo>
                    <a:pt x="0" y="10"/>
                    <a:pt x="2" y="17"/>
                    <a:pt x="6" y="12"/>
                  </a:cubicBezTo>
                  <a:cubicBezTo>
                    <a:pt x="9" y="8"/>
                    <a:pt x="9" y="6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37" name="Freeform 1169"/>
            <p:cNvSpPr>
              <a:spLocks/>
            </p:cNvSpPr>
            <p:nvPr userDrawn="1"/>
          </p:nvSpPr>
          <p:spPr bwMode="auto">
            <a:xfrm>
              <a:off x="10707688" y="4760913"/>
              <a:ext cx="15875" cy="20638"/>
            </a:xfrm>
            <a:custGeom>
              <a:avLst/>
              <a:gdLst>
                <a:gd name="T0" fmla="*/ 9 w 10"/>
                <a:gd name="T1" fmla="*/ 11 h 13"/>
                <a:gd name="T2" fmla="*/ 7 w 10"/>
                <a:gd name="T3" fmla="*/ 3 h 13"/>
                <a:gd name="T4" fmla="*/ 0 w 10"/>
                <a:gd name="T5" fmla="*/ 3 h 13"/>
                <a:gd name="T6" fmla="*/ 9 w 10"/>
                <a:gd name="T7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3">
                  <a:moveTo>
                    <a:pt x="9" y="11"/>
                  </a:moveTo>
                  <a:cubicBezTo>
                    <a:pt x="10" y="10"/>
                    <a:pt x="8" y="5"/>
                    <a:pt x="7" y="3"/>
                  </a:cubicBezTo>
                  <a:cubicBezTo>
                    <a:pt x="7" y="1"/>
                    <a:pt x="2" y="0"/>
                    <a:pt x="0" y="3"/>
                  </a:cubicBezTo>
                  <a:cubicBezTo>
                    <a:pt x="2" y="7"/>
                    <a:pt x="7" y="13"/>
                    <a:pt x="9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38" name="Freeform 1170"/>
            <p:cNvSpPr>
              <a:spLocks/>
            </p:cNvSpPr>
            <p:nvPr userDrawn="1"/>
          </p:nvSpPr>
          <p:spPr bwMode="auto">
            <a:xfrm>
              <a:off x="10761663" y="4730750"/>
              <a:ext cx="15875" cy="23813"/>
            </a:xfrm>
            <a:custGeom>
              <a:avLst/>
              <a:gdLst>
                <a:gd name="T0" fmla="*/ 4 w 10"/>
                <a:gd name="T1" fmla="*/ 2 h 14"/>
                <a:gd name="T2" fmla="*/ 5 w 10"/>
                <a:gd name="T3" fmla="*/ 14 h 14"/>
                <a:gd name="T4" fmla="*/ 7 w 10"/>
                <a:gd name="T5" fmla="*/ 7 h 14"/>
                <a:gd name="T6" fmla="*/ 4 w 10"/>
                <a:gd name="T7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4">
                  <a:moveTo>
                    <a:pt x="4" y="2"/>
                  </a:moveTo>
                  <a:cubicBezTo>
                    <a:pt x="3" y="7"/>
                    <a:pt x="0" y="14"/>
                    <a:pt x="5" y="14"/>
                  </a:cubicBezTo>
                  <a:cubicBezTo>
                    <a:pt x="10" y="14"/>
                    <a:pt x="9" y="12"/>
                    <a:pt x="7" y="7"/>
                  </a:cubicBezTo>
                  <a:cubicBezTo>
                    <a:pt x="5" y="3"/>
                    <a:pt x="6" y="0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39" name="Freeform 1171"/>
            <p:cNvSpPr>
              <a:spLocks/>
            </p:cNvSpPr>
            <p:nvPr userDrawn="1"/>
          </p:nvSpPr>
          <p:spPr bwMode="auto">
            <a:xfrm>
              <a:off x="10618788" y="4572000"/>
              <a:ext cx="142875" cy="80963"/>
            </a:xfrm>
            <a:custGeom>
              <a:avLst/>
              <a:gdLst>
                <a:gd name="T0" fmla="*/ 80 w 86"/>
                <a:gd name="T1" fmla="*/ 1 h 49"/>
                <a:gd name="T2" fmla="*/ 72 w 86"/>
                <a:gd name="T3" fmla="*/ 5 h 49"/>
                <a:gd name="T4" fmla="*/ 74 w 86"/>
                <a:gd name="T5" fmla="*/ 15 h 49"/>
                <a:gd name="T6" fmla="*/ 63 w 86"/>
                <a:gd name="T7" fmla="*/ 27 h 49"/>
                <a:gd name="T8" fmla="*/ 48 w 86"/>
                <a:gd name="T9" fmla="*/ 34 h 49"/>
                <a:gd name="T10" fmla="*/ 38 w 86"/>
                <a:gd name="T11" fmla="*/ 19 h 49"/>
                <a:gd name="T12" fmla="*/ 34 w 86"/>
                <a:gd name="T13" fmla="*/ 30 h 49"/>
                <a:gd name="T14" fmla="*/ 8 w 86"/>
                <a:gd name="T15" fmla="*/ 26 h 49"/>
                <a:gd name="T16" fmla="*/ 3 w 86"/>
                <a:gd name="T17" fmla="*/ 32 h 49"/>
                <a:gd name="T18" fmla="*/ 15 w 86"/>
                <a:gd name="T19" fmla="*/ 41 h 49"/>
                <a:gd name="T20" fmla="*/ 29 w 86"/>
                <a:gd name="T21" fmla="*/ 48 h 49"/>
                <a:gd name="T22" fmla="*/ 48 w 86"/>
                <a:gd name="T23" fmla="*/ 48 h 49"/>
                <a:gd name="T24" fmla="*/ 61 w 86"/>
                <a:gd name="T25" fmla="*/ 43 h 49"/>
                <a:gd name="T26" fmla="*/ 68 w 86"/>
                <a:gd name="T27" fmla="*/ 34 h 49"/>
                <a:gd name="T28" fmla="*/ 72 w 86"/>
                <a:gd name="T29" fmla="*/ 29 h 49"/>
                <a:gd name="T30" fmla="*/ 82 w 86"/>
                <a:gd name="T31" fmla="*/ 27 h 49"/>
                <a:gd name="T32" fmla="*/ 79 w 86"/>
                <a:gd name="T33" fmla="*/ 25 h 49"/>
                <a:gd name="T34" fmla="*/ 82 w 86"/>
                <a:gd name="T35" fmla="*/ 14 h 49"/>
                <a:gd name="T36" fmla="*/ 86 w 86"/>
                <a:gd name="T37" fmla="*/ 6 h 49"/>
                <a:gd name="T38" fmla="*/ 80 w 86"/>
                <a:gd name="T39" fmla="*/ 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49">
                  <a:moveTo>
                    <a:pt x="80" y="1"/>
                  </a:moveTo>
                  <a:cubicBezTo>
                    <a:pt x="76" y="0"/>
                    <a:pt x="73" y="2"/>
                    <a:pt x="72" y="5"/>
                  </a:cubicBezTo>
                  <a:cubicBezTo>
                    <a:pt x="70" y="8"/>
                    <a:pt x="75" y="13"/>
                    <a:pt x="74" y="15"/>
                  </a:cubicBezTo>
                  <a:cubicBezTo>
                    <a:pt x="73" y="18"/>
                    <a:pt x="69" y="24"/>
                    <a:pt x="63" y="27"/>
                  </a:cubicBezTo>
                  <a:cubicBezTo>
                    <a:pt x="58" y="31"/>
                    <a:pt x="53" y="34"/>
                    <a:pt x="48" y="34"/>
                  </a:cubicBezTo>
                  <a:cubicBezTo>
                    <a:pt x="43" y="34"/>
                    <a:pt x="43" y="22"/>
                    <a:pt x="38" y="19"/>
                  </a:cubicBezTo>
                  <a:cubicBezTo>
                    <a:pt x="33" y="15"/>
                    <a:pt x="36" y="27"/>
                    <a:pt x="34" y="30"/>
                  </a:cubicBezTo>
                  <a:cubicBezTo>
                    <a:pt x="31" y="33"/>
                    <a:pt x="18" y="29"/>
                    <a:pt x="8" y="26"/>
                  </a:cubicBezTo>
                  <a:cubicBezTo>
                    <a:pt x="0" y="25"/>
                    <a:pt x="3" y="27"/>
                    <a:pt x="3" y="32"/>
                  </a:cubicBezTo>
                  <a:cubicBezTo>
                    <a:pt x="3" y="37"/>
                    <a:pt x="11" y="37"/>
                    <a:pt x="15" y="41"/>
                  </a:cubicBezTo>
                  <a:cubicBezTo>
                    <a:pt x="19" y="44"/>
                    <a:pt x="24" y="48"/>
                    <a:pt x="29" y="48"/>
                  </a:cubicBezTo>
                  <a:cubicBezTo>
                    <a:pt x="34" y="48"/>
                    <a:pt x="43" y="46"/>
                    <a:pt x="48" y="48"/>
                  </a:cubicBezTo>
                  <a:cubicBezTo>
                    <a:pt x="53" y="49"/>
                    <a:pt x="57" y="46"/>
                    <a:pt x="61" y="43"/>
                  </a:cubicBezTo>
                  <a:cubicBezTo>
                    <a:pt x="66" y="41"/>
                    <a:pt x="64" y="38"/>
                    <a:pt x="68" y="34"/>
                  </a:cubicBezTo>
                  <a:cubicBezTo>
                    <a:pt x="72" y="30"/>
                    <a:pt x="70" y="30"/>
                    <a:pt x="72" y="29"/>
                  </a:cubicBezTo>
                  <a:cubicBezTo>
                    <a:pt x="73" y="28"/>
                    <a:pt x="78" y="29"/>
                    <a:pt x="82" y="27"/>
                  </a:cubicBezTo>
                  <a:cubicBezTo>
                    <a:pt x="85" y="25"/>
                    <a:pt x="80" y="28"/>
                    <a:pt x="79" y="25"/>
                  </a:cubicBezTo>
                  <a:cubicBezTo>
                    <a:pt x="78" y="22"/>
                    <a:pt x="80" y="15"/>
                    <a:pt x="82" y="14"/>
                  </a:cubicBezTo>
                  <a:cubicBezTo>
                    <a:pt x="83" y="13"/>
                    <a:pt x="86" y="12"/>
                    <a:pt x="86" y="6"/>
                  </a:cubicBezTo>
                  <a:cubicBezTo>
                    <a:pt x="85" y="1"/>
                    <a:pt x="83" y="1"/>
                    <a:pt x="8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40" name="Freeform 1172"/>
            <p:cNvSpPr>
              <a:spLocks/>
            </p:cNvSpPr>
            <p:nvPr userDrawn="1"/>
          </p:nvSpPr>
          <p:spPr bwMode="auto">
            <a:xfrm>
              <a:off x="10587038" y="4492625"/>
              <a:ext cx="22225" cy="28575"/>
            </a:xfrm>
            <a:custGeom>
              <a:avLst/>
              <a:gdLst>
                <a:gd name="T0" fmla="*/ 3 w 13"/>
                <a:gd name="T1" fmla="*/ 16 h 18"/>
                <a:gd name="T2" fmla="*/ 8 w 13"/>
                <a:gd name="T3" fmla="*/ 7 h 18"/>
                <a:gd name="T4" fmla="*/ 2 w 13"/>
                <a:gd name="T5" fmla="*/ 3 h 18"/>
                <a:gd name="T6" fmla="*/ 3 w 13"/>
                <a:gd name="T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8">
                  <a:moveTo>
                    <a:pt x="3" y="16"/>
                  </a:moveTo>
                  <a:cubicBezTo>
                    <a:pt x="7" y="14"/>
                    <a:pt x="13" y="9"/>
                    <a:pt x="8" y="7"/>
                  </a:cubicBezTo>
                  <a:cubicBezTo>
                    <a:pt x="2" y="5"/>
                    <a:pt x="1" y="0"/>
                    <a:pt x="2" y="3"/>
                  </a:cubicBezTo>
                  <a:cubicBezTo>
                    <a:pt x="4" y="10"/>
                    <a:pt x="0" y="18"/>
                    <a:pt x="3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41" name="Freeform 1173"/>
            <p:cNvSpPr>
              <a:spLocks/>
            </p:cNvSpPr>
            <p:nvPr userDrawn="1"/>
          </p:nvSpPr>
          <p:spPr bwMode="auto">
            <a:xfrm>
              <a:off x="10660063" y="4464050"/>
              <a:ext cx="26988" cy="30163"/>
            </a:xfrm>
            <a:custGeom>
              <a:avLst/>
              <a:gdLst>
                <a:gd name="T0" fmla="*/ 14 w 16"/>
                <a:gd name="T1" fmla="*/ 12 h 18"/>
                <a:gd name="T2" fmla="*/ 1 w 16"/>
                <a:gd name="T3" fmla="*/ 5 h 18"/>
                <a:gd name="T4" fmla="*/ 14 w 16"/>
                <a:gd name="T5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8">
                  <a:moveTo>
                    <a:pt x="14" y="12"/>
                  </a:moveTo>
                  <a:cubicBezTo>
                    <a:pt x="11" y="6"/>
                    <a:pt x="1" y="0"/>
                    <a:pt x="1" y="5"/>
                  </a:cubicBezTo>
                  <a:cubicBezTo>
                    <a:pt x="0" y="13"/>
                    <a:pt x="16" y="18"/>
                    <a:pt x="1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42" name="Freeform 1174"/>
            <p:cNvSpPr>
              <a:spLocks/>
            </p:cNvSpPr>
            <p:nvPr userDrawn="1"/>
          </p:nvSpPr>
          <p:spPr bwMode="auto">
            <a:xfrm>
              <a:off x="10677526" y="4513263"/>
              <a:ext cx="33338" cy="23813"/>
            </a:xfrm>
            <a:custGeom>
              <a:avLst/>
              <a:gdLst>
                <a:gd name="T0" fmla="*/ 19 w 20"/>
                <a:gd name="T1" fmla="*/ 7 h 14"/>
                <a:gd name="T2" fmla="*/ 9 w 20"/>
                <a:gd name="T3" fmla="*/ 1 h 14"/>
                <a:gd name="T4" fmla="*/ 3 w 20"/>
                <a:gd name="T5" fmla="*/ 5 h 14"/>
                <a:gd name="T6" fmla="*/ 19 w 20"/>
                <a:gd name="T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4">
                  <a:moveTo>
                    <a:pt x="19" y="7"/>
                  </a:moveTo>
                  <a:cubicBezTo>
                    <a:pt x="20" y="0"/>
                    <a:pt x="10" y="2"/>
                    <a:pt x="9" y="1"/>
                  </a:cubicBezTo>
                  <a:cubicBezTo>
                    <a:pt x="8" y="0"/>
                    <a:pt x="0" y="2"/>
                    <a:pt x="3" y="5"/>
                  </a:cubicBezTo>
                  <a:cubicBezTo>
                    <a:pt x="6" y="9"/>
                    <a:pt x="18" y="14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43" name="Freeform 1175"/>
            <p:cNvSpPr>
              <a:spLocks/>
            </p:cNvSpPr>
            <p:nvPr userDrawn="1"/>
          </p:nvSpPr>
          <p:spPr bwMode="auto">
            <a:xfrm>
              <a:off x="10612438" y="4608513"/>
              <a:ext cx="7938" cy="22225"/>
            </a:xfrm>
            <a:custGeom>
              <a:avLst/>
              <a:gdLst>
                <a:gd name="T0" fmla="*/ 1 w 5"/>
                <a:gd name="T1" fmla="*/ 7 h 14"/>
                <a:gd name="T2" fmla="*/ 4 w 5"/>
                <a:gd name="T3" fmla="*/ 11 h 14"/>
                <a:gd name="T4" fmla="*/ 1 w 5"/>
                <a:gd name="T5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4">
                  <a:moveTo>
                    <a:pt x="1" y="7"/>
                  </a:moveTo>
                  <a:cubicBezTo>
                    <a:pt x="2" y="13"/>
                    <a:pt x="5" y="14"/>
                    <a:pt x="4" y="11"/>
                  </a:cubicBezTo>
                  <a:cubicBezTo>
                    <a:pt x="2" y="7"/>
                    <a:pt x="0" y="0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44" name="Freeform 1176"/>
            <p:cNvSpPr>
              <a:spLocks/>
            </p:cNvSpPr>
            <p:nvPr userDrawn="1"/>
          </p:nvSpPr>
          <p:spPr bwMode="auto">
            <a:xfrm>
              <a:off x="10594976" y="4611688"/>
              <a:ext cx="1588" cy="0"/>
            </a:xfrm>
            <a:custGeom>
              <a:avLst/>
              <a:gdLst>
                <a:gd name="T0" fmla="*/ 0 w 1"/>
                <a:gd name="T1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45" name="Freeform 1177"/>
            <p:cNvSpPr>
              <a:spLocks/>
            </p:cNvSpPr>
            <p:nvPr userDrawn="1"/>
          </p:nvSpPr>
          <p:spPr bwMode="auto">
            <a:xfrm>
              <a:off x="10572751" y="4610100"/>
              <a:ext cx="22225" cy="12700"/>
            </a:xfrm>
            <a:custGeom>
              <a:avLst/>
              <a:gdLst>
                <a:gd name="T0" fmla="*/ 3 w 13"/>
                <a:gd name="T1" fmla="*/ 3 h 8"/>
                <a:gd name="T2" fmla="*/ 12 w 13"/>
                <a:gd name="T3" fmla="*/ 4 h 8"/>
                <a:gd name="T4" fmla="*/ 13 w 13"/>
                <a:gd name="T5" fmla="*/ 1 h 8"/>
                <a:gd name="T6" fmla="*/ 12 w 13"/>
                <a:gd name="T7" fmla="*/ 1 h 8"/>
                <a:gd name="T8" fmla="*/ 3 w 13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3" y="3"/>
                  </a:moveTo>
                  <a:cubicBezTo>
                    <a:pt x="7" y="5"/>
                    <a:pt x="12" y="8"/>
                    <a:pt x="12" y="4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9" y="1"/>
                    <a:pt x="0" y="0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46" name="Freeform 1178"/>
            <p:cNvSpPr>
              <a:spLocks/>
            </p:cNvSpPr>
            <p:nvPr userDrawn="1"/>
          </p:nvSpPr>
          <p:spPr bwMode="auto">
            <a:xfrm>
              <a:off x="11220451" y="5789613"/>
              <a:ext cx="193675" cy="385763"/>
            </a:xfrm>
            <a:custGeom>
              <a:avLst/>
              <a:gdLst>
                <a:gd name="T0" fmla="*/ 100 w 117"/>
                <a:gd name="T1" fmla="*/ 123 h 233"/>
                <a:gd name="T2" fmla="*/ 79 w 117"/>
                <a:gd name="T3" fmla="*/ 109 h 233"/>
                <a:gd name="T4" fmla="*/ 72 w 117"/>
                <a:gd name="T5" fmla="*/ 92 h 233"/>
                <a:gd name="T6" fmla="*/ 69 w 117"/>
                <a:gd name="T7" fmla="*/ 78 h 233"/>
                <a:gd name="T8" fmla="*/ 61 w 117"/>
                <a:gd name="T9" fmla="*/ 74 h 233"/>
                <a:gd name="T10" fmla="*/ 59 w 117"/>
                <a:gd name="T11" fmla="*/ 84 h 233"/>
                <a:gd name="T12" fmla="*/ 51 w 117"/>
                <a:gd name="T13" fmla="*/ 74 h 233"/>
                <a:gd name="T14" fmla="*/ 50 w 117"/>
                <a:gd name="T15" fmla="*/ 50 h 233"/>
                <a:gd name="T16" fmla="*/ 59 w 117"/>
                <a:gd name="T17" fmla="*/ 30 h 233"/>
                <a:gd name="T18" fmla="*/ 44 w 117"/>
                <a:gd name="T19" fmla="*/ 34 h 233"/>
                <a:gd name="T20" fmla="*/ 50 w 117"/>
                <a:gd name="T21" fmla="*/ 23 h 233"/>
                <a:gd name="T22" fmla="*/ 41 w 117"/>
                <a:gd name="T23" fmla="*/ 14 h 233"/>
                <a:gd name="T24" fmla="*/ 38 w 117"/>
                <a:gd name="T25" fmla="*/ 7 h 233"/>
                <a:gd name="T26" fmla="*/ 30 w 117"/>
                <a:gd name="T27" fmla="*/ 1 h 233"/>
                <a:gd name="T28" fmla="*/ 18 w 117"/>
                <a:gd name="T29" fmla="*/ 5 h 233"/>
                <a:gd name="T30" fmla="*/ 26 w 117"/>
                <a:gd name="T31" fmla="*/ 32 h 233"/>
                <a:gd name="T32" fmla="*/ 36 w 117"/>
                <a:gd name="T33" fmla="*/ 54 h 233"/>
                <a:gd name="T34" fmla="*/ 35 w 117"/>
                <a:gd name="T35" fmla="*/ 72 h 233"/>
                <a:gd name="T36" fmla="*/ 38 w 117"/>
                <a:gd name="T37" fmla="*/ 87 h 233"/>
                <a:gd name="T38" fmla="*/ 41 w 117"/>
                <a:gd name="T39" fmla="*/ 100 h 233"/>
                <a:gd name="T40" fmla="*/ 43 w 117"/>
                <a:gd name="T41" fmla="*/ 121 h 233"/>
                <a:gd name="T42" fmla="*/ 40 w 117"/>
                <a:gd name="T43" fmla="*/ 125 h 233"/>
                <a:gd name="T44" fmla="*/ 31 w 117"/>
                <a:gd name="T45" fmla="*/ 134 h 233"/>
                <a:gd name="T46" fmla="*/ 25 w 117"/>
                <a:gd name="T47" fmla="*/ 142 h 233"/>
                <a:gd name="T48" fmla="*/ 4 w 117"/>
                <a:gd name="T49" fmla="*/ 154 h 233"/>
                <a:gd name="T50" fmla="*/ 12 w 117"/>
                <a:gd name="T51" fmla="*/ 173 h 233"/>
                <a:gd name="T52" fmla="*/ 30 w 117"/>
                <a:gd name="T53" fmla="*/ 195 h 233"/>
                <a:gd name="T54" fmla="*/ 16 w 117"/>
                <a:gd name="T55" fmla="*/ 213 h 233"/>
                <a:gd name="T56" fmla="*/ 2 w 117"/>
                <a:gd name="T57" fmla="*/ 219 h 233"/>
                <a:gd name="T58" fmla="*/ 12 w 117"/>
                <a:gd name="T59" fmla="*/ 231 h 233"/>
                <a:gd name="T60" fmla="*/ 27 w 117"/>
                <a:gd name="T61" fmla="*/ 226 h 233"/>
                <a:gd name="T62" fmla="*/ 46 w 117"/>
                <a:gd name="T63" fmla="*/ 206 h 233"/>
                <a:gd name="T64" fmla="*/ 65 w 117"/>
                <a:gd name="T65" fmla="*/ 181 h 233"/>
                <a:gd name="T66" fmla="*/ 75 w 117"/>
                <a:gd name="T67" fmla="*/ 164 h 233"/>
                <a:gd name="T68" fmla="*/ 83 w 117"/>
                <a:gd name="T69" fmla="*/ 157 h 233"/>
                <a:gd name="T70" fmla="*/ 98 w 117"/>
                <a:gd name="T71" fmla="*/ 150 h 233"/>
                <a:gd name="T72" fmla="*/ 105 w 117"/>
                <a:gd name="T73" fmla="*/ 140 h 233"/>
                <a:gd name="T74" fmla="*/ 113 w 117"/>
                <a:gd name="T75" fmla="*/ 125 h 233"/>
                <a:gd name="T76" fmla="*/ 100 w 117"/>
                <a:gd name="T77" fmla="*/ 12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7" h="233">
                  <a:moveTo>
                    <a:pt x="100" y="123"/>
                  </a:moveTo>
                  <a:cubicBezTo>
                    <a:pt x="83" y="130"/>
                    <a:pt x="83" y="115"/>
                    <a:pt x="79" y="109"/>
                  </a:cubicBezTo>
                  <a:cubicBezTo>
                    <a:pt x="76" y="103"/>
                    <a:pt x="72" y="96"/>
                    <a:pt x="72" y="92"/>
                  </a:cubicBezTo>
                  <a:cubicBezTo>
                    <a:pt x="72" y="87"/>
                    <a:pt x="71" y="82"/>
                    <a:pt x="69" y="78"/>
                  </a:cubicBezTo>
                  <a:cubicBezTo>
                    <a:pt x="67" y="74"/>
                    <a:pt x="61" y="73"/>
                    <a:pt x="61" y="74"/>
                  </a:cubicBezTo>
                  <a:cubicBezTo>
                    <a:pt x="60" y="76"/>
                    <a:pt x="59" y="81"/>
                    <a:pt x="59" y="84"/>
                  </a:cubicBezTo>
                  <a:cubicBezTo>
                    <a:pt x="55" y="83"/>
                    <a:pt x="51" y="80"/>
                    <a:pt x="51" y="74"/>
                  </a:cubicBezTo>
                  <a:cubicBezTo>
                    <a:pt x="51" y="67"/>
                    <a:pt x="46" y="57"/>
                    <a:pt x="50" y="50"/>
                  </a:cubicBezTo>
                  <a:cubicBezTo>
                    <a:pt x="54" y="43"/>
                    <a:pt x="61" y="31"/>
                    <a:pt x="59" y="30"/>
                  </a:cubicBezTo>
                  <a:cubicBezTo>
                    <a:pt x="56" y="30"/>
                    <a:pt x="45" y="40"/>
                    <a:pt x="44" y="34"/>
                  </a:cubicBezTo>
                  <a:cubicBezTo>
                    <a:pt x="44" y="28"/>
                    <a:pt x="54" y="26"/>
                    <a:pt x="50" y="23"/>
                  </a:cubicBezTo>
                  <a:cubicBezTo>
                    <a:pt x="46" y="21"/>
                    <a:pt x="43" y="15"/>
                    <a:pt x="41" y="14"/>
                  </a:cubicBezTo>
                  <a:cubicBezTo>
                    <a:pt x="39" y="12"/>
                    <a:pt x="39" y="11"/>
                    <a:pt x="38" y="7"/>
                  </a:cubicBezTo>
                  <a:cubicBezTo>
                    <a:pt x="38" y="3"/>
                    <a:pt x="32" y="0"/>
                    <a:pt x="30" y="1"/>
                  </a:cubicBezTo>
                  <a:cubicBezTo>
                    <a:pt x="28" y="2"/>
                    <a:pt x="17" y="2"/>
                    <a:pt x="18" y="5"/>
                  </a:cubicBezTo>
                  <a:cubicBezTo>
                    <a:pt x="21" y="18"/>
                    <a:pt x="23" y="19"/>
                    <a:pt x="26" y="32"/>
                  </a:cubicBezTo>
                  <a:cubicBezTo>
                    <a:pt x="30" y="44"/>
                    <a:pt x="36" y="47"/>
                    <a:pt x="36" y="54"/>
                  </a:cubicBezTo>
                  <a:cubicBezTo>
                    <a:pt x="36" y="62"/>
                    <a:pt x="33" y="67"/>
                    <a:pt x="35" y="72"/>
                  </a:cubicBezTo>
                  <a:cubicBezTo>
                    <a:pt x="38" y="78"/>
                    <a:pt x="38" y="84"/>
                    <a:pt x="38" y="87"/>
                  </a:cubicBezTo>
                  <a:cubicBezTo>
                    <a:pt x="39" y="89"/>
                    <a:pt x="42" y="95"/>
                    <a:pt x="41" y="100"/>
                  </a:cubicBezTo>
                  <a:cubicBezTo>
                    <a:pt x="41" y="105"/>
                    <a:pt x="45" y="117"/>
                    <a:pt x="43" y="121"/>
                  </a:cubicBezTo>
                  <a:cubicBezTo>
                    <a:pt x="40" y="125"/>
                    <a:pt x="40" y="121"/>
                    <a:pt x="40" y="125"/>
                  </a:cubicBezTo>
                  <a:cubicBezTo>
                    <a:pt x="39" y="132"/>
                    <a:pt x="34" y="131"/>
                    <a:pt x="31" y="134"/>
                  </a:cubicBezTo>
                  <a:cubicBezTo>
                    <a:pt x="28" y="136"/>
                    <a:pt x="28" y="140"/>
                    <a:pt x="25" y="142"/>
                  </a:cubicBezTo>
                  <a:cubicBezTo>
                    <a:pt x="22" y="143"/>
                    <a:pt x="5" y="144"/>
                    <a:pt x="4" y="154"/>
                  </a:cubicBezTo>
                  <a:cubicBezTo>
                    <a:pt x="3" y="164"/>
                    <a:pt x="3" y="168"/>
                    <a:pt x="12" y="173"/>
                  </a:cubicBezTo>
                  <a:cubicBezTo>
                    <a:pt x="22" y="178"/>
                    <a:pt x="32" y="191"/>
                    <a:pt x="30" y="195"/>
                  </a:cubicBezTo>
                  <a:cubicBezTo>
                    <a:pt x="28" y="199"/>
                    <a:pt x="22" y="210"/>
                    <a:pt x="16" y="213"/>
                  </a:cubicBezTo>
                  <a:cubicBezTo>
                    <a:pt x="11" y="217"/>
                    <a:pt x="0" y="214"/>
                    <a:pt x="2" y="219"/>
                  </a:cubicBezTo>
                  <a:cubicBezTo>
                    <a:pt x="4" y="224"/>
                    <a:pt x="8" y="229"/>
                    <a:pt x="12" y="231"/>
                  </a:cubicBezTo>
                  <a:cubicBezTo>
                    <a:pt x="16" y="233"/>
                    <a:pt x="21" y="232"/>
                    <a:pt x="27" y="226"/>
                  </a:cubicBezTo>
                  <a:cubicBezTo>
                    <a:pt x="34" y="219"/>
                    <a:pt x="31" y="216"/>
                    <a:pt x="46" y="206"/>
                  </a:cubicBezTo>
                  <a:cubicBezTo>
                    <a:pt x="61" y="196"/>
                    <a:pt x="65" y="187"/>
                    <a:pt x="65" y="181"/>
                  </a:cubicBezTo>
                  <a:cubicBezTo>
                    <a:pt x="65" y="176"/>
                    <a:pt x="71" y="167"/>
                    <a:pt x="75" y="164"/>
                  </a:cubicBezTo>
                  <a:cubicBezTo>
                    <a:pt x="79" y="162"/>
                    <a:pt x="80" y="158"/>
                    <a:pt x="83" y="157"/>
                  </a:cubicBezTo>
                  <a:cubicBezTo>
                    <a:pt x="87" y="156"/>
                    <a:pt x="94" y="151"/>
                    <a:pt x="98" y="150"/>
                  </a:cubicBezTo>
                  <a:cubicBezTo>
                    <a:pt x="102" y="150"/>
                    <a:pt x="103" y="147"/>
                    <a:pt x="105" y="140"/>
                  </a:cubicBezTo>
                  <a:cubicBezTo>
                    <a:pt x="106" y="132"/>
                    <a:pt x="111" y="130"/>
                    <a:pt x="113" y="125"/>
                  </a:cubicBezTo>
                  <a:cubicBezTo>
                    <a:pt x="115" y="119"/>
                    <a:pt x="117" y="116"/>
                    <a:pt x="100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47" name="Freeform 1179"/>
            <p:cNvSpPr>
              <a:spLocks/>
            </p:cNvSpPr>
            <p:nvPr userDrawn="1"/>
          </p:nvSpPr>
          <p:spPr bwMode="auto">
            <a:xfrm>
              <a:off x="11328401" y="5892800"/>
              <a:ext cx="9525" cy="11113"/>
            </a:xfrm>
            <a:custGeom>
              <a:avLst/>
              <a:gdLst>
                <a:gd name="T0" fmla="*/ 2 w 6"/>
                <a:gd name="T1" fmla="*/ 5 h 6"/>
                <a:gd name="T2" fmla="*/ 4 w 6"/>
                <a:gd name="T3" fmla="*/ 2 h 6"/>
                <a:gd name="T4" fmla="*/ 2 w 6"/>
                <a:gd name="T5" fmla="*/ 2 h 6"/>
                <a:gd name="T6" fmla="*/ 2 w 6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2" y="5"/>
                  </a:moveTo>
                  <a:cubicBezTo>
                    <a:pt x="5" y="4"/>
                    <a:pt x="6" y="4"/>
                    <a:pt x="4" y="2"/>
                  </a:cubicBezTo>
                  <a:cubicBezTo>
                    <a:pt x="3" y="0"/>
                    <a:pt x="3" y="1"/>
                    <a:pt x="2" y="2"/>
                  </a:cubicBezTo>
                  <a:cubicBezTo>
                    <a:pt x="1" y="5"/>
                    <a:pt x="0" y="6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48" name="Freeform 1180"/>
            <p:cNvSpPr>
              <a:spLocks/>
            </p:cNvSpPr>
            <p:nvPr userDrawn="1"/>
          </p:nvSpPr>
          <p:spPr bwMode="auto">
            <a:xfrm>
              <a:off x="10883901" y="6105525"/>
              <a:ext cx="322263" cy="333375"/>
            </a:xfrm>
            <a:custGeom>
              <a:avLst/>
              <a:gdLst>
                <a:gd name="T0" fmla="*/ 187 w 194"/>
                <a:gd name="T1" fmla="*/ 21 h 201"/>
                <a:gd name="T2" fmla="*/ 177 w 194"/>
                <a:gd name="T3" fmla="*/ 11 h 201"/>
                <a:gd name="T4" fmla="*/ 166 w 194"/>
                <a:gd name="T5" fmla="*/ 4 h 201"/>
                <a:gd name="T6" fmla="*/ 164 w 194"/>
                <a:gd name="T7" fmla="*/ 24 h 201"/>
                <a:gd name="T8" fmla="*/ 149 w 194"/>
                <a:gd name="T9" fmla="*/ 34 h 201"/>
                <a:gd name="T10" fmla="*/ 132 w 194"/>
                <a:gd name="T11" fmla="*/ 40 h 201"/>
                <a:gd name="T12" fmla="*/ 125 w 194"/>
                <a:gd name="T13" fmla="*/ 60 h 201"/>
                <a:gd name="T14" fmla="*/ 112 w 194"/>
                <a:gd name="T15" fmla="*/ 79 h 201"/>
                <a:gd name="T16" fmla="*/ 84 w 194"/>
                <a:gd name="T17" fmla="*/ 88 h 201"/>
                <a:gd name="T18" fmla="*/ 82 w 194"/>
                <a:gd name="T19" fmla="*/ 104 h 201"/>
                <a:gd name="T20" fmla="*/ 68 w 194"/>
                <a:gd name="T21" fmla="*/ 100 h 201"/>
                <a:gd name="T22" fmla="*/ 48 w 194"/>
                <a:gd name="T23" fmla="*/ 111 h 201"/>
                <a:gd name="T24" fmla="*/ 37 w 194"/>
                <a:gd name="T25" fmla="*/ 125 h 201"/>
                <a:gd name="T26" fmla="*/ 25 w 194"/>
                <a:gd name="T27" fmla="*/ 131 h 201"/>
                <a:gd name="T28" fmla="*/ 18 w 194"/>
                <a:gd name="T29" fmla="*/ 149 h 201"/>
                <a:gd name="T30" fmla="*/ 12 w 194"/>
                <a:gd name="T31" fmla="*/ 157 h 201"/>
                <a:gd name="T32" fmla="*/ 2 w 194"/>
                <a:gd name="T33" fmla="*/ 171 h 201"/>
                <a:gd name="T34" fmla="*/ 15 w 194"/>
                <a:gd name="T35" fmla="*/ 181 h 201"/>
                <a:gd name="T36" fmla="*/ 22 w 194"/>
                <a:gd name="T37" fmla="*/ 187 h 201"/>
                <a:gd name="T38" fmla="*/ 33 w 194"/>
                <a:gd name="T39" fmla="*/ 191 h 201"/>
                <a:gd name="T40" fmla="*/ 50 w 194"/>
                <a:gd name="T41" fmla="*/ 195 h 201"/>
                <a:gd name="T42" fmla="*/ 70 w 194"/>
                <a:gd name="T43" fmla="*/ 187 h 201"/>
                <a:gd name="T44" fmla="*/ 84 w 194"/>
                <a:gd name="T45" fmla="*/ 175 h 201"/>
                <a:gd name="T46" fmla="*/ 97 w 194"/>
                <a:gd name="T47" fmla="*/ 148 h 201"/>
                <a:gd name="T48" fmla="*/ 112 w 194"/>
                <a:gd name="T49" fmla="*/ 125 h 201"/>
                <a:gd name="T50" fmla="*/ 131 w 194"/>
                <a:gd name="T51" fmla="*/ 111 h 201"/>
                <a:gd name="T52" fmla="*/ 147 w 194"/>
                <a:gd name="T53" fmla="*/ 112 h 201"/>
                <a:gd name="T54" fmla="*/ 157 w 194"/>
                <a:gd name="T55" fmla="*/ 101 h 201"/>
                <a:gd name="T56" fmla="*/ 158 w 194"/>
                <a:gd name="T57" fmla="*/ 87 h 201"/>
                <a:gd name="T58" fmla="*/ 169 w 194"/>
                <a:gd name="T59" fmla="*/ 76 h 201"/>
                <a:gd name="T60" fmla="*/ 186 w 194"/>
                <a:gd name="T61" fmla="*/ 63 h 201"/>
                <a:gd name="T62" fmla="*/ 192 w 194"/>
                <a:gd name="T63" fmla="*/ 47 h 201"/>
                <a:gd name="T64" fmla="*/ 192 w 194"/>
                <a:gd name="T65" fmla="*/ 29 h 201"/>
                <a:gd name="T66" fmla="*/ 187 w 194"/>
                <a:gd name="T67" fmla="*/ 2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4" h="201">
                  <a:moveTo>
                    <a:pt x="187" y="21"/>
                  </a:moveTo>
                  <a:cubicBezTo>
                    <a:pt x="184" y="19"/>
                    <a:pt x="179" y="17"/>
                    <a:pt x="177" y="11"/>
                  </a:cubicBezTo>
                  <a:cubicBezTo>
                    <a:pt x="176" y="6"/>
                    <a:pt x="172" y="0"/>
                    <a:pt x="166" y="4"/>
                  </a:cubicBezTo>
                  <a:cubicBezTo>
                    <a:pt x="160" y="7"/>
                    <a:pt x="167" y="16"/>
                    <a:pt x="164" y="24"/>
                  </a:cubicBezTo>
                  <a:cubicBezTo>
                    <a:pt x="161" y="31"/>
                    <a:pt x="156" y="31"/>
                    <a:pt x="149" y="34"/>
                  </a:cubicBezTo>
                  <a:cubicBezTo>
                    <a:pt x="141" y="38"/>
                    <a:pt x="136" y="29"/>
                    <a:pt x="132" y="40"/>
                  </a:cubicBezTo>
                  <a:cubicBezTo>
                    <a:pt x="127" y="50"/>
                    <a:pt x="130" y="53"/>
                    <a:pt x="125" y="60"/>
                  </a:cubicBezTo>
                  <a:cubicBezTo>
                    <a:pt x="120" y="67"/>
                    <a:pt x="120" y="77"/>
                    <a:pt x="112" y="79"/>
                  </a:cubicBezTo>
                  <a:cubicBezTo>
                    <a:pt x="105" y="81"/>
                    <a:pt x="87" y="84"/>
                    <a:pt x="84" y="88"/>
                  </a:cubicBezTo>
                  <a:cubicBezTo>
                    <a:pt x="80" y="92"/>
                    <a:pt x="87" y="100"/>
                    <a:pt x="82" y="104"/>
                  </a:cubicBezTo>
                  <a:cubicBezTo>
                    <a:pt x="78" y="109"/>
                    <a:pt x="73" y="100"/>
                    <a:pt x="68" y="100"/>
                  </a:cubicBezTo>
                  <a:cubicBezTo>
                    <a:pt x="63" y="99"/>
                    <a:pt x="52" y="106"/>
                    <a:pt x="48" y="111"/>
                  </a:cubicBezTo>
                  <a:cubicBezTo>
                    <a:pt x="45" y="116"/>
                    <a:pt x="40" y="122"/>
                    <a:pt x="37" y="125"/>
                  </a:cubicBezTo>
                  <a:cubicBezTo>
                    <a:pt x="33" y="129"/>
                    <a:pt x="32" y="129"/>
                    <a:pt x="25" y="131"/>
                  </a:cubicBezTo>
                  <a:cubicBezTo>
                    <a:pt x="19" y="133"/>
                    <a:pt x="19" y="145"/>
                    <a:pt x="18" y="149"/>
                  </a:cubicBezTo>
                  <a:cubicBezTo>
                    <a:pt x="18" y="153"/>
                    <a:pt x="11" y="152"/>
                    <a:pt x="12" y="157"/>
                  </a:cubicBezTo>
                  <a:cubicBezTo>
                    <a:pt x="14" y="162"/>
                    <a:pt x="0" y="164"/>
                    <a:pt x="2" y="171"/>
                  </a:cubicBezTo>
                  <a:cubicBezTo>
                    <a:pt x="5" y="178"/>
                    <a:pt x="12" y="179"/>
                    <a:pt x="15" y="181"/>
                  </a:cubicBezTo>
                  <a:cubicBezTo>
                    <a:pt x="17" y="183"/>
                    <a:pt x="19" y="183"/>
                    <a:pt x="22" y="187"/>
                  </a:cubicBezTo>
                  <a:cubicBezTo>
                    <a:pt x="26" y="190"/>
                    <a:pt x="29" y="185"/>
                    <a:pt x="33" y="191"/>
                  </a:cubicBezTo>
                  <a:cubicBezTo>
                    <a:pt x="38" y="196"/>
                    <a:pt x="41" y="201"/>
                    <a:pt x="50" y="195"/>
                  </a:cubicBezTo>
                  <a:cubicBezTo>
                    <a:pt x="59" y="189"/>
                    <a:pt x="63" y="191"/>
                    <a:pt x="70" y="187"/>
                  </a:cubicBezTo>
                  <a:cubicBezTo>
                    <a:pt x="76" y="184"/>
                    <a:pt x="77" y="187"/>
                    <a:pt x="84" y="175"/>
                  </a:cubicBezTo>
                  <a:cubicBezTo>
                    <a:pt x="90" y="164"/>
                    <a:pt x="93" y="154"/>
                    <a:pt x="97" y="148"/>
                  </a:cubicBezTo>
                  <a:cubicBezTo>
                    <a:pt x="101" y="142"/>
                    <a:pt x="106" y="130"/>
                    <a:pt x="112" y="125"/>
                  </a:cubicBezTo>
                  <a:cubicBezTo>
                    <a:pt x="119" y="120"/>
                    <a:pt x="126" y="111"/>
                    <a:pt x="131" y="111"/>
                  </a:cubicBezTo>
                  <a:cubicBezTo>
                    <a:pt x="136" y="110"/>
                    <a:pt x="142" y="113"/>
                    <a:pt x="147" y="112"/>
                  </a:cubicBezTo>
                  <a:cubicBezTo>
                    <a:pt x="153" y="111"/>
                    <a:pt x="158" y="108"/>
                    <a:pt x="157" y="101"/>
                  </a:cubicBezTo>
                  <a:cubicBezTo>
                    <a:pt x="156" y="94"/>
                    <a:pt x="154" y="89"/>
                    <a:pt x="158" y="87"/>
                  </a:cubicBezTo>
                  <a:cubicBezTo>
                    <a:pt x="162" y="85"/>
                    <a:pt x="164" y="82"/>
                    <a:pt x="169" y="76"/>
                  </a:cubicBezTo>
                  <a:cubicBezTo>
                    <a:pt x="173" y="71"/>
                    <a:pt x="182" y="66"/>
                    <a:pt x="186" y="63"/>
                  </a:cubicBezTo>
                  <a:cubicBezTo>
                    <a:pt x="190" y="60"/>
                    <a:pt x="190" y="53"/>
                    <a:pt x="192" y="47"/>
                  </a:cubicBezTo>
                  <a:cubicBezTo>
                    <a:pt x="194" y="41"/>
                    <a:pt x="193" y="33"/>
                    <a:pt x="192" y="29"/>
                  </a:cubicBezTo>
                  <a:cubicBezTo>
                    <a:pt x="191" y="26"/>
                    <a:pt x="191" y="23"/>
                    <a:pt x="187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49" name="Freeform 1181"/>
            <p:cNvSpPr>
              <a:spLocks/>
            </p:cNvSpPr>
            <p:nvPr userDrawn="1"/>
          </p:nvSpPr>
          <p:spPr bwMode="auto">
            <a:xfrm>
              <a:off x="11206163" y="6127750"/>
              <a:ext cx="14288" cy="9525"/>
            </a:xfrm>
            <a:custGeom>
              <a:avLst/>
              <a:gdLst>
                <a:gd name="T0" fmla="*/ 2 w 9"/>
                <a:gd name="T1" fmla="*/ 0 h 6"/>
                <a:gd name="T2" fmla="*/ 6 w 9"/>
                <a:gd name="T3" fmla="*/ 4 h 6"/>
                <a:gd name="T4" fmla="*/ 9 w 9"/>
                <a:gd name="T5" fmla="*/ 2 h 6"/>
                <a:gd name="T6" fmla="*/ 2 w 9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6">
                  <a:moveTo>
                    <a:pt x="2" y="0"/>
                  </a:moveTo>
                  <a:cubicBezTo>
                    <a:pt x="0" y="2"/>
                    <a:pt x="7" y="2"/>
                    <a:pt x="6" y="4"/>
                  </a:cubicBezTo>
                  <a:cubicBezTo>
                    <a:pt x="6" y="6"/>
                    <a:pt x="8" y="4"/>
                    <a:pt x="9" y="2"/>
                  </a:cubicBezTo>
                  <a:cubicBezTo>
                    <a:pt x="9" y="0"/>
                    <a:pt x="5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50" name="Freeform 1182"/>
            <p:cNvSpPr>
              <a:spLocks/>
            </p:cNvSpPr>
            <p:nvPr userDrawn="1"/>
          </p:nvSpPr>
          <p:spPr bwMode="auto">
            <a:xfrm>
              <a:off x="11209338" y="6132513"/>
              <a:ext cx="7938" cy="14288"/>
            </a:xfrm>
            <a:custGeom>
              <a:avLst/>
              <a:gdLst>
                <a:gd name="T0" fmla="*/ 3 w 5"/>
                <a:gd name="T1" fmla="*/ 5 h 9"/>
                <a:gd name="T2" fmla="*/ 0 w 5"/>
                <a:gd name="T3" fmla="*/ 8 h 9"/>
                <a:gd name="T4" fmla="*/ 4 w 5"/>
                <a:gd name="T5" fmla="*/ 7 h 9"/>
                <a:gd name="T6" fmla="*/ 3 w 5"/>
                <a:gd name="T7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9">
                  <a:moveTo>
                    <a:pt x="3" y="5"/>
                  </a:moveTo>
                  <a:cubicBezTo>
                    <a:pt x="2" y="0"/>
                    <a:pt x="0" y="8"/>
                    <a:pt x="0" y="8"/>
                  </a:cubicBezTo>
                  <a:cubicBezTo>
                    <a:pt x="1" y="9"/>
                    <a:pt x="5" y="7"/>
                    <a:pt x="4" y="7"/>
                  </a:cubicBezTo>
                  <a:cubicBezTo>
                    <a:pt x="4" y="7"/>
                    <a:pt x="3" y="7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51" name="Freeform 1183"/>
            <p:cNvSpPr>
              <a:spLocks/>
            </p:cNvSpPr>
            <p:nvPr userDrawn="1"/>
          </p:nvSpPr>
          <p:spPr bwMode="auto">
            <a:xfrm>
              <a:off x="10891838" y="6424613"/>
              <a:ext cx="33338" cy="38100"/>
            </a:xfrm>
            <a:custGeom>
              <a:avLst/>
              <a:gdLst>
                <a:gd name="T0" fmla="*/ 9 w 20"/>
                <a:gd name="T1" fmla="*/ 2 h 23"/>
                <a:gd name="T2" fmla="*/ 5 w 20"/>
                <a:gd name="T3" fmla="*/ 12 h 23"/>
                <a:gd name="T4" fmla="*/ 0 w 20"/>
                <a:gd name="T5" fmla="*/ 18 h 23"/>
                <a:gd name="T6" fmla="*/ 6 w 20"/>
                <a:gd name="T7" fmla="*/ 22 h 23"/>
                <a:gd name="T8" fmla="*/ 15 w 20"/>
                <a:gd name="T9" fmla="*/ 16 h 23"/>
                <a:gd name="T10" fmla="*/ 18 w 20"/>
                <a:gd name="T11" fmla="*/ 4 h 23"/>
                <a:gd name="T12" fmla="*/ 9 w 20"/>
                <a:gd name="T1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3">
                  <a:moveTo>
                    <a:pt x="9" y="2"/>
                  </a:moveTo>
                  <a:cubicBezTo>
                    <a:pt x="4" y="6"/>
                    <a:pt x="7" y="9"/>
                    <a:pt x="5" y="12"/>
                  </a:cubicBezTo>
                  <a:cubicBezTo>
                    <a:pt x="3" y="15"/>
                    <a:pt x="0" y="15"/>
                    <a:pt x="0" y="18"/>
                  </a:cubicBezTo>
                  <a:cubicBezTo>
                    <a:pt x="1" y="20"/>
                    <a:pt x="1" y="23"/>
                    <a:pt x="6" y="22"/>
                  </a:cubicBezTo>
                  <a:cubicBezTo>
                    <a:pt x="10" y="21"/>
                    <a:pt x="14" y="21"/>
                    <a:pt x="15" y="16"/>
                  </a:cubicBezTo>
                  <a:cubicBezTo>
                    <a:pt x="16" y="12"/>
                    <a:pt x="20" y="7"/>
                    <a:pt x="18" y="4"/>
                  </a:cubicBezTo>
                  <a:cubicBezTo>
                    <a:pt x="15" y="0"/>
                    <a:pt x="12" y="0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52" name="Freeform 1184"/>
            <p:cNvSpPr>
              <a:spLocks/>
            </p:cNvSpPr>
            <p:nvPr userDrawn="1"/>
          </p:nvSpPr>
          <p:spPr bwMode="auto">
            <a:xfrm>
              <a:off x="10718801" y="4514850"/>
              <a:ext cx="80963" cy="80963"/>
            </a:xfrm>
            <a:custGeom>
              <a:avLst/>
              <a:gdLst>
                <a:gd name="T0" fmla="*/ 44 w 49"/>
                <a:gd name="T1" fmla="*/ 35 h 49"/>
                <a:gd name="T2" fmla="*/ 33 w 49"/>
                <a:gd name="T3" fmla="*/ 18 h 49"/>
                <a:gd name="T4" fmla="*/ 13 w 49"/>
                <a:gd name="T5" fmla="*/ 3 h 49"/>
                <a:gd name="T6" fmla="*/ 4 w 49"/>
                <a:gd name="T7" fmla="*/ 8 h 49"/>
                <a:gd name="T8" fmla="*/ 26 w 49"/>
                <a:gd name="T9" fmla="*/ 19 h 49"/>
                <a:gd name="T10" fmla="*/ 34 w 49"/>
                <a:gd name="T11" fmla="*/ 33 h 49"/>
                <a:gd name="T12" fmla="*/ 38 w 49"/>
                <a:gd name="T13" fmla="*/ 48 h 49"/>
                <a:gd name="T14" fmla="*/ 44 w 49"/>
                <a:gd name="T15" fmla="*/ 3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49">
                  <a:moveTo>
                    <a:pt x="44" y="35"/>
                  </a:moveTo>
                  <a:cubicBezTo>
                    <a:pt x="39" y="30"/>
                    <a:pt x="40" y="26"/>
                    <a:pt x="33" y="18"/>
                  </a:cubicBezTo>
                  <a:cubicBezTo>
                    <a:pt x="27" y="10"/>
                    <a:pt x="22" y="3"/>
                    <a:pt x="13" y="3"/>
                  </a:cubicBezTo>
                  <a:cubicBezTo>
                    <a:pt x="3" y="3"/>
                    <a:pt x="0" y="0"/>
                    <a:pt x="4" y="8"/>
                  </a:cubicBezTo>
                  <a:cubicBezTo>
                    <a:pt x="10" y="17"/>
                    <a:pt x="21" y="12"/>
                    <a:pt x="26" y="19"/>
                  </a:cubicBezTo>
                  <a:cubicBezTo>
                    <a:pt x="30" y="25"/>
                    <a:pt x="32" y="29"/>
                    <a:pt x="34" y="33"/>
                  </a:cubicBezTo>
                  <a:cubicBezTo>
                    <a:pt x="36" y="37"/>
                    <a:pt x="33" y="48"/>
                    <a:pt x="38" y="48"/>
                  </a:cubicBezTo>
                  <a:cubicBezTo>
                    <a:pt x="44" y="49"/>
                    <a:pt x="49" y="40"/>
                    <a:pt x="44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53" name="Freeform 1185"/>
            <p:cNvSpPr>
              <a:spLocks/>
            </p:cNvSpPr>
            <p:nvPr userDrawn="1"/>
          </p:nvSpPr>
          <p:spPr bwMode="auto">
            <a:xfrm>
              <a:off x="747713" y="3729038"/>
              <a:ext cx="47625" cy="57150"/>
            </a:xfrm>
            <a:custGeom>
              <a:avLst/>
              <a:gdLst>
                <a:gd name="T0" fmla="*/ 18 w 29"/>
                <a:gd name="T1" fmla="*/ 5 h 34"/>
                <a:gd name="T2" fmla="*/ 9 w 29"/>
                <a:gd name="T3" fmla="*/ 2 h 34"/>
                <a:gd name="T4" fmla="*/ 3 w 29"/>
                <a:gd name="T5" fmla="*/ 10 h 34"/>
                <a:gd name="T6" fmla="*/ 1 w 29"/>
                <a:gd name="T7" fmla="*/ 18 h 34"/>
                <a:gd name="T8" fmla="*/ 1 w 29"/>
                <a:gd name="T9" fmla="*/ 29 h 34"/>
                <a:gd name="T10" fmla="*/ 15 w 29"/>
                <a:gd name="T11" fmla="*/ 30 h 34"/>
                <a:gd name="T12" fmla="*/ 22 w 29"/>
                <a:gd name="T13" fmla="*/ 25 h 34"/>
                <a:gd name="T14" fmla="*/ 26 w 29"/>
                <a:gd name="T15" fmla="*/ 14 h 34"/>
                <a:gd name="T16" fmla="*/ 18 w 29"/>
                <a:gd name="T17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4">
                  <a:moveTo>
                    <a:pt x="18" y="5"/>
                  </a:moveTo>
                  <a:cubicBezTo>
                    <a:pt x="13" y="1"/>
                    <a:pt x="11" y="0"/>
                    <a:pt x="9" y="2"/>
                  </a:cubicBezTo>
                  <a:cubicBezTo>
                    <a:pt x="5" y="7"/>
                    <a:pt x="4" y="8"/>
                    <a:pt x="3" y="10"/>
                  </a:cubicBezTo>
                  <a:cubicBezTo>
                    <a:pt x="3" y="13"/>
                    <a:pt x="1" y="13"/>
                    <a:pt x="1" y="18"/>
                  </a:cubicBezTo>
                  <a:cubicBezTo>
                    <a:pt x="1" y="22"/>
                    <a:pt x="0" y="27"/>
                    <a:pt x="1" y="29"/>
                  </a:cubicBezTo>
                  <a:cubicBezTo>
                    <a:pt x="3" y="32"/>
                    <a:pt x="13" y="34"/>
                    <a:pt x="15" y="30"/>
                  </a:cubicBezTo>
                  <a:cubicBezTo>
                    <a:pt x="18" y="26"/>
                    <a:pt x="19" y="25"/>
                    <a:pt x="22" y="25"/>
                  </a:cubicBezTo>
                  <a:cubicBezTo>
                    <a:pt x="24" y="24"/>
                    <a:pt x="29" y="17"/>
                    <a:pt x="26" y="14"/>
                  </a:cubicBezTo>
                  <a:cubicBezTo>
                    <a:pt x="24" y="10"/>
                    <a:pt x="23" y="8"/>
                    <a:pt x="18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54" name="Freeform 1186"/>
            <p:cNvSpPr>
              <a:spLocks/>
            </p:cNvSpPr>
            <p:nvPr userDrawn="1"/>
          </p:nvSpPr>
          <p:spPr bwMode="auto">
            <a:xfrm>
              <a:off x="727076" y="3689350"/>
              <a:ext cx="38100" cy="30163"/>
            </a:xfrm>
            <a:custGeom>
              <a:avLst/>
              <a:gdLst>
                <a:gd name="T0" fmla="*/ 19 w 23"/>
                <a:gd name="T1" fmla="*/ 2 h 18"/>
                <a:gd name="T2" fmla="*/ 4 w 23"/>
                <a:gd name="T3" fmla="*/ 5 h 18"/>
                <a:gd name="T4" fmla="*/ 3 w 23"/>
                <a:gd name="T5" fmla="*/ 16 h 18"/>
                <a:gd name="T6" fmla="*/ 12 w 23"/>
                <a:gd name="T7" fmla="*/ 12 h 18"/>
                <a:gd name="T8" fmla="*/ 19 w 23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8">
                  <a:moveTo>
                    <a:pt x="19" y="2"/>
                  </a:moveTo>
                  <a:cubicBezTo>
                    <a:pt x="14" y="0"/>
                    <a:pt x="10" y="3"/>
                    <a:pt x="4" y="5"/>
                  </a:cubicBezTo>
                  <a:cubicBezTo>
                    <a:pt x="3" y="9"/>
                    <a:pt x="0" y="15"/>
                    <a:pt x="3" y="16"/>
                  </a:cubicBezTo>
                  <a:cubicBezTo>
                    <a:pt x="7" y="18"/>
                    <a:pt x="9" y="13"/>
                    <a:pt x="12" y="12"/>
                  </a:cubicBezTo>
                  <a:cubicBezTo>
                    <a:pt x="15" y="12"/>
                    <a:pt x="23" y="5"/>
                    <a:pt x="1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55" name="Freeform 1187"/>
            <p:cNvSpPr>
              <a:spLocks/>
            </p:cNvSpPr>
            <p:nvPr userDrawn="1"/>
          </p:nvSpPr>
          <p:spPr bwMode="auto">
            <a:xfrm>
              <a:off x="727076" y="3694113"/>
              <a:ext cx="9525" cy="3175"/>
            </a:xfrm>
            <a:custGeom>
              <a:avLst/>
              <a:gdLst>
                <a:gd name="T0" fmla="*/ 4 w 6"/>
                <a:gd name="T1" fmla="*/ 1 h 2"/>
                <a:gd name="T2" fmla="*/ 0 w 6"/>
                <a:gd name="T3" fmla="*/ 1 h 2"/>
                <a:gd name="T4" fmla="*/ 0 w 6"/>
                <a:gd name="T5" fmla="*/ 1 h 2"/>
                <a:gd name="T6" fmla="*/ 4 w 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4" y="1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6" y="2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56" name="Freeform 1188"/>
            <p:cNvSpPr>
              <a:spLocks/>
            </p:cNvSpPr>
            <p:nvPr userDrawn="1"/>
          </p:nvSpPr>
          <p:spPr bwMode="auto">
            <a:xfrm>
              <a:off x="722313" y="3695700"/>
              <a:ext cx="4763" cy="3175"/>
            </a:xfrm>
            <a:custGeom>
              <a:avLst/>
              <a:gdLst>
                <a:gd name="T0" fmla="*/ 1 w 2"/>
                <a:gd name="T1" fmla="*/ 1 h 2"/>
                <a:gd name="T2" fmla="*/ 2 w 2"/>
                <a:gd name="T3" fmla="*/ 0 h 2"/>
                <a:gd name="T4" fmla="*/ 1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1"/>
                    <a:pt x="2" y="1"/>
                    <a:pt x="2" y="0"/>
                  </a:cubicBezTo>
                  <a:cubicBezTo>
                    <a:pt x="0" y="1"/>
                    <a:pt x="0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57" name="Freeform 1189"/>
            <p:cNvSpPr>
              <a:spLocks/>
            </p:cNvSpPr>
            <p:nvPr userDrawn="1"/>
          </p:nvSpPr>
          <p:spPr bwMode="auto">
            <a:xfrm>
              <a:off x="679451" y="3662363"/>
              <a:ext cx="25400" cy="30163"/>
            </a:xfrm>
            <a:custGeom>
              <a:avLst/>
              <a:gdLst>
                <a:gd name="T0" fmla="*/ 14 w 15"/>
                <a:gd name="T1" fmla="*/ 1 h 18"/>
                <a:gd name="T2" fmla="*/ 2 w 15"/>
                <a:gd name="T3" fmla="*/ 2 h 18"/>
                <a:gd name="T4" fmla="*/ 5 w 15"/>
                <a:gd name="T5" fmla="*/ 12 h 18"/>
                <a:gd name="T6" fmla="*/ 10 w 15"/>
                <a:gd name="T7" fmla="*/ 17 h 18"/>
                <a:gd name="T8" fmla="*/ 7 w 15"/>
                <a:gd name="T9" fmla="*/ 15 h 18"/>
                <a:gd name="T10" fmla="*/ 14 w 15"/>
                <a:gd name="T11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8">
                  <a:moveTo>
                    <a:pt x="14" y="1"/>
                  </a:moveTo>
                  <a:cubicBezTo>
                    <a:pt x="12" y="0"/>
                    <a:pt x="3" y="1"/>
                    <a:pt x="2" y="2"/>
                  </a:cubicBezTo>
                  <a:cubicBezTo>
                    <a:pt x="0" y="5"/>
                    <a:pt x="4" y="10"/>
                    <a:pt x="5" y="12"/>
                  </a:cubicBezTo>
                  <a:cubicBezTo>
                    <a:pt x="7" y="15"/>
                    <a:pt x="7" y="18"/>
                    <a:pt x="10" y="17"/>
                  </a:cubicBezTo>
                  <a:cubicBezTo>
                    <a:pt x="12" y="15"/>
                    <a:pt x="8" y="16"/>
                    <a:pt x="7" y="15"/>
                  </a:cubicBezTo>
                  <a:cubicBezTo>
                    <a:pt x="6" y="13"/>
                    <a:pt x="15" y="3"/>
                    <a:pt x="1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58" name="Freeform 1190"/>
            <p:cNvSpPr>
              <a:spLocks/>
            </p:cNvSpPr>
            <p:nvPr userDrawn="1"/>
          </p:nvSpPr>
          <p:spPr bwMode="auto">
            <a:xfrm>
              <a:off x="633413" y="3640138"/>
              <a:ext cx="26988" cy="20638"/>
            </a:xfrm>
            <a:custGeom>
              <a:avLst/>
              <a:gdLst>
                <a:gd name="T0" fmla="*/ 13 w 16"/>
                <a:gd name="T1" fmla="*/ 3 h 13"/>
                <a:gd name="T2" fmla="*/ 3 w 16"/>
                <a:gd name="T3" fmla="*/ 2 h 13"/>
                <a:gd name="T4" fmla="*/ 5 w 16"/>
                <a:gd name="T5" fmla="*/ 11 h 13"/>
                <a:gd name="T6" fmla="*/ 10 w 16"/>
                <a:gd name="T7" fmla="*/ 12 h 13"/>
                <a:gd name="T8" fmla="*/ 13 w 16"/>
                <a:gd name="T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3">
                  <a:moveTo>
                    <a:pt x="13" y="3"/>
                  </a:moveTo>
                  <a:cubicBezTo>
                    <a:pt x="10" y="2"/>
                    <a:pt x="4" y="0"/>
                    <a:pt x="3" y="2"/>
                  </a:cubicBezTo>
                  <a:cubicBezTo>
                    <a:pt x="0" y="5"/>
                    <a:pt x="1" y="9"/>
                    <a:pt x="5" y="11"/>
                  </a:cubicBezTo>
                  <a:cubicBezTo>
                    <a:pt x="8" y="12"/>
                    <a:pt x="10" y="13"/>
                    <a:pt x="10" y="12"/>
                  </a:cubicBezTo>
                  <a:cubicBezTo>
                    <a:pt x="11" y="11"/>
                    <a:pt x="16" y="3"/>
                    <a:pt x="1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59" name="Freeform 1191"/>
            <p:cNvSpPr>
              <a:spLocks/>
            </p:cNvSpPr>
            <p:nvPr userDrawn="1"/>
          </p:nvSpPr>
          <p:spPr bwMode="auto">
            <a:xfrm>
              <a:off x="628651" y="3660775"/>
              <a:ext cx="3175" cy="1588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2" y="1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0" name="Freeform 1192"/>
            <p:cNvSpPr>
              <a:spLocks/>
            </p:cNvSpPr>
            <p:nvPr userDrawn="1"/>
          </p:nvSpPr>
          <p:spPr bwMode="auto">
            <a:xfrm>
              <a:off x="614363" y="3659188"/>
              <a:ext cx="14288" cy="12700"/>
            </a:xfrm>
            <a:custGeom>
              <a:avLst/>
              <a:gdLst>
                <a:gd name="T0" fmla="*/ 5 w 9"/>
                <a:gd name="T1" fmla="*/ 5 h 7"/>
                <a:gd name="T2" fmla="*/ 9 w 9"/>
                <a:gd name="T3" fmla="*/ 2 h 7"/>
                <a:gd name="T4" fmla="*/ 3 w 9"/>
                <a:gd name="T5" fmla="*/ 0 h 7"/>
                <a:gd name="T6" fmla="*/ 5 w 9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5" y="5"/>
                  </a:moveTo>
                  <a:cubicBezTo>
                    <a:pt x="6" y="5"/>
                    <a:pt x="7" y="3"/>
                    <a:pt x="9" y="2"/>
                  </a:cubicBezTo>
                  <a:cubicBezTo>
                    <a:pt x="7" y="1"/>
                    <a:pt x="4" y="0"/>
                    <a:pt x="3" y="0"/>
                  </a:cubicBezTo>
                  <a:cubicBezTo>
                    <a:pt x="0" y="0"/>
                    <a:pt x="3" y="7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1" name="Freeform 1193"/>
            <p:cNvSpPr>
              <a:spLocks/>
            </p:cNvSpPr>
            <p:nvPr userDrawn="1"/>
          </p:nvSpPr>
          <p:spPr bwMode="auto">
            <a:xfrm>
              <a:off x="4713288" y="6423025"/>
              <a:ext cx="17463" cy="23813"/>
            </a:xfrm>
            <a:custGeom>
              <a:avLst/>
              <a:gdLst>
                <a:gd name="T0" fmla="*/ 3 w 11"/>
                <a:gd name="T1" fmla="*/ 2 h 15"/>
                <a:gd name="T2" fmla="*/ 0 w 11"/>
                <a:gd name="T3" fmla="*/ 0 h 15"/>
                <a:gd name="T4" fmla="*/ 7 w 11"/>
                <a:gd name="T5" fmla="*/ 8 h 15"/>
                <a:gd name="T6" fmla="*/ 4 w 11"/>
                <a:gd name="T7" fmla="*/ 14 h 15"/>
                <a:gd name="T8" fmla="*/ 11 w 11"/>
                <a:gd name="T9" fmla="*/ 10 h 15"/>
                <a:gd name="T10" fmla="*/ 3 w 11"/>
                <a:gd name="T11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5">
                  <a:moveTo>
                    <a:pt x="3" y="2"/>
                  </a:moveTo>
                  <a:cubicBezTo>
                    <a:pt x="2" y="1"/>
                    <a:pt x="1" y="0"/>
                    <a:pt x="0" y="0"/>
                  </a:cubicBezTo>
                  <a:cubicBezTo>
                    <a:pt x="4" y="3"/>
                    <a:pt x="6" y="6"/>
                    <a:pt x="7" y="8"/>
                  </a:cubicBezTo>
                  <a:cubicBezTo>
                    <a:pt x="7" y="11"/>
                    <a:pt x="1" y="15"/>
                    <a:pt x="4" y="14"/>
                  </a:cubicBezTo>
                  <a:cubicBezTo>
                    <a:pt x="8" y="13"/>
                    <a:pt x="10" y="13"/>
                    <a:pt x="11" y="10"/>
                  </a:cubicBezTo>
                  <a:cubicBezTo>
                    <a:pt x="11" y="7"/>
                    <a:pt x="9" y="5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2" name="Freeform 1194"/>
            <p:cNvSpPr>
              <a:spLocks/>
            </p:cNvSpPr>
            <p:nvPr userDrawn="1"/>
          </p:nvSpPr>
          <p:spPr bwMode="auto">
            <a:xfrm>
              <a:off x="4695826" y="6410325"/>
              <a:ext cx="17463" cy="12700"/>
            </a:xfrm>
            <a:custGeom>
              <a:avLst/>
              <a:gdLst>
                <a:gd name="T0" fmla="*/ 1 w 10"/>
                <a:gd name="T1" fmla="*/ 3 h 7"/>
                <a:gd name="T2" fmla="*/ 10 w 10"/>
                <a:gd name="T3" fmla="*/ 7 h 7"/>
                <a:gd name="T4" fmla="*/ 3 w 10"/>
                <a:gd name="T5" fmla="*/ 1 h 7"/>
                <a:gd name="T6" fmla="*/ 1 w 10"/>
                <a:gd name="T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1" y="3"/>
                  </a:moveTo>
                  <a:cubicBezTo>
                    <a:pt x="1" y="3"/>
                    <a:pt x="5" y="5"/>
                    <a:pt x="10" y="7"/>
                  </a:cubicBezTo>
                  <a:cubicBezTo>
                    <a:pt x="8" y="5"/>
                    <a:pt x="6" y="3"/>
                    <a:pt x="3" y="1"/>
                  </a:cubicBezTo>
                  <a:cubicBezTo>
                    <a:pt x="2" y="0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335" name="Tagline"/>
          <p:cNvGrpSpPr>
            <a:grpSpLocks noChangeAspect="1"/>
          </p:cNvGrpSpPr>
          <p:nvPr userDrawn="1"/>
        </p:nvGrpSpPr>
        <p:grpSpPr>
          <a:xfrm>
            <a:off x="2984465" y="3810000"/>
            <a:ext cx="6221879" cy="208251"/>
            <a:chOff x="2967038" y="3806825"/>
            <a:chExt cx="6202362" cy="222250"/>
          </a:xfrm>
          <a:solidFill>
            <a:schemeClr val="tx1"/>
          </a:solidFill>
        </p:grpSpPr>
        <p:sp>
          <p:nvSpPr>
            <p:cNvPr id="1336" name="Freeform 1230"/>
            <p:cNvSpPr>
              <a:spLocks/>
            </p:cNvSpPr>
            <p:nvPr userDrawn="1"/>
          </p:nvSpPr>
          <p:spPr bwMode="auto">
            <a:xfrm>
              <a:off x="2967038" y="3806825"/>
              <a:ext cx="166688" cy="222250"/>
            </a:xfrm>
            <a:custGeom>
              <a:avLst/>
              <a:gdLst>
                <a:gd name="T0" fmla="*/ 39 w 105"/>
                <a:gd name="T1" fmla="*/ 27 h 140"/>
                <a:gd name="T2" fmla="*/ 0 w 105"/>
                <a:gd name="T3" fmla="*/ 27 h 140"/>
                <a:gd name="T4" fmla="*/ 0 w 105"/>
                <a:gd name="T5" fmla="*/ 0 h 140"/>
                <a:gd name="T6" fmla="*/ 105 w 105"/>
                <a:gd name="T7" fmla="*/ 0 h 140"/>
                <a:gd name="T8" fmla="*/ 105 w 105"/>
                <a:gd name="T9" fmla="*/ 27 h 140"/>
                <a:gd name="T10" fmla="*/ 67 w 105"/>
                <a:gd name="T11" fmla="*/ 27 h 140"/>
                <a:gd name="T12" fmla="*/ 67 w 105"/>
                <a:gd name="T13" fmla="*/ 140 h 140"/>
                <a:gd name="T14" fmla="*/ 39 w 105"/>
                <a:gd name="T15" fmla="*/ 140 h 140"/>
                <a:gd name="T16" fmla="*/ 39 w 105"/>
                <a:gd name="T17" fmla="*/ 2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40">
                  <a:moveTo>
                    <a:pt x="39" y="27"/>
                  </a:moveTo>
                  <a:lnTo>
                    <a:pt x="0" y="27"/>
                  </a:lnTo>
                  <a:lnTo>
                    <a:pt x="0" y="0"/>
                  </a:lnTo>
                  <a:lnTo>
                    <a:pt x="105" y="0"/>
                  </a:lnTo>
                  <a:lnTo>
                    <a:pt x="105" y="27"/>
                  </a:lnTo>
                  <a:lnTo>
                    <a:pt x="67" y="27"/>
                  </a:lnTo>
                  <a:lnTo>
                    <a:pt x="67" y="140"/>
                  </a:lnTo>
                  <a:lnTo>
                    <a:pt x="39" y="140"/>
                  </a:lnTo>
                  <a:lnTo>
                    <a:pt x="39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37" name="Freeform 1231"/>
            <p:cNvSpPr>
              <a:spLocks/>
            </p:cNvSpPr>
            <p:nvPr userDrawn="1"/>
          </p:nvSpPr>
          <p:spPr bwMode="auto">
            <a:xfrm>
              <a:off x="3173413" y="3806825"/>
              <a:ext cx="166688" cy="222250"/>
            </a:xfrm>
            <a:custGeom>
              <a:avLst/>
              <a:gdLst>
                <a:gd name="T0" fmla="*/ 0 w 105"/>
                <a:gd name="T1" fmla="*/ 0 h 140"/>
                <a:gd name="T2" fmla="*/ 28 w 105"/>
                <a:gd name="T3" fmla="*/ 0 h 140"/>
                <a:gd name="T4" fmla="*/ 28 w 105"/>
                <a:gd name="T5" fmla="*/ 53 h 140"/>
                <a:gd name="T6" fmla="*/ 77 w 105"/>
                <a:gd name="T7" fmla="*/ 53 h 140"/>
                <a:gd name="T8" fmla="*/ 77 w 105"/>
                <a:gd name="T9" fmla="*/ 0 h 140"/>
                <a:gd name="T10" fmla="*/ 105 w 105"/>
                <a:gd name="T11" fmla="*/ 0 h 140"/>
                <a:gd name="T12" fmla="*/ 105 w 105"/>
                <a:gd name="T13" fmla="*/ 140 h 140"/>
                <a:gd name="T14" fmla="*/ 77 w 105"/>
                <a:gd name="T15" fmla="*/ 140 h 140"/>
                <a:gd name="T16" fmla="*/ 77 w 105"/>
                <a:gd name="T17" fmla="*/ 79 h 140"/>
                <a:gd name="T18" fmla="*/ 28 w 105"/>
                <a:gd name="T19" fmla="*/ 79 h 140"/>
                <a:gd name="T20" fmla="*/ 28 w 105"/>
                <a:gd name="T21" fmla="*/ 140 h 140"/>
                <a:gd name="T22" fmla="*/ 0 w 105"/>
                <a:gd name="T23" fmla="*/ 140 h 140"/>
                <a:gd name="T24" fmla="*/ 0 w 105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40">
                  <a:moveTo>
                    <a:pt x="0" y="0"/>
                  </a:moveTo>
                  <a:lnTo>
                    <a:pt x="28" y="0"/>
                  </a:lnTo>
                  <a:lnTo>
                    <a:pt x="28" y="53"/>
                  </a:lnTo>
                  <a:lnTo>
                    <a:pt x="77" y="53"/>
                  </a:lnTo>
                  <a:lnTo>
                    <a:pt x="77" y="0"/>
                  </a:lnTo>
                  <a:lnTo>
                    <a:pt x="105" y="0"/>
                  </a:lnTo>
                  <a:lnTo>
                    <a:pt x="105" y="140"/>
                  </a:lnTo>
                  <a:lnTo>
                    <a:pt x="77" y="140"/>
                  </a:lnTo>
                  <a:lnTo>
                    <a:pt x="77" y="79"/>
                  </a:lnTo>
                  <a:lnTo>
                    <a:pt x="28" y="79"/>
                  </a:lnTo>
                  <a:lnTo>
                    <a:pt x="28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38" name="Freeform 1232"/>
            <p:cNvSpPr>
              <a:spLocks/>
            </p:cNvSpPr>
            <p:nvPr userDrawn="1"/>
          </p:nvSpPr>
          <p:spPr bwMode="auto">
            <a:xfrm>
              <a:off x="3395663" y="3806825"/>
              <a:ext cx="153988" cy="222250"/>
            </a:xfrm>
            <a:custGeom>
              <a:avLst/>
              <a:gdLst>
                <a:gd name="T0" fmla="*/ 0 w 97"/>
                <a:gd name="T1" fmla="*/ 0 h 140"/>
                <a:gd name="T2" fmla="*/ 94 w 97"/>
                <a:gd name="T3" fmla="*/ 0 h 140"/>
                <a:gd name="T4" fmla="*/ 94 w 97"/>
                <a:gd name="T5" fmla="*/ 27 h 140"/>
                <a:gd name="T6" fmla="*/ 28 w 97"/>
                <a:gd name="T7" fmla="*/ 27 h 140"/>
                <a:gd name="T8" fmla="*/ 28 w 97"/>
                <a:gd name="T9" fmla="*/ 57 h 140"/>
                <a:gd name="T10" fmla="*/ 90 w 97"/>
                <a:gd name="T11" fmla="*/ 57 h 140"/>
                <a:gd name="T12" fmla="*/ 90 w 97"/>
                <a:gd name="T13" fmla="*/ 79 h 140"/>
                <a:gd name="T14" fmla="*/ 28 w 97"/>
                <a:gd name="T15" fmla="*/ 79 h 140"/>
                <a:gd name="T16" fmla="*/ 28 w 97"/>
                <a:gd name="T17" fmla="*/ 113 h 140"/>
                <a:gd name="T18" fmla="*/ 97 w 97"/>
                <a:gd name="T19" fmla="*/ 113 h 140"/>
                <a:gd name="T20" fmla="*/ 97 w 97"/>
                <a:gd name="T21" fmla="*/ 140 h 140"/>
                <a:gd name="T22" fmla="*/ 0 w 97"/>
                <a:gd name="T23" fmla="*/ 140 h 140"/>
                <a:gd name="T24" fmla="*/ 0 w 97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40">
                  <a:moveTo>
                    <a:pt x="0" y="0"/>
                  </a:moveTo>
                  <a:lnTo>
                    <a:pt x="94" y="0"/>
                  </a:lnTo>
                  <a:lnTo>
                    <a:pt x="94" y="27"/>
                  </a:lnTo>
                  <a:lnTo>
                    <a:pt x="28" y="27"/>
                  </a:lnTo>
                  <a:lnTo>
                    <a:pt x="28" y="57"/>
                  </a:lnTo>
                  <a:lnTo>
                    <a:pt x="90" y="57"/>
                  </a:lnTo>
                  <a:lnTo>
                    <a:pt x="90" y="79"/>
                  </a:lnTo>
                  <a:lnTo>
                    <a:pt x="28" y="79"/>
                  </a:lnTo>
                  <a:lnTo>
                    <a:pt x="28" y="113"/>
                  </a:lnTo>
                  <a:lnTo>
                    <a:pt x="97" y="113"/>
                  </a:lnTo>
                  <a:lnTo>
                    <a:pt x="97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39" name="Freeform 1233"/>
            <p:cNvSpPr>
              <a:spLocks noEditPoints="1"/>
            </p:cNvSpPr>
            <p:nvPr userDrawn="1"/>
          </p:nvSpPr>
          <p:spPr bwMode="auto">
            <a:xfrm>
              <a:off x="3711575" y="3806825"/>
              <a:ext cx="171450" cy="222250"/>
            </a:xfrm>
            <a:custGeom>
              <a:avLst/>
              <a:gdLst>
                <a:gd name="T0" fmla="*/ 0 w 31"/>
                <a:gd name="T1" fmla="*/ 0 h 37"/>
                <a:gd name="T2" fmla="*/ 20 w 31"/>
                <a:gd name="T3" fmla="*/ 0 h 37"/>
                <a:gd name="T4" fmla="*/ 30 w 31"/>
                <a:gd name="T5" fmla="*/ 10 h 37"/>
                <a:gd name="T6" fmla="*/ 24 w 31"/>
                <a:gd name="T7" fmla="*/ 20 h 37"/>
                <a:gd name="T8" fmla="*/ 24 w 31"/>
                <a:gd name="T9" fmla="*/ 20 h 37"/>
                <a:gd name="T10" fmla="*/ 30 w 31"/>
                <a:gd name="T11" fmla="*/ 28 h 37"/>
                <a:gd name="T12" fmla="*/ 31 w 31"/>
                <a:gd name="T13" fmla="*/ 37 h 37"/>
                <a:gd name="T14" fmla="*/ 23 w 31"/>
                <a:gd name="T15" fmla="*/ 37 h 37"/>
                <a:gd name="T16" fmla="*/ 22 w 31"/>
                <a:gd name="T17" fmla="*/ 28 h 37"/>
                <a:gd name="T18" fmla="*/ 16 w 31"/>
                <a:gd name="T19" fmla="*/ 22 h 37"/>
                <a:gd name="T20" fmla="*/ 8 w 31"/>
                <a:gd name="T21" fmla="*/ 22 h 37"/>
                <a:gd name="T22" fmla="*/ 8 w 31"/>
                <a:gd name="T23" fmla="*/ 37 h 37"/>
                <a:gd name="T24" fmla="*/ 0 w 31"/>
                <a:gd name="T25" fmla="*/ 37 h 37"/>
                <a:gd name="T26" fmla="*/ 0 w 31"/>
                <a:gd name="T27" fmla="*/ 0 h 37"/>
                <a:gd name="T28" fmla="*/ 8 w 31"/>
                <a:gd name="T29" fmla="*/ 17 h 37"/>
                <a:gd name="T30" fmla="*/ 17 w 31"/>
                <a:gd name="T31" fmla="*/ 17 h 37"/>
                <a:gd name="T32" fmla="*/ 22 w 31"/>
                <a:gd name="T33" fmla="*/ 12 h 37"/>
                <a:gd name="T34" fmla="*/ 17 w 31"/>
                <a:gd name="T35" fmla="*/ 7 h 37"/>
                <a:gd name="T36" fmla="*/ 8 w 31"/>
                <a:gd name="T37" fmla="*/ 7 h 37"/>
                <a:gd name="T38" fmla="*/ 8 w 31"/>
                <a:gd name="T39" fmla="*/ 1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37">
                  <a:moveTo>
                    <a:pt x="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6" y="0"/>
                    <a:pt x="30" y="5"/>
                    <a:pt x="30" y="10"/>
                  </a:cubicBezTo>
                  <a:cubicBezTo>
                    <a:pt x="30" y="15"/>
                    <a:pt x="28" y="18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8" y="21"/>
                    <a:pt x="29" y="24"/>
                    <a:pt x="30" y="28"/>
                  </a:cubicBezTo>
                  <a:cubicBezTo>
                    <a:pt x="30" y="30"/>
                    <a:pt x="30" y="35"/>
                    <a:pt x="31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2" y="34"/>
                    <a:pt x="22" y="31"/>
                    <a:pt x="22" y="28"/>
                  </a:cubicBezTo>
                  <a:cubicBezTo>
                    <a:pt x="21" y="24"/>
                    <a:pt x="20" y="22"/>
                    <a:pt x="16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0" y="37"/>
                    <a:pt x="0" y="37"/>
                    <a:pt x="0" y="37"/>
                  </a:cubicBezTo>
                  <a:lnTo>
                    <a:pt x="0" y="0"/>
                  </a:lnTo>
                  <a:close/>
                  <a:moveTo>
                    <a:pt x="8" y="17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20" y="17"/>
                    <a:pt x="22" y="15"/>
                    <a:pt x="22" y="12"/>
                  </a:cubicBezTo>
                  <a:cubicBezTo>
                    <a:pt x="22" y="8"/>
                    <a:pt x="20" y="7"/>
                    <a:pt x="17" y="7"/>
                  </a:cubicBezTo>
                  <a:cubicBezTo>
                    <a:pt x="8" y="7"/>
                    <a:pt x="8" y="7"/>
                    <a:pt x="8" y="7"/>
                  </a:cubicBezTo>
                  <a:lnTo>
                    <a:pt x="8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40" name="Freeform 1234"/>
            <p:cNvSpPr>
              <a:spLocks/>
            </p:cNvSpPr>
            <p:nvPr userDrawn="1"/>
          </p:nvSpPr>
          <p:spPr bwMode="auto">
            <a:xfrm>
              <a:off x="3933825" y="3806825"/>
              <a:ext cx="149225" cy="222250"/>
            </a:xfrm>
            <a:custGeom>
              <a:avLst/>
              <a:gdLst>
                <a:gd name="T0" fmla="*/ 0 w 94"/>
                <a:gd name="T1" fmla="*/ 0 h 140"/>
                <a:gd name="T2" fmla="*/ 94 w 94"/>
                <a:gd name="T3" fmla="*/ 0 h 140"/>
                <a:gd name="T4" fmla="*/ 94 w 94"/>
                <a:gd name="T5" fmla="*/ 27 h 140"/>
                <a:gd name="T6" fmla="*/ 27 w 94"/>
                <a:gd name="T7" fmla="*/ 27 h 140"/>
                <a:gd name="T8" fmla="*/ 27 w 94"/>
                <a:gd name="T9" fmla="*/ 57 h 140"/>
                <a:gd name="T10" fmla="*/ 87 w 94"/>
                <a:gd name="T11" fmla="*/ 57 h 140"/>
                <a:gd name="T12" fmla="*/ 87 w 94"/>
                <a:gd name="T13" fmla="*/ 79 h 140"/>
                <a:gd name="T14" fmla="*/ 27 w 94"/>
                <a:gd name="T15" fmla="*/ 79 h 140"/>
                <a:gd name="T16" fmla="*/ 27 w 94"/>
                <a:gd name="T17" fmla="*/ 113 h 140"/>
                <a:gd name="T18" fmla="*/ 94 w 94"/>
                <a:gd name="T19" fmla="*/ 113 h 140"/>
                <a:gd name="T20" fmla="*/ 94 w 94"/>
                <a:gd name="T21" fmla="*/ 140 h 140"/>
                <a:gd name="T22" fmla="*/ 0 w 94"/>
                <a:gd name="T23" fmla="*/ 140 h 140"/>
                <a:gd name="T24" fmla="*/ 0 w 94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40">
                  <a:moveTo>
                    <a:pt x="0" y="0"/>
                  </a:moveTo>
                  <a:lnTo>
                    <a:pt x="94" y="0"/>
                  </a:lnTo>
                  <a:lnTo>
                    <a:pt x="94" y="27"/>
                  </a:lnTo>
                  <a:lnTo>
                    <a:pt x="27" y="27"/>
                  </a:lnTo>
                  <a:lnTo>
                    <a:pt x="27" y="57"/>
                  </a:lnTo>
                  <a:lnTo>
                    <a:pt x="87" y="57"/>
                  </a:lnTo>
                  <a:lnTo>
                    <a:pt x="87" y="79"/>
                  </a:lnTo>
                  <a:lnTo>
                    <a:pt x="27" y="79"/>
                  </a:lnTo>
                  <a:lnTo>
                    <a:pt x="27" y="113"/>
                  </a:lnTo>
                  <a:lnTo>
                    <a:pt x="94" y="113"/>
                  </a:lnTo>
                  <a:lnTo>
                    <a:pt x="94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41" name="Freeform 1235"/>
            <p:cNvSpPr>
              <a:spLocks/>
            </p:cNvSpPr>
            <p:nvPr userDrawn="1"/>
          </p:nvSpPr>
          <p:spPr bwMode="auto">
            <a:xfrm>
              <a:off x="4132263" y="3806825"/>
              <a:ext cx="173038" cy="222250"/>
            </a:xfrm>
            <a:custGeom>
              <a:avLst/>
              <a:gdLst>
                <a:gd name="T0" fmla="*/ 0 w 109"/>
                <a:gd name="T1" fmla="*/ 0 h 140"/>
                <a:gd name="T2" fmla="*/ 28 w 109"/>
                <a:gd name="T3" fmla="*/ 0 h 140"/>
                <a:gd name="T4" fmla="*/ 81 w 109"/>
                <a:gd name="T5" fmla="*/ 95 h 140"/>
                <a:gd name="T6" fmla="*/ 84 w 109"/>
                <a:gd name="T7" fmla="*/ 95 h 140"/>
                <a:gd name="T8" fmla="*/ 84 w 109"/>
                <a:gd name="T9" fmla="*/ 0 h 140"/>
                <a:gd name="T10" fmla="*/ 109 w 109"/>
                <a:gd name="T11" fmla="*/ 0 h 140"/>
                <a:gd name="T12" fmla="*/ 109 w 109"/>
                <a:gd name="T13" fmla="*/ 140 h 140"/>
                <a:gd name="T14" fmla="*/ 81 w 109"/>
                <a:gd name="T15" fmla="*/ 140 h 140"/>
                <a:gd name="T16" fmla="*/ 28 w 109"/>
                <a:gd name="T17" fmla="*/ 45 h 140"/>
                <a:gd name="T18" fmla="*/ 28 w 109"/>
                <a:gd name="T19" fmla="*/ 45 h 140"/>
                <a:gd name="T20" fmla="*/ 28 w 109"/>
                <a:gd name="T21" fmla="*/ 140 h 140"/>
                <a:gd name="T22" fmla="*/ 0 w 109"/>
                <a:gd name="T23" fmla="*/ 140 h 140"/>
                <a:gd name="T24" fmla="*/ 0 w 109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140">
                  <a:moveTo>
                    <a:pt x="0" y="0"/>
                  </a:moveTo>
                  <a:lnTo>
                    <a:pt x="28" y="0"/>
                  </a:lnTo>
                  <a:lnTo>
                    <a:pt x="81" y="95"/>
                  </a:lnTo>
                  <a:lnTo>
                    <a:pt x="84" y="95"/>
                  </a:lnTo>
                  <a:lnTo>
                    <a:pt x="84" y="0"/>
                  </a:lnTo>
                  <a:lnTo>
                    <a:pt x="109" y="0"/>
                  </a:lnTo>
                  <a:lnTo>
                    <a:pt x="109" y="140"/>
                  </a:lnTo>
                  <a:lnTo>
                    <a:pt x="81" y="140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42" name="Freeform 1236"/>
            <p:cNvSpPr>
              <a:spLocks/>
            </p:cNvSpPr>
            <p:nvPr userDrawn="1"/>
          </p:nvSpPr>
          <p:spPr bwMode="auto">
            <a:xfrm>
              <a:off x="4360863" y="3806825"/>
              <a:ext cx="153988" cy="222250"/>
            </a:xfrm>
            <a:custGeom>
              <a:avLst/>
              <a:gdLst>
                <a:gd name="T0" fmla="*/ 0 w 97"/>
                <a:gd name="T1" fmla="*/ 0 h 140"/>
                <a:gd name="T2" fmla="*/ 94 w 97"/>
                <a:gd name="T3" fmla="*/ 0 h 140"/>
                <a:gd name="T4" fmla="*/ 94 w 97"/>
                <a:gd name="T5" fmla="*/ 27 h 140"/>
                <a:gd name="T6" fmla="*/ 28 w 97"/>
                <a:gd name="T7" fmla="*/ 27 h 140"/>
                <a:gd name="T8" fmla="*/ 28 w 97"/>
                <a:gd name="T9" fmla="*/ 57 h 140"/>
                <a:gd name="T10" fmla="*/ 90 w 97"/>
                <a:gd name="T11" fmla="*/ 57 h 140"/>
                <a:gd name="T12" fmla="*/ 90 w 97"/>
                <a:gd name="T13" fmla="*/ 79 h 140"/>
                <a:gd name="T14" fmla="*/ 28 w 97"/>
                <a:gd name="T15" fmla="*/ 79 h 140"/>
                <a:gd name="T16" fmla="*/ 28 w 97"/>
                <a:gd name="T17" fmla="*/ 113 h 140"/>
                <a:gd name="T18" fmla="*/ 97 w 97"/>
                <a:gd name="T19" fmla="*/ 113 h 140"/>
                <a:gd name="T20" fmla="*/ 97 w 97"/>
                <a:gd name="T21" fmla="*/ 140 h 140"/>
                <a:gd name="T22" fmla="*/ 0 w 97"/>
                <a:gd name="T23" fmla="*/ 140 h 140"/>
                <a:gd name="T24" fmla="*/ 0 w 97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40">
                  <a:moveTo>
                    <a:pt x="0" y="0"/>
                  </a:moveTo>
                  <a:lnTo>
                    <a:pt x="94" y="0"/>
                  </a:lnTo>
                  <a:lnTo>
                    <a:pt x="94" y="27"/>
                  </a:lnTo>
                  <a:lnTo>
                    <a:pt x="28" y="27"/>
                  </a:lnTo>
                  <a:lnTo>
                    <a:pt x="28" y="57"/>
                  </a:lnTo>
                  <a:lnTo>
                    <a:pt x="90" y="57"/>
                  </a:lnTo>
                  <a:lnTo>
                    <a:pt x="90" y="79"/>
                  </a:lnTo>
                  <a:lnTo>
                    <a:pt x="28" y="79"/>
                  </a:lnTo>
                  <a:lnTo>
                    <a:pt x="28" y="113"/>
                  </a:lnTo>
                  <a:lnTo>
                    <a:pt x="97" y="113"/>
                  </a:lnTo>
                  <a:lnTo>
                    <a:pt x="97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43" name="Freeform 1237"/>
            <p:cNvSpPr>
              <a:spLocks/>
            </p:cNvSpPr>
            <p:nvPr userDrawn="1"/>
          </p:nvSpPr>
          <p:spPr bwMode="auto">
            <a:xfrm>
              <a:off x="4548188" y="3806825"/>
              <a:ext cx="266700" cy="222250"/>
            </a:xfrm>
            <a:custGeom>
              <a:avLst/>
              <a:gdLst>
                <a:gd name="T0" fmla="*/ 133 w 168"/>
                <a:gd name="T1" fmla="*/ 140 h 140"/>
                <a:gd name="T2" fmla="*/ 105 w 168"/>
                <a:gd name="T3" fmla="*/ 140 h 140"/>
                <a:gd name="T4" fmla="*/ 84 w 168"/>
                <a:gd name="T5" fmla="*/ 45 h 140"/>
                <a:gd name="T6" fmla="*/ 84 w 168"/>
                <a:gd name="T7" fmla="*/ 45 h 140"/>
                <a:gd name="T8" fmla="*/ 63 w 168"/>
                <a:gd name="T9" fmla="*/ 140 h 140"/>
                <a:gd name="T10" fmla="*/ 35 w 168"/>
                <a:gd name="T11" fmla="*/ 140 h 140"/>
                <a:gd name="T12" fmla="*/ 0 w 168"/>
                <a:gd name="T13" fmla="*/ 0 h 140"/>
                <a:gd name="T14" fmla="*/ 28 w 168"/>
                <a:gd name="T15" fmla="*/ 0 h 140"/>
                <a:gd name="T16" fmla="*/ 49 w 168"/>
                <a:gd name="T17" fmla="*/ 95 h 140"/>
                <a:gd name="T18" fmla="*/ 49 w 168"/>
                <a:gd name="T19" fmla="*/ 95 h 140"/>
                <a:gd name="T20" fmla="*/ 70 w 168"/>
                <a:gd name="T21" fmla="*/ 0 h 140"/>
                <a:gd name="T22" fmla="*/ 98 w 168"/>
                <a:gd name="T23" fmla="*/ 0 h 140"/>
                <a:gd name="T24" fmla="*/ 119 w 168"/>
                <a:gd name="T25" fmla="*/ 95 h 140"/>
                <a:gd name="T26" fmla="*/ 119 w 168"/>
                <a:gd name="T27" fmla="*/ 95 h 140"/>
                <a:gd name="T28" fmla="*/ 140 w 168"/>
                <a:gd name="T29" fmla="*/ 0 h 140"/>
                <a:gd name="T30" fmla="*/ 168 w 168"/>
                <a:gd name="T31" fmla="*/ 0 h 140"/>
                <a:gd name="T32" fmla="*/ 133 w 168"/>
                <a:gd name="T33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8" h="140">
                  <a:moveTo>
                    <a:pt x="133" y="140"/>
                  </a:moveTo>
                  <a:lnTo>
                    <a:pt x="105" y="140"/>
                  </a:lnTo>
                  <a:lnTo>
                    <a:pt x="84" y="45"/>
                  </a:lnTo>
                  <a:lnTo>
                    <a:pt x="84" y="45"/>
                  </a:lnTo>
                  <a:lnTo>
                    <a:pt x="63" y="140"/>
                  </a:lnTo>
                  <a:lnTo>
                    <a:pt x="35" y="140"/>
                  </a:lnTo>
                  <a:lnTo>
                    <a:pt x="0" y="0"/>
                  </a:lnTo>
                  <a:lnTo>
                    <a:pt x="28" y="0"/>
                  </a:lnTo>
                  <a:lnTo>
                    <a:pt x="49" y="95"/>
                  </a:lnTo>
                  <a:lnTo>
                    <a:pt x="49" y="95"/>
                  </a:lnTo>
                  <a:lnTo>
                    <a:pt x="70" y="0"/>
                  </a:lnTo>
                  <a:lnTo>
                    <a:pt x="98" y="0"/>
                  </a:lnTo>
                  <a:lnTo>
                    <a:pt x="119" y="95"/>
                  </a:lnTo>
                  <a:lnTo>
                    <a:pt x="119" y="95"/>
                  </a:lnTo>
                  <a:lnTo>
                    <a:pt x="140" y="0"/>
                  </a:lnTo>
                  <a:lnTo>
                    <a:pt x="168" y="0"/>
                  </a:lnTo>
                  <a:lnTo>
                    <a:pt x="133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44" name="Freeform 1238"/>
            <p:cNvSpPr>
              <a:spLocks noEditPoints="1"/>
            </p:cNvSpPr>
            <p:nvPr userDrawn="1"/>
          </p:nvSpPr>
          <p:spPr bwMode="auto">
            <a:xfrm>
              <a:off x="4810125" y="3806825"/>
              <a:ext cx="193675" cy="222250"/>
            </a:xfrm>
            <a:custGeom>
              <a:avLst/>
              <a:gdLst>
                <a:gd name="T0" fmla="*/ 49 w 122"/>
                <a:gd name="T1" fmla="*/ 0 h 140"/>
                <a:gd name="T2" fmla="*/ 77 w 122"/>
                <a:gd name="T3" fmla="*/ 0 h 140"/>
                <a:gd name="T4" fmla="*/ 122 w 122"/>
                <a:gd name="T5" fmla="*/ 140 h 140"/>
                <a:gd name="T6" fmla="*/ 94 w 122"/>
                <a:gd name="T7" fmla="*/ 140 h 140"/>
                <a:gd name="T8" fmla="*/ 84 w 122"/>
                <a:gd name="T9" fmla="*/ 110 h 140"/>
                <a:gd name="T10" fmla="*/ 38 w 122"/>
                <a:gd name="T11" fmla="*/ 110 h 140"/>
                <a:gd name="T12" fmla="*/ 28 w 122"/>
                <a:gd name="T13" fmla="*/ 140 h 140"/>
                <a:gd name="T14" fmla="*/ 0 w 122"/>
                <a:gd name="T15" fmla="*/ 140 h 140"/>
                <a:gd name="T16" fmla="*/ 49 w 122"/>
                <a:gd name="T17" fmla="*/ 0 h 140"/>
                <a:gd name="T18" fmla="*/ 45 w 122"/>
                <a:gd name="T19" fmla="*/ 87 h 140"/>
                <a:gd name="T20" fmla="*/ 77 w 122"/>
                <a:gd name="T21" fmla="*/ 87 h 140"/>
                <a:gd name="T22" fmla="*/ 63 w 122"/>
                <a:gd name="T23" fmla="*/ 34 h 140"/>
                <a:gd name="T24" fmla="*/ 59 w 122"/>
                <a:gd name="T25" fmla="*/ 34 h 140"/>
                <a:gd name="T26" fmla="*/ 45 w 122"/>
                <a:gd name="T27" fmla="*/ 8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2" h="140">
                  <a:moveTo>
                    <a:pt x="49" y="0"/>
                  </a:moveTo>
                  <a:lnTo>
                    <a:pt x="77" y="0"/>
                  </a:lnTo>
                  <a:lnTo>
                    <a:pt x="122" y="140"/>
                  </a:lnTo>
                  <a:lnTo>
                    <a:pt x="94" y="140"/>
                  </a:lnTo>
                  <a:lnTo>
                    <a:pt x="84" y="110"/>
                  </a:lnTo>
                  <a:lnTo>
                    <a:pt x="38" y="110"/>
                  </a:lnTo>
                  <a:lnTo>
                    <a:pt x="28" y="140"/>
                  </a:lnTo>
                  <a:lnTo>
                    <a:pt x="0" y="140"/>
                  </a:lnTo>
                  <a:lnTo>
                    <a:pt x="49" y="0"/>
                  </a:lnTo>
                  <a:close/>
                  <a:moveTo>
                    <a:pt x="45" y="87"/>
                  </a:moveTo>
                  <a:lnTo>
                    <a:pt x="77" y="87"/>
                  </a:lnTo>
                  <a:lnTo>
                    <a:pt x="63" y="34"/>
                  </a:lnTo>
                  <a:lnTo>
                    <a:pt x="59" y="34"/>
                  </a:lnTo>
                  <a:lnTo>
                    <a:pt x="4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45" name="Freeform 1239"/>
            <p:cNvSpPr>
              <a:spLocks noEditPoints="1"/>
            </p:cNvSpPr>
            <p:nvPr userDrawn="1"/>
          </p:nvSpPr>
          <p:spPr bwMode="auto">
            <a:xfrm>
              <a:off x="5041900" y="3806825"/>
              <a:ext cx="166688" cy="222250"/>
            </a:xfrm>
            <a:custGeom>
              <a:avLst/>
              <a:gdLst>
                <a:gd name="T0" fmla="*/ 0 w 30"/>
                <a:gd name="T1" fmla="*/ 0 h 37"/>
                <a:gd name="T2" fmla="*/ 17 w 30"/>
                <a:gd name="T3" fmla="*/ 0 h 37"/>
                <a:gd name="T4" fmla="*/ 28 w 30"/>
                <a:gd name="T5" fmla="*/ 9 h 37"/>
                <a:gd name="T6" fmla="*/ 24 w 30"/>
                <a:gd name="T7" fmla="*/ 17 h 37"/>
                <a:gd name="T8" fmla="*/ 30 w 30"/>
                <a:gd name="T9" fmla="*/ 26 h 37"/>
                <a:gd name="T10" fmla="*/ 17 w 30"/>
                <a:gd name="T11" fmla="*/ 37 h 37"/>
                <a:gd name="T12" fmla="*/ 0 w 30"/>
                <a:gd name="T13" fmla="*/ 37 h 37"/>
                <a:gd name="T14" fmla="*/ 0 w 30"/>
                <a:gd name="T15" fmla="*/ 0 h 37"/>
                <a:gd name="T16" fmla="*/ 8 w 30"/>
                <a:gd name="T17" fmla="*/ 15 h 37"/>
                <a:gd name="T18" fmla="*/ 16 w 30"/>
                <a:gd name="T19" fmla="*/ 15 h 37"/>
                <a:gd name="T20" fmla="*/ 21 w 30"/>
                <a:gd name="T21" fmla="*/ 11 h 37"/>
                <a:gd name="T22" fmla="*/ 15 w 30"/>
                <a:gd name="T23" fmla="*/ 7 h 37"/>
                <a:gd name="T24" fmla="*/ 8 w 30"/>
                <a:gd name="T25" fmla="*/ 7 h 37"/>
                <a:gd name="T26" fmla="*/ 8 w 30"/>
                <a:gd name="T27" fmla="*/ 15 h 37"/>
                <a:gd name="T28" fmla="*/ 8 w 30"/>
                <a:gd name="T29" fmla="*/ 30 h 37"/>
                <a:gd name="T30" fmla="*/ 16 w 30"/>
                <a:gd name="T31" fmla="*/ 30 h 37"/>
                <a:gd name="T32" fmla="*/ 22 w 30"/>
                <a:gd name="T33" fmla="*/ 26 h 37"/>
                <a:gd name="T34" fmla="*/ 16 w 30"/>
                <a:gd name="T35" fmla="*/ 21 h 37"/>
                <a:gd name="T36" fmla="*/ 8 w 30"/>
                <a:gd name="T37" fmla="*/ 21 h 37"/>
                <a:gd name="T38" fmla="*/ 8 w 30"/>
                <a:gd name="T39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" h="37">
                  <a:moveTo>
                    <a:pt x="0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24" y="0"/>
                    <a:pt x="28" y="3"/>
                    <a:pt x="28" y="9"/>
                  </a:cubicBezTo>
                  <a:cubicBezTo>
                    <a:pt x="28" y="13"/>
                    <a:pt x="27" y="15"/>
                    <a:pt x="24" y="17"/>
                  </a:cubicBezTo>
                  <a:cubicBezTo>
                    <a:pt x="28" y="18"/>
                    <a:pt x="30" y="22"/>
                    <a:pt x="30" y="26"/>
                  </a:cubicBezTo>
                  <a:cubicBezTo>
                    <a:pt x="30" y="33"/>
                    <a:pt x="24" y="37"/>
                    <a:pt x="17" y="37"/>
                  </a:cubicBezTo>
                  <a:cubicBezTo>
                    <a:pt x="0" y="37"/>
                    <a:pt x="0" y="37"/>
                    <a:pt x="0" y="37"/>
                  </a:cubicBezTo>
                  <a:lnTo>
                    <a:pt x="0" y="0"/>
                  </a:lnTo>
                  <a:close/>
                  <a:moveTo>
                    <a:pt x="8" y="15"/>
                  </a:moveTo>
                  <a:cubicBezTo>
                    <a:pt x="16" y="15"/>
                    <a:pt x="16" y="15"/>
                    <a:pt x="16" y="15"/>
                  </a:cubicBezTo>
                  <a:cubicBezTo>
                    <a:pt x="19" y="15"/>
                    <a:pt x="21" y="14"/>
                    <a:pt x="21" y="11"/>
                  </a:cubicBezTo>
                  <a:cubicBezTo>
                    <a:pt x="21" y="7"/>
                    <a:pt x="18" y="7"/>
                    <a:pt x="15" y="7"/>
                  </a:cubicBezTo>
                  <a:cubicBezTo>
                    <a:pt x="8" y="7"/>
                    <a:pt x="8" y="7"/>
                    <a:pt x="8" y="7"/>
                  </a:cubicBezTo>
                  <a:lnTo>
                    <a:pt x="8" y="15"/>
                  </a:lnTo>
                  <a:close/>
                  <a:moveTo>
                    <a:pt x="8" y="30"/>
                  </a:moveTo>
                  <a:cubicBezTo>
                    <a:pt x="16" y="30"/>
                    <a:pt x="16" y="30"/>
                    <a:pt x="16" y="30"/>
                  </a:cubicBezTo>
                  <a:cubicBezTo>
                    <a:pt x="19" y="30"/>
                    <a:pt x="22" y="29"/>
                    <a:pt x="22" y="26"/>
                  </a:cubicBezTo>
                  <a:cubicBezTo>
                    <a:pt x="22" y="22"/>
                    <a:pt x="20" y="21"/>
                    <a:pt x="16" y="21"/>
                  </a:cubicBezTo>
                  <a:cubicBezTo>
                    <a:pt x="8" y="21"/>
                    <a:pt x="8" y="21"/>
                    <a:pt x="8" y="21"/>
                  </a:cubicBezTo>
                  <a:lnTo>
                    <a:pt x="8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46" name="Freeform 1240"/>
            <p:cNvSpPr>
              <a:spLocks/>
            </p:cNvSpPr>
            <p:nvPr userDrawn="1"/>
          </p:nvSpPr>
          <p:spPr bwMode="auto">
            <a:xfrm>
              <a:off x="5259388" y="3806825"/>
              <a:ext cx="144463" cy="222250"/>
            </a:xfrm>
            <a:custGeom>
              <a:avLst/>
              <a:gdLst>
                <a:gd name="T0" fmla="*/ 0 w 91"/>
                <a:gd name="T1" fmla="*/ 0 h 140"/>
                <a:gd name="T2" fmla="*/ 28 w 91"/>
                <a:gd name="T3" fmla="*/ 0 h 140"/>
                <a:gd name="T4" fmla="*/ 28 w 91"/>
                <a:gd name="T5" fmla="*/ 113 h 140"/>
                <a:gd name="T6" fmla="*/ 91 w 91"/>
                <a:gd name="T7" fmla="*/ 113 h 140"/>
                <a:gd name="T8" fmla="*/ 91 w 91"/>
                <a:gd name="T9" fmla="*/ 140 h 140"/>
                <a:gd name="T10" fmla="*/ 0 w 91"/>
                <a:gd name="T11" fmla="*/ 140 h 140"/>
                <a:gd name="T12" fmla="*/ 0 w 91"/>
                <a:gd name="T1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140">
                  <a:moveTo>
                    <a:pt x="0" y="0"/>
                  </a:moveTo>
                  <a:lnTo>
                    <a:pt x="28" y="0"/>
                  </a:lnTo>
                  <a:lnTo>
                    <a:pt x="28" y="113"/>
                  </a:lnTo>
                  <a:lnTo>
                    <a:pt x="91" y="113"/>
                  </a:lnTo>
                  <a:lnTo>
                    <a:pt x="91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47" name="Freeform 1241"/>
            <p:cNvSpPr>
              <a:spLocks/>
            </p:cNvSpPr>
            <p:nvPr userDrawn="1"/>
          </p:nvSpPr>
          <p:spPr bwMode="auto">
            <a:xfrm>
              <a:off x="5441950" y="3806825"/>
              <a:ext cx="149225" cy="222250"/>
            </a:xfrm>
            <a:custGeom>
              <a:avLst/>
              <a:gdLst>
                <a:gd name="T0" fmla="*/ 0 w 94"/>
                <a:gd name="T1" fmla="*/ 0 h 140"/>
                <a:gd name="T2" fmla="*/ 94 w 94"/>
                <a:gd name="T3" fmla="*/ 0 h 140"/>
                <a:gd name="T4" fmla="*/ 94 w 94"/>
                <a:gd name="T5" fmla="*/ 27 h 140"/>
                <a:gd name="T6" fmla="*/ 28 w 94"/>
                <a:gd name="T7" fmla="*/ 27 h 140"/>
                <a:gd name="T8" fmla="*/ 28 w 94"/>
                <a:gd name="T9" fmla="*/ 57 h 140"/>
                <a:gd name="T10" fmla="*/ 87 w 94"/>
                <a:gd name="T11" fmla="*/ 57 h 140"/>
                <a:gd name="T12" fmla="*/ 87 w 94"/>
                <a:gd name="T13" fmla="*/ 79 h 140"/>
                <a:gd name="T14" fmla="*/ 28 w 94"/>
                <a:gd name="T15" fmla="*/ 79 h 140"/>
                <a:gd name="T16" fmla="*/ 28 w 94"/>
                <a:gd name="T17" fmla="*/ 113 h 140"/>
                <a:gd name="T18" fmla="*/ 94 w 94"/>
                <a:gd name="T19" fmla="*/ 113 h 140"/>
                <a:gd name="T20" fmla="*/ 94 w 94"/>
                <a:gd name="T21" fmla="*/ 140 h 140"/>
                <a:gd name="T22" fmla="*/ 0 w 94"/>
                <a:gd name="T23" fmla="*/ 140 h 140"/>
                <a:gd name="T24" fmla="*/ 0 w 94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40">
                  <a:moveTo>
                    <a:pt x="0" y="0"/>
                  </a:moveTo>
                  <a:lnTo>
                    <a:pt x="94" y="0"/>
                  </a:lnTo>
                  <a:lnTo>
                    <a:pt x="94" y="27"/>
                  </a:lnTo>
                  <a:lnTo>
                    <a:pt x="28" y="27"/>
                  </a:lnTo>
                  <a:lnTo>
                    <a:pt x="28" y="57"/>
                  </a:lnTo>
                  <a:lnTo>
                    <a:pt x="87" y="57"/>
                  </a:lnTo>
                  <a:lnTo>
                    <a:pt x="87" y="79"/>
                  </a:lnTo>
                  <a:lnTo>
                    <a:pt x="28" y="79"/>
                  </a:lnTo>
                  <a:lnTo>
                    <a:pt x="28" y="113"/>
                  </a:lnTo>
                  <a:lnTo>
                    <a:pt x="94" y="113"/>
                  </a:lnTo>
                  <a:lnTo>
                    <a:pt x="94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48" name="Freeform 1242"/>
            <p:cNvSpPr>
              <a:spLocks/>
            </p:cNvSpPr>
            <p:nvPr userDrawn="1"/>
          </p:nvSpPr>
          <p:spPr bwMode="auto">
            <a:xfrm>
              <a:off x="5757863" y="3806825"/>
              <a:ext cx="217488" cy="222250"/>
            </a:xfrm>
            <a:custGeom>
              <a:avLst/>
              <a:gdLst>
                <a:gd name="T0" fmla="*/ 0 w 137"/>
                <a:gd name="T1" fmla="*/ 0 h 140"/>
                <a:gd name="T2" fmla="*/ 39 w 137"/>
                <a:gd name="T3" fmla="*/ 0 h 140"/>
                <a:gd name="T4" fmla="*/ 67 w 137"/>
                <a:gd name="T5" fmla="*/ 95 h 140"/>
                <a:gd name="T6" fmla="*/ 67 w 137"/>
                <a:gd name="T7" fmla="*/ 95 h 140"/>
                <a:gd name="T8" fmla="*/ 95 w 137"/>
                <a:gd name="T9" fmla="*/ 0 h 140"/>
                <a:gd name="T10" fmla="*/ 137 w 137"/>
                <a:gd name="T11" fmla="*/ 0 h 140"/>
                <a:gd name="T12" fmla="*/ 137 w 137"/>
                <a:gd name="T13" fmla="*/ 140 h 140"/>
                <a:gd name="T14" fmla="*/ 109 w 137"/>
                <a:gd name="T15" fmla="*/ 140 h 140"/>
                <a:gd name="T16" fmla="*/ 109 w 137"/>
                <a:gd name="T17" fmla="*/ 42 h 140"/>
                <a:gd name="T18" fmla="*/ 109 w 137"/>
                <a:gd name="T19" fmla="*/ 42 h 140"/>
                <a:gd name="T20" fmla="*/ 77 w 137"/>
                <a:gd name="T21" fmla="*/ 140 h 140"/>
                <a:gd name="T22" fmla="*/ 56 w 137"/>
                <a:gd name="T23" fmla="*/ 140 h 140"/>
                <a:gd name="T24" fmla="*/ 25 w 137"/>
                <a:gd name="T25" fmla="*/ 42 h 140"/>
                <a:gd name="T26" fmla="*/ 25 w 137"/>
                <a:gd name="T27" fmla="*/ 42 h 140"/>
                <a:gd name="T28" fmla="*/ 25 w 137"/>
                <a:gd name="T29" fmla="*/ 140 h 140"/>
                <a:gd name="T30" fmla="*/ 0 w 137"/>
                <a:gd name="T31" fmla="*/ 140 h 140"/>
                <a:gd name="T32" fmla="*/ 0 w 137"/>
                <a:gd name="T3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7" h="140">
                  <a:moveTo>
                    <a:pt x="0" y="0"/>
                  </a:moveTo>
                  <a:lnTo>
                    <a:pt x="39" y="0"/>
                  </a:lnTo>
                  <a:lnTo>
                    <a:pt x="67" y="95"/>
                  </a:lnTo>
                  <a:lnTo>
                    <a:pt x="67" y="95"/>
                  </a:lnTo>
                  <a:lnTo>
                    <a:pt x="95" y="0"/>
                  </a:lnTo>
                  <a:lnTo>
                    <a:pt x="137" y="0"/>
                  </a:lnTo>
                  <a:lnTo>
                    <a:pt x="137" y="140"/>
                  </a:lnTo>
                  <a:lnTo>
                    <a:pt x="109" y="140"/>
                  </a:lnTo>
                  <a:lnTo>
                    <a:pt x="109" y="42"/>
                  </a:lnTo>
                  <a:lnTo>
                    <a:pt x="109" y="42"/>
                  </a:lnTo>
                  <a:lnTo>
                    <a:pt x="77" y="140"/>
                  </a:lnTo>
                  <a:lnTo>
                    <a:pt x="56" y="140"/>
                  </a:lnTo>
                  <a:lnTo>
                    <a:pt x="25" y="42"/>
                  </a:lnTo>
                  <a:lnTo>
                    <a:pt x="25" y="42"/>
                  </a:lnTo>
                  <a:lnTo>
                    <a:pt x="25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49" name="Freeform 1243"/>
            <p:cNvSpPr>
              <a:spLocks noEditPoints="1"/>
            </p:cNvSpPr>
            <p:nvPr userDrawn="1"/>
          </p:nvSpPr>
          <p:spPr bwMode="auto">
            <a:xfrm>
              <a:off x="6008688" y="3806825"/>
              <a:ext cx="198438" cy="222250"/>
            </a:xfrm>
            <a:custGeom>
              <a:avLst/>
              <a:gdLst>
                <a:gd name="T0" fmla="*/ 48 w 125"/>
                <a:gd name="T1" fmla="*/ 0 h 140"/>
                <a:gd name="T2" fmla="*/ 76 w 125"/>
                <a:gd name="T3" fmla="*/ 0 h 140"/>
                <a:gd name="T4" fmla="*/ 125 w 125"/>
                <a:gd name="T5" fmla="*/ 140 h 140"/>
                <a:gd name="T6" fmla="*/ 94 w 125"/>
                <a:gd name="T7" fmla="*/ 140 h 140"/>
                <a:gd name="T8" fmla="*/ 87 w 125"/>
                <a:gd name="T9" fmla="*/ 110 h 140"/>
                <a:gd name="T10" fmla="*/ 38 w 125"/>
                <a:gd name="T11" fmla="*/ 110 h 140"/>
                <a:gd name="T12" fmla="*/ 27 w 125"/>
                <a:gd name="T13" fmla="*/ 140 h 140"/>
                <a:gd name="T14" fmla="*/ 0 w 125"/>
                <a:gd name="T15" fmla="*/ 140 h 140"/>
                <a:gd name="T16" fmla="*/ 48 w 125"/>
                <a:gd name="T17" fmla="*/ 0 h 140"/>
                <a:gd name="T18" fmla="*/ 45 w 125"/>
                <a:gd name="T19" fmla="*/ 87 h 140"/>
                <a:gd name="T20" fmla="*/ 80 w 125"/>
                <a:gd name="T21" fmla="*/ 87 h 140"/>
                <a:gd name="T22" fmla="*/ 62 w 125"/>
                <a:gd name="T23" fmla="*/ 34 h 140"/>
                <a:gd name="T24" fmla="*/ 62 w 125"/>
                <a:gd name="T25" fmla="*/ 34 h 140"/>
                <a:gd name="T26" fmla="*/ 45 w 125"/>
                <a:gd name="T27" fmla="*/ 8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140">
                  <a:moveTo>
                    <a:pt x="48" y="0"/>
                  </a:moveTo>
                  <a:lnTo>
                    <a:pt x="76" y="0"/>
                  </a:lnTo>
                  <a:lnTo>
                    <a:pt x="125" y="140"/>
                  </a:lnTo>
                  <a:lnTo>
                    <a:pt x="94" y="140"/>
                  </a:lnTo>
                  <a:lnTo>
                    <a:pt x="87" y="110"/>
                  </a:lnTo>
                  <a:lnTo>
                    <a:pt x="38" y="110"/>
                  </a:lnTo>
                  <a:lnTo>
                    <a:pt x="27" y="140"/>
                  </a:lnTo>
                  <a:lnTo>
                    <a:pt x="0" y="140"/>
                  </a:lnTo>
                  <a:lnTo>
                    <a:pt x="48" y="0"/>
                  </a:lnTo>
                  <a:close/>
                  <a:moveTo>
                    <a:pt x="45" y="87"/>
                  </a:moveTo>
                  <a:lnTo>
                    <a:pt x="80" y="87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4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50" name="Freeform 1244"/>
            <p:cNvSpPr>
              <a:spLocks/>
            </p:cNvSpPr>
            <p:nvPr userDrawn="1"/>
          </p:nvSpPr>
          <p:spPr bwMode="auto">
            <a:xfrm>
              <a:off x="6207125" y="3806825"/>
              <a:ext cx="161925" cy="222250"/>
            </a:xfrm>
            <a:custGeom>
              <a:avLst/>
              <a:gdLst>
                <a:gd name="T0" fmla="*/ 35 w 102"/>
                <a:gd name="T1" fmla="*/ 27 h 140"/>
                <a:gd name="T2" fmla="*/ 0 w 102"/>
                <a:gd name="T3" fmla="*/ 27 h 140"/>
                <a:gd name="T4" fmla="*/ 0 w 102"/>
                <a:gd name="T5" fmla="*/ 0 h 140"/>
                <a:gd name="T6" fmla="*/ 102 w 102"/>
                <a:gd name="T7" fmla="*/ 0 h 140"/>
                <a:gd name="T8" fmla="*/ 102 w 102"/>
                <a:gd name="T9" fmla="*/ 27 h 140"/>
                <a:gd name="T10" fmla="*/ 63 w 102"/>
                <a:gd name="T11" fmla="*/ 27 h 140"/>
                <a:gd name="T12" fmla="*/ 63 w 102"/>
                <a:gd name="T13" fmla="*/ 140 h 140"/>
                <a:gd name="T14" fmla="*/ 35 w 102"/>
                <a:gd name="T15" fmla="*/ 140 h 140"/>
                <a:gd name="T16" fmla="*/ 35 w 102"/>
                <a:gd name="T17" fmla="*/ 2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40">
                  <a:moveTo>
                    <a:pt x="35" y="27"/>
                  </a:moveTo>
                  <a:lnTo>
                    <a:pt x="0" y="27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27"/>
                  </a:lnTo>
                  <a:lnTo>
                    <a:pt x="63" y="27"/>
                  </a:lnTo>
                  <a:lnTo>
                    <a:pt x="63" y="140"/>
                  </a:lnTo>
                  <a:lnTo>
                    <a:pt x="35" y="140"/>
                  </a:lnTo>
                  <a:lnTo>
                    <a:pt x="35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51" name="Freeform 1245"/>
            <p:cNvSpPr>
              <a:spLocks/>
            </p:cNvSpPr>
            <p:nvPr userDrawn="1"/>
          </p:nvSpPr>
          <p:spPr bwMode="auto">
            <a:xfrm>
              <a:off x="6407150" y="3806825"/>
              <a:ext cx="155575" cy="222250"/>
            </a:xfrm>
            <a:custGeom>
              <a:avLst/>
              <a:gdLst>
                <a:gd name="T0" fmla="*/ 0 w 98"/>
                <a:gd name="T1" fmla="*/ 0 h 140"/>
                <a:gd name="T2" fmla="*/ 94 w 98"/>
                <a:gd name="T3" fmla="*/ 0 h 140"/>
                <a:gd name="T4" fmla="*/ 94 w 98"/>
                <a:gd name="T5" fmla="*/ 27 h 140"/>
                <a:gd name="T6" fmla="*/ 28 w 98"/>
                <a:gd name="T7" fmla="*/ 27 h 140"/>
                <a:gd name="T8" fmla="*/ 28 w 98"/>
                <a:gd name="T9" fmla="*/ 57 h 140"/>
                <a:gd name="T10" fmla="*/ 91 w 98"/>
                <a:gd name="T11" fmla="*/ 57 h 140"/>
                <a:gd name="T12" fmla="*/ 91 w 98"/>
                <a:gd name="T13" fmla="*/ 79 h 140"/>
                <a:gd name="T14" fmla="*/ 28 w 98"/>
                <a:gd name="T15" fmla="*/ 79 h 140"/>
                <a:gd name="T16" fmla="*/ 28 w 98"/>
                <a:gd name="T17" fmla="*/ 113 h 140"/>
                <a:gd name="T18" fmla="*/ 98 w 98"/>
                <a:gd name="T19" fmla="*/ 113 h 140"/>
                <a:gd name="T20" fmla="*/ 98 w 98"/>
                <a:gd name="T21" fmla="*/ 140 h 140"/>
                <a:gd name="T22" fmla="*/ 0 w 98"/>
                <a:gd name="T23" fmla="*/ 140 h 140"/>
                <a:gd name="T24" fmla="*/ 0 w 98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40">
                  <a:moveTo>
                    <a:pt x="0" y="0"/>
                  </a:moveTo>
                  <a:lnTo>
                    <a:pt x="94" y="0"/>
                  </a:lnTo>
                  <a:lnTo>
                    <a:pt x="94" y="27"/>
                  </a:lnTo>
                  <a:lnTo>
                    <a:pt x="28" y="27"/>
                  </a:lnTo>
                  <a:lnTo>
                    <a:pt x="28" y="57"/>
                  </a:lnTo>
                  <a:lnTo>
                    <a:pt x="91" y="57"/>
                  </a:lnTo>
                  <a:lnTo>
                    <a:pt x="91" y="79"/>
                  </a:lnTo>
                  <a:lnTo>
                    <a:pt x="28" y="79"/>
                  </a:lnTo>
                  <a:lnTo>
                    <a:pt x="28" y="113"/>
                  </a:lnTo>
                  <a:lnTo>
                    <a:pt x="98" y="113"/>
                  </a:lnTo>
                  <a:lnTo>
                    <a:pt x="98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52" name="Freeform 1246"/>
            <p:cNvSpPr>
              <a:spLocks noEditPoints="1"/>
            </p:cNvSpPr>
            <p:nvPr userDrawn="1"/>
          </p:nvSpPr>
          <p:spPr bwMode="auto">
            <a:xfrm>
              <a:off x="6611938" y="3806825"/>
              <a:ext cx="173038" cy="222250"/>
            </a:xfrm>
            <a:custGeom>
              <a:avLst/>
              <a:gdLst>
                <a:gd name="T0" fmla="*/ 0 w 31"/>
                <a:gd name="T1" fmla="*/ 0 h 37"/>
                <a:gd name="T2" fmla="*/ 19 w 31"/>
                <a:gd name="T3" fmla="*/ 0 h 37"/>
                <a:gd name="T4" fmla="*/ 30 w 31"/>
                <a:gd name="T5" fmla="*/ 10 h 37"/>
                <a:gd name="T6" fmla="*/ 24 w 31"/>
                <a:gd name="T7" fmla="*/ 20 h 37"/>
                <a:gd name="T8" fmla="*/ 24 w 31"/>
                <a:gd name="T9" fmla="*/ 20 h 37"/>
                <a:gd name="T10" fmla="*/ 29 w 31"/>
                <a:gd name="T11" fmla="*/ 28 h 37"/>
                <a:gd name="T12" fmla="*/ 31 w 31"/>
                <a:gd name="T13" fmla="*/ 37 h 37"/>
                <a:gd name="T14" fmla="*/ 23 w 31"/>
                <a:gd name="T15" fmla="*/ 37 h 37"/>
                <a:gd name="T16" fmla="*/ 22 w 31"/>
                <a:gd name="T17" fmla="*/ 28 h 37"/>
                <a:gd name="T18" fmla="*/ 16 w 31"/>
                <a:gd name="T19" fmla="*/ 22 h 37"/>
                <a:gd name="T20" fmla="*/ 8 w 31"/>
                <a:gd name="T21" fmla="*/ 22 h 37"/>
                <a:gd name="T22" fmla="*/ 8 w 31"/>
                <a:gd name="T23" fmla="*/ 37 h 37"/>
                <a:gd name="T24" fmla="*/ 0 w 31"/>
                <a:gd name="T25" fmla="*/ 37 h 37"/>
                <a:gd name="T26" fmla="*/ 0 w 31"/>
                <a:gd name="T27" fmla="*/ 0 h 37"/>
                <a:gd name="T28" fmla="*/ 8 w 31"/>
                <a:gd name="T29" fmla="*/ 17 h 37"/>
                <a:gd name="T30" fmla="*/ 17 w 31"/>
                <a:gd name="T31" fmla="*/ 17 h 37"/>
                <a:gd name="T32" fmla="*/ 22 w 31"/>
                <a:gd name="T33" fmla="*/ 12 h 37"/>
                <a:gd name="T34" fmla="*/ 17 w 31"/>
                <a:gd name="T35" fmla="*/ 7 h 37"/>
                <a:gd name="T36" fmla="*/ 8 w 31"/>
                <a:gd name="T37" fmla="*/ 7 h 37"/>
                <a:gd name="T38" fmla="*/ 8 w 31"/>
                <a:gd name="T39" fmla="*/ 1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37">
                  <a:moveTo>
                    <a:pt x="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26" y="0"/>
                    <a:pt x="30" y="5"/>
                    <a:pt x="30" y="10"/>
                  </a:cubicBezTo>
                  <a:cubicBezTo>
                    <a:pt x="30" y="15"/>
                    <a:pt x="28" y="18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8" y="21"/>
                    <a:pt x="29" y="24"/>
                    <a:pt x="29" y="28"/>
                  </a:cubicBezTo>
                  <a:cubicBezTo>
                    <a:pt x="30" y="30"/>
                    <a:pt x="30" y="35"/>
                    <a:pt x="31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2" y="34"/>
                    <a:pt x="22" y="31"/>
                    <a:pt x="22" y="28"/>
                  </a:cubicBezTo>
                  <a:cubicBezTo>
                    <a:pt x="21" y="24"/>
                    <a:pt x="20" y="22"/>
                    <a:pt x="16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0" y="37"/>
                    <a:pt x="0" y="37"/>
                    <a:pt x="0" y="37"/>
                  </a:cubicBezTo>
                  <a:lnTo>
                    <a:pt x="0" y="0"/>
                  </a:lnTo>
                  <a:close/>
                  <a:moveTo>
                    <a:pt x="8" y="17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20" y="17"/>
                    <a:pt x="22" y="15"/>
                    <a:pt x="22" y="12"/>
                  </a:cubicBezTo>
                  <a:cubicBezTo>
                    <a:pt x="22" y="8"/>
                    <a:pt x="20" y="7"/>
                    <a:pt x="17" y="7"/>
                  </a:cubicBezTo>
                  <a:cubicBezTo>
                    <a:pt x="8" y="7"/>
                    <a:pt x="8" y="7"/>
                    <a:pt x="8" y="7"/>
                  </a:cubicBezTo>
                  <a:lnTo>
                    <a:pt x="8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53" name="Rectangle 1247"/>
            <p:cNvSpPr>
              <a:spLocks noChangeArrowheads="1"/>
            </p:cNvSpPr>
            <p:nvPr userDrawn="1"/>
          </p:nvSpPr>
          <p:spPr bwMode="auto">
            <a:xfrm>
              <a:off x="6834188" y="3806825"/>
              <a:ext cx="44450" cy="222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54" name="Freeform 1248"/>
            <p:cNvSpPr>
              <a:spLocks noEditPoints="1"/>
            </p:cNvSpPr>
            <p:nvPr userDrawn="1"/>
          </p:nvSpPr>
          <p:spPr bwMode="auto">
            <a:xfrm>
              <a:off x="6911975" y="3806825"/>
              <a:ext cx="200025" cy="222250"/>
            </a:xfrm>
            <a:custGeom>
              <a:avLst/>
              <a:gdLst>
                <a:gd name="T0" fmla="*/ 49 w 126"/>
                <a:gd name="T1" fmla="*/ 0 h 140"/>
                <a:gd name="T2" fmla="*/ 77 w 126"/>
                <a:gd name="T3" fmla="*/ 0 h 140"/>
                <a:gd name="T4" fmla="*/ 126 w 126"/>
                <a:gd name="T5" fmla="*/ 140 h 140"/>
                <a:gd name="T6" fmla="*/ 94 w 126"/>
                <a:gd name="T7" fmla="*/ 140 h 140"/>
                <a:gd name="T8" fmla="*/ 87 w 126"/>
                <a:gd name="T9" fmla="*/ 110 h 140"/>
                <a:gd name="T10" fmla="*/ 39 w 126"/>
                <a:gd name="T11" fmla="*/ 110 h 140"/>
                <a:gd name="T12" fmla="*/ 28 w 126"/>
                <a:gd name="T13" fmla="*/ 140 h 140"/>
                <a:gd name="T14" fmla="*/ 0 w 126"/>
                <a:gd name="T15" fmla="*/ 140 h 140"/>
                <a:gd name="T16" fmla="*/ 49 w 126"/>
                <a:gd name="T17" fmla="*/ 0 h 140"/>
                <a:gd name="T18" fmla="*/ 46 w 126"/>
                <a:gd name="T19" fmla="*/ 87 h 140"/>
                <a:gd name="T20" fmla="*/ 80 w 126"/>
                <a:gd name="T21" fmla="*/ 87 h 140"/>
                <a:gd name="T22" fmla="*/ 63 w 126"/>
                <a:gd name="T23" fmla="*/ 34 h 140"/>
                <a:gd name="T24" fmla="*/ 63 w 126"/>
                <a:gd name="T25" fmla="*/ 34 h 140"/>
                <a:gd name="T26" fmla="*/ 46 w 126"/>
                <a:gd name="T27" fmla="*/ 8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6" h="140">
                  <a:moveTo>
                    <a:pt x="49" y="0"/>
                  </a:moveTo>
                  <a:lnTo>
                    <a:pt x="77" y="0"/>
                  </a:lnTo>
                  <a:lnTo>
                    <a:pt x="126" y="140"/>
                  </a:lnTo>
                  <a:lnTo>
                    <a:pt x="94" y="140"/>
                  </a:lnTo>
                  <a:lnTo>
                    <a:pt x="87" y="110"/>
                  </a:lnTo>
                  <a:lnTo>
                    <a:pt x="39" y="110"/>
                  </a:lnTo>
                  <a:lnTo>
                    <a:pt x="28" y="140"/>
                  </a:lnTo>
                  <a:lnTo>
                    <a:pt x="0" y="140"/>
                  </a:lnTo>
                  <a:lnTo>
                    <a:pt x="49" y="0"/>
                  </a:lnTo>
                  <a:close/>
                  <a:moveTo>
                    <a:pt x="46" y="87"/>
                  </a:moveTo>
                  <a:lnTo>
                    <a:pt x="80" y="87"/>
                  </a:lnTo>
                  <a:lnTo>
                    <a:pt x="63" y="34"/>
                  </a:lnTo>
                  <a:lnTo>
                    <a:pt x="63" y="34"/>
                  </a:lnTo>
                  <a:lnTo>
                    <a:pt x="46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55" name="Freeform 1249"/>
            <p:cNvSpPr>
              <a:spLocks/>
            </p:cNvSpPr>
            <p:nvPr userDrawn="1"/>
          </p:nvSpPr>
          <p:spPr bwMode="auto">
            <a:xfrm>
              <a:off x="7145338" y="3806825"/>
              <a:ext cx="144463" cy="222250"/>
            </a:xfrm>
            <a:custGeom>
              <a:avLst/>
              <a:gdLst>
                <a:gd name="T0" fmla="*/ 0 w 91"/>
                <a:gd name="T1" fmla="*/ 0 h 140"/>
                <a:gd name="T2" fmla="*/ 28 w 91"/>
                <a:gd name="T3" fmla="*/ 0 h 140"/>
                <a:gd name="T4" fmla="*/ 28 w 91"/>
                <a:gd name="T5" fmla="*/ 113 h 140"/>
                <a:gd name="T6" fmla="*/ 91 w 91"/>
                <a:gd name="T7" fmla="*/ 113 h 140"/>
                <a:gd name="T8" fmla="*/ 91 w 91"/>
                <a:gd name="T9" fmla="*/ 140 h 140"/>
                <a:gd name="T10" fmla="*/ 0 w 91"/>
                <a:gd name="T11" fmla="*/ 140 h 140"/>
                <a:gd name="T12" fmla="*/ 0 w 91"/>
                <a:gd name="T1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140">
                  <a:moveTo>
                    <a:pt x="0" y="0"/>
                  </a:moveTo>
                  <a:lnTo>
                    <a:pt x="28" y="0"/>
                  </a:lnTo>
                  <a:lnTo>
                    <a:pt x="28" y="113"/>
                  </a:lnTo>
                  <a:lnTo>
                    <a:pt x="91" y="113"/>
                  </a:lnTo>
                  <a:lnTo>
                    <a:pt x="91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56" name="Freeform 1250"/>
            <p:cNvSpPr>
              <a:spLocks/>
            </p:cNvSpPr>
            <p:nvPr userDrawn="1"/>
          </p:nvSpPr>
          <p:spPr bwMode="auto">
            <a:xfrm>
              <a:off x="7312025" y="3806825"/>
              <a:ext cx="166688" cy="222250"/>
            </a:xfrm>
            <a:custGeom>
              <a:avLst/>
              <a:gdLst>
                <a:gd name="T0" fmla="*/ 7 w 30"/>
                <a:gd name="T1" fmla="*/ 25 h 37"/>
                <a:gd name="T2" fmla="*/ 15 w 30"/>
                <a:gd name="T3" fmla="*/ 31 h 37"/>
                <a:gd name="T4" fmla="*/ 22 w 30"/>
                <a:gd name="T5" fmla="*/ 27 h 37"/>
                <a:gd name="T6" fmla="*/ 12 w 30"/>
                <a:gd name="T7" fmla="*/ 21 h 37"/>
                <a:gd name="T8" fmla="*/ 1 w 30"/>
                <a:gd name="T9" fmla="*/ 11 h 37"/>
                <a:gd name="T10" fmla="*/ 14 w 30"/>
                <a:gd name="T11" fmla="*/ 0 h 37"/>
                <a:gd name="T12" fmla="*/ 29 w 30"/>
                <a:gd name="T13" fmla="*/ 11 h 37"/>
                <a:gd name="T14" fmla="*/ 21 w 30"/>
                <a:gd name="T15" fmla="*/ 11 h 37"/>
                <a:gd name="T16" fmla="*/ 14 w 30"/>
                <a:gd name="T17" fmla="*/ 6 h 37"/>
                <a:gd name="T18" fmla="*/ 9 w 30"/>
                <a:gd name="T19" fmla="*/ 10 h 37"/>
                <a:gd name="T20" fmla="*/ 19 w 30"/>
                <a:gd name="T21" fmla="*/ 15 h 37"/>
                <a:gd name="T22" fmla="*/ 30 w 30"/>
                <a:gd name="T23" fmla="*/ 26 h 37"/>
                <a:gd name="T24" fmla="*/ 15 w 30"/>
                <a:gd name="T25" fmla="*/ 37 h 37"/>
                <a:gd name="T26" fmla="*/ 0 w 30"/>
                <a:gd name="T27" fmla="*/ 25 h 37"/>
                <a:gd name="T28" fmla="*/ 7 w 30"/>
                <a:gd name="T29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37">
                  <a:moveTo>
                    <a:pt x="7" y="25"/>
                  </a:moveTo>
                  <a:cubicBezTo>
                    <a:pt x="7" y="29"/>
                    <a:pt x="11" y="31"/>
                    <a:pt x="15" y="31"/>
                  </a:cubicBezTo>
                  <a:cubicBezTo>
                    <a:pt x="18" y="31"/>
                    <a:pt x="22" y="30"/>
                    <a:pt x="22" y="27"/>
                  </a:cubicBezTo>
                  <a:cubicBezTo>
                    <a:pt x="22" y="23"/>
                    <a:pt x="17" y="22"/>
                    <a:pt x="12" y="21"/>
                  </a:cubicBezTo>
                  <a:cubicBezTo>
                    <a:pt x="6" y="19"/>
                    <a:pt x="1" y="17"/>
                    <a:pt x="1" y="11"/>
                  </a:cubicBezTo>
                  <a:cubicBezTo>
                    <a:pt x="1" y="3"/>
                    <a:pt x="8" y="0"/>
                    <a:pt x="14" y="0"/>
                  </a:cubicBezTo>
                  <a:cubicBezTo>
                    <a:pt x="22" y="0"/>
                    <a:pt x="29" y="3"/>
                    <a:pt x="29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7"/>
                    <a:pt x="18" y="6"/>
                    <a:pt x="14" y="6"/>
                  </a:cubicBezTo>
                  <a:cubicBezTo>
                    <a:pt x="12" y="6"/>
                    <a:pt x="9" y="7"/>
                    <a:pt x="9" y="10"/>
                  </a:cubicBezTo>
                  <a:cubicBezTo>
                    <a:pt x="9" y="13"/>
                    <a:pt x="10" y="13"/>
                    <a:pt x="19" y="15"/>
                  </a:cubicBezTo>
                  <a:cubicBezTo>
                    <a:pt x="22" y="16"/>
                    <a:pt x="30" y="18"/>
                    <a:pt x="30" y="26"/>
                  </a:cubicBezTo>
                  <a:cubicBezTo>
                    <a:pt x="30" y="33"/>
                    <a:pt x="25" y="37"/>
                    <a:pt x="15" y="37"/>
                  </a:cubicBezTo>
                  <a:cubicBezTo>
                    <a:pt x="7" y="37"/>
                    <a:pt x="0" y="34"/>
                    <a:pt x="0" y="25"/>
                  </a:cubicBezTo>
                  <a:lnTo>
                    <a:pt x="7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57" name="Freeform 1251"/>
            <p:cNvSpPr>
              <a:spLocks/>
            </p:cNvSpPr>
            <p:nvPr userDrawn="1"/>
          </p:nvSpPr>
          <p:spPr bwMode="auto">
            <a:xfrm>
              <a:off x="7627938" y="3806825"/>
              <a:ext cx="182563" cy="222250"/>
            </a:xfrm>
            <a:custGeom>
              <a:avLst/>
              <a:gdLst>
                <a:gd name="T0" fmla="*/ 25 w 33"/>
                <a:gd name="T1" fmla="*/ 13 h 37"/>
                <a:gd name="T2" fmla="*/ 17 w 33"/>
                <a:gd name="T3" fmla="*/ 6 h 37"/>
                <a:gd name="T4" fmla="*/ 8 w 33"/>
                <a:gd name="T5" fmla="*/ 19 h 37"/>
                <a:gd name="T6" fmla="*/ 17 w 33"/>
                <a:gd name="T7" fmla="*/ 31 h 37"/>
                <a:gd name="T8" fmla="*/ 26 w 33"/>
                <a:gd name="T9" fmla="*/ 23 h 37"/>
                <a:gd name="T10" fmla="*/ 33 w 33"/>
                <a:gd name="T11" fmla="*/ 23 h 37"/>
                <a:gd name="T12" fmla="*/ 17 w 33"/>
                <a:gd name="T13" fmla="*/ 37 h 37"/>
                <a:gd name="T14" fmla="*/ 0 w 33"/>
                <a:gd name="T15" fmla="*/ 19 h 37"/>
                <a:gd name="T16" fmla="*/ 17 w 33"/>
                <a:gd name="T17" fmla="*/ 0 h 37"/>
                <a:gd name="T18" fmla="*/ 33 w 33"/>
                <a:gd name="T19" fmla="*/ 13 h 37"/>
                <a:gd name="T20" fmla="*/ 25 w 33"/>
                <a:gd name="T21" fmla="*/ 1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7">
                  <a:moveTo>
                    <a:pt x="25" y="13"/>
                  </a:moveTo>
                  <a:cubicBezTo>
                    <a:pt x="25" y="9"/>
                    <a:pt x="21" y="6"/>
                    <a:pt x="17" y="6"/>
                  </a:cubicBezTo>
                  <a:cubicBezTo>
                    <a:pt x="10" y="6"/>
                    <a:pt x="8" y="12"/>
                    <a:pt x="8" y="19"/>
                  </a:cubicBezTo>
                  <a:cubicBezTo>
                    <a:pt x="8" y="25"/>
                    <a:pt x="10" y="31"/>
                    <a:pt x="17" y="31"/>
                  </a:cubicBezTo>
                  <a:cubicBezTo>
                    <a:pt x="22" y="31"/>
                    <a:pt x="25" y="27"/>
                    <a:pt x="26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2" y="32"/>
                    <a:pt x="26" y="37"/>
                    <a:pt x="17" y="37"/>
                  </a:cubicBezTo>
                  <a:cubicBezTo>
                    <a:pt x="6" y="37"/>
                    <a:pt x="0" y="29"/>
                    <a:pt x="0" y="19"/>
                  </a:cubicBezTo>
                  <a:cubicBezTo>
                    <a:pt x="0" y="8"/>
                    <a:pt x="6" y="0"/>
                    <a:pt x="17" y="0"/>
                  </a:cubicBezTo>
                  <a:cubicBezTo>
                    <a:pt x="25" y="0"/>
                    <a:pt x="32" y="4"/>
                    <a:pt x="33" y="13"/>
                  </a:cubicBezTo>
                  <a:lnTo>
                    <a:pt x="25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58" name="Freeform 1252"/>
            <p:cNvSpPr>
              <a:spLocks noEditPoints="1"/>
            </p:cNvSpPr>
            <p:nvPr userDrawn="1"/>
          </p:nvSpPr>
          <p:spPr bwMode="auto">
            <a:xfrm>
              <a:off x="7850188" y="3806825"/>
              <a:ext cx="193675" cy="222250"/>
            </a:xfrm>
            <a:custGeom>
              <a:avLst/>
              <a:gdLst>
                <a:gd name="T0" fmla="*/ 17 w 35"/>
                <a:gd name="T1" fmla="*/ 0 h 37"/>
                <a:gd name="T2" fmla="*/ 35 w 35"/>
                <a:gd name="T3" fmla="*/ 19 h 37"/>
                <a:gd name="T4" fmla="*/ 17 w 35"/>
                <a:gd name="T5" fmla="*/ 37 h 37"/>
                <a:gd name="T6" fmla="*/ 0 w 35"/>
                <a:gd name="T7" fmla="*/ 19 h 37"/>
                <a:gd name="T8" fmla="*/ 17 w 35"/>
                <a:gd name="T9" fmla="*/ 0 h 37"/>
                <a:gd name="T10" fmla="*/ 17 w 35"/>
                <a:gd name="T11" fmla="*/ 31 h 37"/>
                <a:gd name="T12" fmla="*/ 27 w 35"/>
                <a:gd name="T13" fmla="*/ 19 h 37"/>
                <a:gd name="T14" fmla="*/ 17 w 35"/>
                <a:gd name="T15" fmla="*/ 6 h 37"/>
                <a:gd name="T16" fmla="*/ 8 w 35"/>
                <a:gd name="T17" fmla="*/ 19 h 37"/>
                <a:gd name="T18" fmla="*/ 17 w 35"/>
                <a:gd name="T1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7">
                  <a:moveTo>
                    <a:pt x="17" y="0"/>
                  </a:moveTo>
                  <a:cubicBezTo>
                    <a:pt x="29" y="0"/>
                    <a:pt x="35" y="8"/>
                    <a:pt x="35" y="19"/>
                  </a:cubicBezTo>
                  <a:cubicBezTo>
                    <a:pt x="35" y="29"/>
                    <a:pt x="29" y="37"/>
                    <a:pt x="17" y="37"/>
                  </a:cubicBezTo>
                  <a:cubicBezTo>
                    <a:pt x="6" y="37"/>
                    <a:pt x="0" y="29"/>
                    <a:pt x="0" y="19"/>
                  </a:cubicBezTo>
                  <a:cubicBezTo>
                    <a:pt x="0" y="8"/>
                    <a:pt x="6" y="0"/>
                    <a:pt x="17" y="0"/>
                  </a:cubicBezTo>
                  <a:close/>
                  <a:moveTo>
                    <a:pt x="17" y="31"/>
                  </a:moveTo>
                  <a:cubicBezTo>
                    <a:pt x="25" y="31"/>
                    <a:pt x="27" y="25"/>
                    <a:pt x="27" y="19"/>
                  </a:cubicBezTo>
                  <a:cubicBezTo>
                    <a:pt x="27" y="12"/>
                    <a:pt x="25" y="6"/>
                    <a:pt x="17" y="6"/>
                  </a:cubicBezTo>
                  <a:cubicBezTo>
                    <a:pt x="10" y="6"/>
                    <a:pt x="8" y="12"/>
                    <a:pt x="8" y="19"/>
                  </a:cubicBezTo>
                  <a:cubicBezTo>
                    <a:pt x="8" y="25"/>
                    <a:pt x="10" y="31"/>
                    <a:pt x="1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59" name="Freeform 1253"/>
            <p:cNvSpPr>
              <a:spLocks/>
            </p:cNvSpPr>
            <p:nvPr userDrawn="1"/>
          </p:nvSpPr>
          <p:spPr bwMode="auto">
            <a:xfrm>
              <a:off x="8088313" y="3806825"/>
              <a:ext cx="215900" cy="222250"/>
            </a:xfrm>
            <a:custGeom>
              <a:avLst/>
              <a:gdLst>
                <a:gd name="T0" fmla="*/ 0 w 136"/>
                <a:gd name="T1" fmla="*/ 0 h 140"/>
                <a:gd name="T2" fmla="*/ 38 w 136"/>
                <a:gd name="T3" fmla="*/ 0 h 140"/>
                <a:gd name="T4" fmla="*/ 70 w 136"/>
                <a:gd name="T5" fmla="*/ 95 h 140"/>
                <a:gd name="T6" fmla="*/ 70 w 136"/>
                <a:gd name="T7" fmla="*/ 95 h 140"/>
                <a:gd name="T8" fmla="*/ 98 w 136"/>
                <a:gd name="T9" fmla="*/ 0 h 140"/>
                <a:gd name="T10" fmla="*/ 136 w 136"/>
                <a:gd name="T11" fmla="*/ 0 h 140"/>
                <a:gd name="T12" fmla="*/ 136 w 136"/>
                <a:gd name="T13" fmla="*/ 140 h 140"/>
                <a:gd name="T14" fmla="*/ 108 w 136"/>
                <a:gd name="T15" fmla="*/ 140 h 140"/>
                <a:gd name="T16" fmla="*/ 108 w 136"/>
                <a:gd name="T17" fmla="*/ 42 h 140"/>
                <a:gd name="T18" fmla="*/ 108 w 136"/>
                <a:gd name="T19" fmla="*/ 42 h 140"/>
                <a:gd name="T20" fmla="*/ 80 w 136"/>
                <a:gd name="T21" fmla="*/ 140 h 140"/>
                <a:gd name="T22" fmla="*/ 56 w 136"/>
                <a:gd name="T23" fmla="*/ 140 h 140"/>
                <a:gd name="T24" fmla="*/ 28 w 136"/>
                <a:gd name="T25" fmla="*/ 42 h 140"/>
                <a:gd name="T26" fmla="*/ 24 w 136"/>
                <a:gd name="T27" fmla="*/ 42 h 140"/>
                <a:gd name="T28" fmla="*/ 24 w 136"/>
                <a:gd name="T29" fmla="*/ 140 h 140"/>
                <a:gd name="T30" fmla="*/ 0 w 136"/>
                <a:gd name="T31" fmla="*/ 140 h 140"/>
                <a:gd name="T32" fmla="*/ 0 w 136"/>
                <a:gd name="T3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6" h="140">
                  <a:moveTo>
                    <a:pt x="0" y="0"/>
                  </a:moveTo>
                  <a:lnTo>
                    <a:pt x="38" y="0"/>
                  </a:lnTo>
                  <a:lnTo>
                    <a:pt x="70" y="95"/>
                  </a:lnTo>
                  <a:lnTo>
                    <a:pt x="70" y="95"/>
                  </a:lnTo>
                  <a:lnTo>
                    <a:pt x="98" y="0"/>
                  </a:lnTo>
                  <a:lnTo>
                    <a:pt x="136" y="0"/>
                  </a:lnTo>
                  <a:lnTo>
                    <a:pt x="136" y="140"/>
                  </a:lnTo>
                  <a:lnTo>
                    <a:pt x="108" y="140"/>
                  </a:lnTo>
                  <a:lnTo>
                    <a:pt x="108" y="42"/>
                  </a:lnTo>
                  <a:lnTo>
                    <a:pt x="108" y="42"/>
                  </a:lnTo>
                  <a:lnTo>
                    <a:pt x="80" y="140"/>
                  </a:lnTo>
                  <a:lnTo>
                    <a:pt x="56" y="140"/>
                  </a:lnTo>
                  <a:lnTo>
                    <a:pt x="28" y="42"/>
                  </a:lnTo>
                  <a:lnTo>
                    <a:pt x="24" y="42"/>
                  </a:lnTo>
                  <a:lnTo>
                    <a:pt x="24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60" name="Freeform 1254"/>
            <p:cNvSpPr>
              <a:spLocks noEditPoints="1"/>
            </p:cNvSpPr>
            <p:nvPr userDrawn="1"/>
          </p:nvSpPr>
          <p:spPr bwMode="auto">
            <a:xfrm>
              <a:off x="8366125" y="3806825"/>
              <a:ext cx="160338" cy="222250"/>
            </a:xfrm>
            <a:custGeom>
              <a:avLst/>
              <a:gdLst>
                <a:gd name="T0" fmla="*/ 0 w 29"/>
                <a:gd name="T1" fmla="*/ 0 h 37"/>
                <a:gd name="T2" fmla="*/ 16 w 29"/>
                <a:gd name="T3" fmla="*/ 0 h 37"/>
                <a:gd name="T4" fmla="*/ 29 w 29"/>
                <a:gd name="T5" fmla="*/ 12 h 37"/>
                <a:gd name="T6" fmla="*/ 16 w 29"/>
                <a:gd name="T7" fmla="*/ 24 h 37"/>
                <a:gd name="T8" fmla="*/ 8 w 29"/>
                <a:gd name="T9" fmla="*/ 24 h 37"/>
                <a:gd name="T10" fmla="*/ 8 w 29"/>
                <a:gd name="T11" fmla="*/ 37 h 37"/>
                <a:gd name="T12" fmla="*/ 0 w 29"/>
                <a:gd name="T13" fmla="*/ 37 h 37"/>
                <a:gd name="T14" fmla="*/ 0 w 29"/>
                <a:gd name="T15" fmla="*/ 0 h 37"/>
                <a:gd name="T16" fmla="*/ 8 w 29"/>
                <a:gd name="T17" fmla="*/ 17 h 37"/>
                <a:gd name="T18" fmla="*/ 14 w 29"/>
                <a:gd name="T19" fmla="*/ 17 h 37"/>
                <a:gd name="T20" fmla="*/ 21 w 29"/>
                <a:gd name="T21" fmla="*/ 12 h 37"/>
                <a:gd name="T22" fmla="*/ 14 w 29"/>
                <a:gd name="T23" fmla="*/ 7 h 37"/>
                <a:gd name="T24" fmla="*/ 8 w 29"/>
                <a:gd name="T25" fmla="*/ 7 h 37"/>
                <a:gd name="T26" fmla="*/ 8 w 29"/>
                <a:gd name="T27" fmla="*/ 1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37">
                  <a:moveTo>
                    <a:pt x="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25" y="0"/>
                    <a:pt x="29" y="6"/>
                    <a:pt x="29" y="12"/>
                  </a:cubicBezTo>
                  <a:cubicBezTo>
                    <a:pt x="29" y="18"/>
                    <a:pt x="25" y="24"/>
                    <a:pt x="16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0" y="37"/>
                    <a:pt x="0" y="37"/>
                    <a:pt x="0" y="37"/>
                  </a:cubicBezTo>
                  <a:lnTo>
                    <a:pt x="0" y="0"/>
                  </a:lnTo>
                  <a:close/>
                  <a:moveTo>
                    <a:pt x="8" y="17"/>
                  </a:moveTo>
                  <a:cubicBezTo>
                    <a:pt x="14" y="17"/>
                    <a:pt x="14" y="17"/>
                    <a:pt x="14" y="17"/>
                  </a:cubicBezTo>
                  <a:cubicBezTo>
                    <a:pt x="18" y="17"/>
                    <a:pt x="21" y="17"/>
                    <a:pt x="21" y="12"/>
                  </a:cubicBezTo>
                  <a:cubicBezTo>
                    <a:pt x="21" y="7"/>
                    <a:pt x="18" y="7"/>
                    <a:pt x="14" y="7"/>
                  </a:cubicBezTo>
                  <a:cubicBezTo>
                    <a:pt x="8" y="7"/>
                    <a:pt x="8" y="7"/>
                    <a:pt x="8" y="7"/>
                  </a:cubicBezTo>
                  <a:lnTo>
                    <a:pt x="8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61" name="Freeform 1255"/>
            <p:cNvSpPr>
              <a:spLocks noEditPoints="1"/>
            </p:cNvSpPr>
            <p:nvPr userDrawn="1"/>
          </p:nvSpPr>
          <p:spPr bwMode="auto">
            <a:xfrm>
              <a:off x="8537575" y="3806825"/>
              <a:ext cx="193675" cy="222250"/>
            </a:xfrm>
            <a:custGeom>
              <a:avLst/>
              <a:gdLst>
                <a:gd name="T0" fmla="*/ 45 w 122"/>
                <a:gd name="T1" fmla="*/ 0 h 140"/>
                <a:gd name="T2" fmla="*/ 73 w 122"/>
                <a:gd name="T3" fmla="*/ 0 h 140"/>
                <a:gd name="T4" fmla="*/ 122 w 122"/>
                <a:gd name="T5" fmla="*/ 140 h 140"/>
                <a:gd name="T6" fmla="*/ 94 w 122"/>
                <a:gd name="T7" fmla="*/ 140 h 140"/>
                <a:gd name="T8" fmla="*/ 84 w 122"/>
                <a:gd name="T9" fmla="*/ 110 h 140"/>
                <a:gd name="T10" fmla="*/ 38 w 122"/>
                <a:gd name="T11" fmla="*/ 110 h 140"/>
                <a:gd name="T12" fmla="*/ 28 w 122"/>
                <a:gd name="T13" fmla="*/ 140 h 140"/>
                <a:gd name="T14" fmla="*/ 0 w 122"/>
                <a:gd name="T15" fmla="*/ 140 h 140"/>
                <a:gd name="T16" fmla="*/ 45 w 122"/>
                <a:gd name="T17" fmla="*/ 0 h 140"/>
                <a:gd name="T18" fmla="*/ 45 w 122"/>
                <a:gd name="T19" fmla="*/ 87 h 140"/>
                <a:gd name="T20" fmla="*/ 77 w 122"/>
                <a:gd name="T21" fmla="*/ 87 h 140"/>
                <a:gd name="T22" fmla="*/ 59 w 122"/>
                <a:gd name="T23" fmla="*/ 34 h 140"/>
                <a:gd name="T24" fmla="*/ 59 w 122"/>
                <a:gd name="T25" fmla="*/ 34 h 140"/>
                <a:gd name="T26" fmla="*/ 45 w 122"/>
                <a:gd name="T27" fmla="*/ 8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2" h="140">
                  <a:moveTo>
                    <a:pt x="45" y="0"/>
                  </a:moveTo>
                  <a:lnTo>
                    <a:pt x="73" y="0"/>
                  </a:lnTo>
                  <a:lnTo>
                    <a:pt x="122" y="140"/>
                  </a:lnTo>
                  <a:lnTo>
                    <a:pt x="94" y="140"/>
                  </a:lnTo>
                  <a:lnTo>
                    <a:pt x="84" y="110"/>
                  </a:lnTo>
                  <a:lnTo>
                    <a:pt x="38" y="110"/>
                  </a:lnTo>
                  <a:lnTo>
                    <a:pt x="28" y="140"/>
                  </a:lnTo>
                  <a:lnTo>
                    <a:pt x="0" y="140"/>
                  </a:lnTo>
                  <a:lnTo>
                    <a:pt x="45" y="0"/>
                  </a:lnTo>
                  <a:close/>
                  <a:moveTo>
                    <a:pt x="45" y="87"/>
                  </a:moveTo>
                  <a:lnTo>
                    <a:pt x="77" y="87"/>
                  </a:lnTo>
                  <a:lnTo>
                    <a:pt x="59" y="34"/>
                  </a:lnTo>
                  <a:lnTo>
                    <a:pt x="59" y="34"/>
                  </a:lnTo>
                  <a:lnTo>
                    <a:pt x="4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62" name="Freeform 1256"/>
            <p:cNvSpPr>
              <a:spLocks/>
            </p:cNvSpPr>
            <p:nvPr userDrawn="1"/>
          </p:nvSpPr>
          <p:spPr bwMode="auto">
            <a:xfrm>
              <a:off x="8770938" y="3806825"/>
              <a:ext cx="166688" cy="222250"/>
            </a:xfrm>
            <a:custGeom>
              <a:avLst/>
              <a:gdLst>
                <a:gd name="T0" fmla="*/ 0 w 105"/>
                <a:gd name="T1" fmla="*/ 0 h 140"/>
                <a:gd name="T2" fmla="*/ 28 w 105"/>
                <a:gd name="T3" fmla="*/ 0 h 140"/>
                <a:gd name="T4" fmla="*/ 80 w 105"/>
                <a:gd name="T5" fmla="*/ 95 h 140"/>
                <a:gd name="T6" fmla="*/ 80 w 105"/>
                <a:gd name="T7" fmla="*/ 95 h 140"/>
                <a:gd name="T8" fmla="*/ 80 w 105"/>
                <a:gd name="T9" fmla="*/ 0 h 140"/>
                <a:gd name="T10" fmla="*/ 105 w 105"/>
                <a:gd name="T11" fmla="*/ 0 h 140"/>
                <a:gd name="T12" fmla="*/ 105 w 105"/>
                <a:gd name="T13" fmla="*/ 140 h 140"/>
                <a:gd name="T14" fmla="*/ 77 w 105"/>
                <a:gd name="T15" fmla="*/ 140 h 140"/>
                <a:gd name="T16" fmla="*/ 24 w 105"/>
                <a:gd name="T17" fmla="*/ 45 h 140"/>
                <a:gd name="T18" fmla="*/ 24 w 105"/>
                <a:gd name="T19" fmla="*/ 45 h 140"/>
                <a:gd name="T20" fmla="*/ 24 w 105"/>
                <a:gd name="T21" fmla="*/ 140 h 140"/>
                <a:gd name="T22" fmla="*/ 0 w 105"/>
                <a:gd name="T23" fmla="*/ 140 h 140"/>
                <a:gd name="T24" fmla="*/ 0 w 105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40">
                  <a:moveTo>
                    <a:pt x="0" y="0"/>
                  </a:moveTo>
                  <a:lnTo>
                    <a:pt x="28" y="0"/>
                  </a:lnTo>
                  <a:lnTo>
                    <a:pt x="80" y="95"/>
                  </a:lnTo>
                  <a:lnTo>
                    <a:pt x="80" y="95"/>
                  </a:lnTo>
                  <a:lnTo>
                    <a:pt x="80" y="0"/>
                  </a:lnTo>
                  <a:lnTo>
                    <a:pt x="105" y="0"/>
                  </a:lnTo>
                  <a:lnTo>
                    <a:pt x="105" y="140"/>
                  </a:lnTo>
                  <a:lnTo>
                    <a:pt x="77" y="140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24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63" name="Freeform 1257"/>
            <p:cNvSpPr>
              <a:spLocks/>
            </p:cNvSpPr>
            <p:nvPr userDrawn="1"/>
          </p:nvSpPr>
          <p:spPr bwMode="auto">
            <a:xfrm>
              <a:off x="8975725" y="3806825"/>
              <a:ext cx="193675" cy="222250"/>
            </a:xfrm>
            <a:custGeom>
              <a:avLst/>
              <a:gdLst>
                <a:gd name="T0" fmla="*/ 46 w 122"/>
                <a:gd name="T1" fmla="*/ 87 h 140"/>
                <a:gd name="T2" fmla="*/ 0 w 122"/>
                <a:gd name="T3" fmla="*/ 0 h 140"/>
                <a:gd name="T4" fmla="*/ 32 w 122"/>
                <a:gd name="T5" fmla="*/ 0 h 140"/>
                <a:gd name="T6" fmla="*/ 60 w 122"/>
                <a:gd name="T7" fmla="*/ 57 h 140"/>
                <a:gd name="T8" fmla="*/ 91 w 122"/>
                <a:gd name="T9" fmla="*/ 0 h 140"/>
                <a:gd name="T10" fmla="*/ 122 w 122"/>
                <a:gd name="T11" fmla="*/ 0 h 140"/>
                <a:gd name="T12" fmla="*/ 73 w 122"/>
                <a:gd name="T13" fmla="*/ 87 h 140"/>
                <a:gd name="T14" fmla="*/ 73 w 122"/>
                <a:gd name="T15" fmla="*/ 140 h 140"/>
                <a:gd name="T16" fmla="*/ 46 w 122"/>
                <a:gd name="T17" fmla="*/ 140 h 140"/>
                <a:gd name="T18" fmla="*/ 46 w 122"/>
                <a:gd name="T19" fmla="*/ 8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40">
                  <a:moveTo>
                    <a:pt x="46" y="87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60" y="57"/>
                  </a:lnTo>
                  <a:lnTo>
                    <a:pt x="91" y="0"/>
                  </a:lnTo>
                  <a:lnTo>
                    <a:pt x="122" y="0"/>
                  </a:lnTo>
                  <a:lnTo>
                    <a:pt x="73" y="87"/>
                  </a:lnTo>
                  <a:lnTo>
                    <a:pt x="73" y="140"/>
                  </a:lnTo>
                  <a:lnTo>
                    <a:pt x="46" y="140"/>
                  </a:lnTo>
                  <a:lnTo>
                    <a:pt x="46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646" name="xxIcon">
            <a:extLst>
              <a:ext uri="{FF2B5EF4-FFF2-40B4-BE49-F238E27FC236}">
                <a16:creationId xmlns:a16="http://schemas.microsoft.com/office/drawing/2014/main" id="{902B1F3F-4AF6-42AA-823B-349493AD548E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886292" y="2653647"/>
            <a:ext cx="663623" cy="682874"/>
          </a:xfrm>
          <a:custGeom>
            <a:avLst/>
            <a:gdLst>
              <a:gd name="T0" fmla="*/ 1450 w 1556"/>
              <a:gd name="T1" fmla="*/ 383 h 1599"/>
              <a:gd name="T2" fmla="*/ 1121 w 1556"/>
              <a:gd name="T3" fmla="*/ 153 h 1599"/>
              <a:gd name="T4" fmla="*/ 1101 w 1556"/>
              <a:gd name="T5" fmla="*/ 239 h 1599"/>
              <a:gd name="T6" fmla="*/ 1467 w 1556"/>
              <a:gd name="T7" fmla="*/ 729 h 1599"/>
              <a:gd name="T8" fmla="*/ 1323 w 1556"/>
              <a:gd name="T9" fmla="*/ 1087 h 1599"/>
              <a:gd name="T10" fmla="*/ 765 w 1556"/>
              <a:gd name="T11" fmla="*/ 1175 h 1599"/>
              <a:gd name="T12" fmla="*/ 711 w 1556"/>
              <a:gd name="T13" fmla="*/ 1163 h 1599"/>
              <a:gd name="T14" fmla="*/ 711 w 1556"/>
              <a:gd name="T15" fmla="*/ 1371 h 1599"/>
              <a:gd name="T16" fmla="*/ 341 w 1556"/>
              <a:gd name="T17" fmla="*/ 967 h 1599"/>
              <a:gd name="T18" fmla="*/ 711 w 1556"/>
              <a:gd name="T19" fmla="*/ 736 h 1599"/>
              <a:gd name="T20" fmla="*/ 711 w 1556"/>
              <a:gd name="T21" fmla="*/ 890 h 1599"/>
              <a:gd name="T22" fmla="*/ 711 w 1556"/>
              <a:gd name="T23" fmla="*/ 1021 h 1599"/>
              <a:gd name="T24" fmla="*/ 782 w 1556"/>
              <a:gd name="T25" fmla="*/ 971 h 1599"/>
              <a:gd name="T26" fmla="*/ 1269 w 1556"/>
              <a:gd name="T27" fmla="*/ 633 h 1599"/>
              <a:gd name="T28" fmla="*/ 1314 w 1556"/>
              <a:gd name="T29" fmla="*/ 603 h 1599"/>
              <a:gd name="T30" fmla="*/ 711 w 1556"/>
              <a:gd name="T31" fmla="*/ 0 h 1599"/>
              <a:gd name="T32" fmla="*/ 711 w 1556"/>
              <a:gd name="T33" fmla="*/ 274 h 1599"/>
              <a:gd name="T34" fmla="*/ 570 w 1556"/>
              <a:gd name="T35" fmla="*/ 259 h 1599"/>
              <a:gd name="T36" fmla="*/ 196 w 1556"/>
              <a:gd name="T37" fmla="*/ 362 h 1599"/>
              <a:gd name="T38" fmla="*/ 0 w 1556"/>
              <a:gd name="T39" fmla="*/ 846 h 1599"/>
              <a:gd name="T40" fmla="*/ 168 w 1556"/>
              <a:gd name="T41" fmla="*/ 1257 h 1599"/>
              <a:gd name="T42" fmla="*/ 427 w 1556"/>
              <a:gd name="T43" fmla="*/ 1437 h 1599"/>
              <a:gd name="T44" fmla="*/ 462 w 1556"/>
              <a:gd name="T45" fmla="*/ 1355 h 1599"/>
              <a:gd name="T46" fmla="*/ 232 w 1556"/>
              <a:gd name="T47" fmla="*/ 1196 h 1599"/>
              <a:gd name="T48" fmla="*/ 89 w 1556"/>
              <a:gd name="T49" fmla="*/ 846 h 1599"/>
              <a:gd name="T50" fmla="*/ 249 w 1556"/>
              <a:gd name="T51" fmla="*/ 433 h 1599"/>
              <a:gd name="T52" fmla="*/ 744 w 1556"/>
              <a:gd name="T53" fmla="*/ 373 h 1599"/>
              <a:gd name="T54" fmla="*/ 800 w 1556"/>
              <a:gd name="T55" fmla="*/ 389 h 1599"/>
              <a:gd name="T56" fmla="*/ 800 w 1556"/>
              <a:gd name="T57" fmla="*/ 214 h 1599"/>
              <a:gd name="T58" fmla="*/ 1175 w 1556"/>
              <a:gd name="T59" fmla="*/ 589 h 1599"/>
              <a:gd name="T60" fmla="*/ 800 w 1556"/>
              <a:gd name="T61" fmla="*/ 848 h 1599"/>
              <a:gd name="T62" fmla="*/ 800 w 1556"/>
              <a:gd name="T63" fmla="*/ 712 h 1599"/>
              <a:gd name="T64" fmla="*/ 800 w 1556"/>
              <a:gd name="T65" fmla="*/ 540 h 1599"/>
              <a:gd name="T66" fmla="*/ 726 w 1556"/>
              <a:gd name="T67" fmla="*/ 608 h 1599"/>
              <a:gd name="T68" fmla="*/ 250 w 1556"/>
              <a:gd name="T69" fmla="*/ 911 h 1599"/>
              <a:gd name="T70" fmla="*/ 191 w 1556"/>
              <a:gd name="T71" fmla="*/ 935 h 1599"/>
              <a:gd name="T72" fmla="*/ 800 w 1556"/>
              <a:gd name="T73" fmla="*/ 1599 h 1599"/>
              <a:gd name="T74" fmla="*/ 800 w 1556"/>
              <a:gd name="T75" fmla="*/ 1271 h 1599"/>
              <a:gd name="T76" fmla="*/ 971 w 1556"/>
              <a:gd name="T77" fmla="*/ 1281 h 1599"/>
              <a:gd name="T78" fmla="*/ 1379 w 1556"/>
              <a:gd name="T79" fmla="*/ 1156 h 1599"/>
              <a:gd name="T80" fmla="*/ 1556 w 1556"/>
              <a:gd name="T81" fmla="*/ 729 h 1599"/>
              <a:gd name="T82" fmla="*/ 1450 w 1556"/>
              <a:gd name="T83" fmla="*/ 383 h 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556" h="1599">
                <a:moveTo>
                  <a:pt x="1450" y="383"/>
                </a:moveTo>
                <a:cubicBezTo>
                  <a:pt x="1371" y="264"/>
                  <a:pt x="1257" y="184"/>
                  <a:pt x="1121" y="153"/>
                </a:cubicBezTo>
                <a:cubicBezTo>
                  <a:pt x="1101" y="239"/>
                  <a:pt x="1101" y="239"/>
                  <a:pt x="1101" y="239"/>
                </a:cubicBezTo>
                <a:cubicBezTo>
                  <a:pt x="1341" y="295"/>
                  <a:pt x="1467" y="528"/>
                  <a:pt x="1467" y="729"/>
                </a:cubicBezTo>
                <a:cubicBezTo>
                  <a:pt x="1467" y="890"/>
                  <a:pt x="1419" y="1010"/>
                  <a:pt x="1323" y="1087"/>
                </a:cubicBezTo>
                <a:cubicBezTo>
                  <a:pt x="1121" y="1250"/>
                  <a:pt x="769" y="1176"/>
                  <a:pt x="765" y="1175"/>
                </a:cubicBezTo>
                <a:cubicBezTo>
                  <a:pt x="711" y="1163"/>
                  <a:pt x="711" y="1163"/>
                  <a:pt x="711" y="1163"/>
                </a:cubicBezTo>
                <a:cubicBezTo>
                  <a:pt x="711" y="1371"/>
                  <a:pt x="711" y="1371"/>
                  <a:pt x="711" y="1371"/>
                </a:cubicBezTo>
                <a:cubicBezTo>
                  <a:pt x="341" y="967"/>
                  <a:pt x="341" y="967"/>
                  <a:pt x="341" y="967"/>
                </a:cubicBezTo>
                <a:cubicBezTo>
                  <a:pt x="420" y="929"/>
                  <a:pt x="569" y="850"/>
                  <a:pt x="711" y="736"/>
                </a:cubicBezTo>
                <a:cubicBezTo>
                  <a:pt x="711" y="890"/>
                  <a:pt x="711" y="890"/>
                  <a:pt x="711" y="890"/>
                </a:cubicBezTo>
                <a:cubicBezTo>
                  <a:pt x="711" y="1021"/>
                  <a:pt x="711" y="1021"/>
                  <a:pt x="711" y="1021"/>
                </a:cubicBezTo>
                <a:cubicBezTo>
                  <a:pt x="782" y="971"/>
                  <a:pt x="782" y="971"/>
                  <a:pt x="782" y="971"/>
                </a:cubicBezTo>
                <a:cubicBezTo>
                  <a:pt x="1036" y="788"/>
                  <a:pt x="1267" y="635"/>
                  <a:pt x="1269" y="633"/>
                </a:cubicBezTo>
                <a:cubicBezTo>
                  <a:pt x="1314" y="603"/>
                  <a:pt x="1314" y="603"/>
                  <a:pt x="1314" y="603"/>
                </a:cubicBezTo>
                <a:cubicBezTo>
                  <a:pt x="711" y="0"/>
                  <a:pt x="711" y="0"/>
                  <a:pt x="711" y="0"/>
                </a:cubicBezTo>
                <a:cubicBezTo>
                  <a:pt x="711" y="274"/>
                  <a:pt x="711" y="274"/>
                  <a:pt x="711" y="274"/>
                </a:cubicBezTo>
                <a:cubicBezTo>
                  <a:pt x="676" y="268"/>
                  <a:pt x="626" y="261"/>
                  <a:pt x="570" y="259"/>
                </a:cubicBezTo>
                <a:cubicBezTo>
                  <a:pt x="420" y="255"/>
                  <a:pt x="291" y="290"/>
                  <a:pt x="196" y="362"/>
                </a:cubicBezTo>
                <a:cubicBezTo>
                  <a:pt x="66" y="460"/>
                  <a:pt x="0" y="623"/>
                  <a:pt x="0" y="846"/>
                </a:cubicBezTo>
                <a:cubicBezTo>
                  <a:pt x="0" y="1002"/>
                  <a:pt x="57" y="1140"/>
                  <a:pt x="168" y="1257"/>
                </a:cubicBezTo>
                <a:cubicBezTo>
                  <a:pt x="266" y="1361"/>
                  <a:pt x="382" y="1417"/>
                  <a:pt x="427" y="1437"/>
                </a:cubicBezTo>
                <a:cubicBezTo>
                  <a:pt x="462" y="1355"/>
                  <a:pt x="462" y="1355"/>
                  <a:pt x="462" y="1355"/>
                </a:cubicBezTo>
                <a:cubicBezTo>
                  <a:pt x="422" y="1338"/>
                  <a:pt x="320" y="1288"/>
                  <a:pt x="232" y="1196"/>
                </a:cubicBezTo>
                <a:cubicBezTo>
                  <a:pt x="137" y="1096"/>
                  <a:pt x="89" y="978"/>
                  <a:pt x="89" y="846"/>
                </a:cubicBezTo>
                <a:cubicBezTo>
                  <a:pt x="89" y="652"/>
                  <a:pt x="143" y="513"/>
                  <a:pt x="249" y="433"/>
                </a:cubicBezTo>
                <a:cubicBezTo>
                  <a:pt x="440" y="289"/>
                  <a:pt x="741" y="372"/>
                  <a:pt x="744" y="373"/>
                </a:cubicBezTo>
                <a:cubicBezTo>
                  <a:pt x="800" y="389"/>
                  <a:pt x="800" y="389"/>
                  <a:pt x="800" y="389"/>
                </a:cubicBezTo>
                <a:cubicBezTo>
                  <a:pt x="800" y="214"/>
                  <a:pt x="800" y="214"/>
                  <a:pt x="800" y="214"/>
                </a:cubicBezTo>
                <a:cubicBezTo>
                  <a:pt x="1175" y="589"/>
                  <a:pt x="1175" y="589"/>
                  <a:pt x="1175" y="589"/>
                </a:cubicBezTo>
                <a:cubicBezTo>
                  <a:pt x="1105" y="636"/>
                  <a:pt x="962" y="734"/>
                  <a:pt x="800" y="848"/>
                </a:cubicBezTo>
                <a:cubicBezTo>
                  <a:pt x="800" y="712"/>
                  <a:pt x="800" y="712"/>
                  <a:pt x="800" y="712"/>
                </a:cubicBezTo>
                <a:cubicBezTo>
                  <a:pt x="800" y="540"/>
                  <a:pt x="800" y="540"/>
                  <a:pt x="800" y="540"/>
                </a:cubicBezTo>
                <a:cubicBezTo>
                  <a:pt x="726" y="608"/>
                  <a:pt x="726" y="608"/>
                  <a:pt x="726" y="608"/>
                </a:cubicBezTo>
                <a:cubicBezTo>
                  <a:pt x="517" y="797"/>
                  <a:pt x="252" y="909"/>
                  <a:pt x="250" y="911"/>
                </a:cubicBezTo>
                <a:cubicBezTo>
                  <a:pt x="191" y="935"/>
                  <a:pt x="191" y="935"/>
                  <a:pt x="191" y="935"/>
                </a:cubicBezTo>
                <a:cubicBezTo>
                  <a:pt x="800" y="1599"/>
                  <a:pt x="800" y="1599"/>
                  <a:pt x="800" y="1599"/>
                </a:cubicBezTo>
                <a:cubicBezTo>
                  <a:pt x="800" y="1271"/>
                  <a:pt x="800" y="1271"/>
                  <a:pt x="800" y="1271"/>
                </a:cubicBezTo>
                <a:cubicBezTo>
                  <a:pt x="841" y="1276"/>
                  <a:pt x="901" y="1282"/>
                  <a:pt x="971" y="1281"/>
                </a:cubicBezTo>
                <a:cubicBezTo>
                  <a:pt x="1139" y="1279"/>
                  <a:pt x="1280" y="1235"/>
                  <a:pt x="1379" y="1156"/>
                </a:cubicBezTo>
                <a:cubicBezTo>
                  <a:pt x="1496" y="1061"/>
                  <a:pt x="1556" y="918"/>
                  <a:pt x="1556" y="729"/>
                </a:cubicBezTo>
                <a:cubicBezTo>
                  <a:pt x="1556" y="610"/>
                  <a:pt x="1517" y="484"/>
                  <a:pt x="1450" y="383"/>
                </a:cubicBezTo>
                <a:close/>
              </a:path>
            </a:pathLst>
          </a:custGeom>
          <a:solidFill>
            <a:srgbClr val="78BE2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sp>
        <p:nvSpPr>
          <p:cNvPr id="647" name="xxIcon">
            <a:extLst>
              <a:ext uri="{FF2B5EF4-FFF2-40B4-BE49-F238E27FC236}">
                <a16:creationId xmlns:a16="http://schemas.microsoft.com/office/drawing/2014/main" id="{69A0481D-7CEC-4B0C-9950-7C080773663F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3957448" y="2653647"/>
            <a:ext cx="632964" cy="682874"/>
          </a:xfrm>
          <a:custGeom>
            <a:avLst/>
            <a:gdLst>
              <a:gd name="T0" fmla="*/ 1411 w 1639"/>
              <a:gd name="T1" fmla="*/ 258 h 1767"/>
              <a:gd name="T2" fmla="*/ 298 w 1639"/>
              <a:gd name="T3" fmla="*/ 184 h 1767"/>
              <a:gd name="T4" fmla="*/ 53 w 1639"/>
              <a:gd name="T5" fmla="*/ 1130 h 1767"/>
              <a:gd name="T6" fmla="*/ 375 w 1639"/>
              <a:gd name="T7" fmla="*/ 1550 h 1767"/>
              <a:gd name="T8" fmla="*/ 537 w 1639"/>
              <a:gd name="T9" fmla="*/ 1594 h 1767"/>
              <a:gd name="T10" fmla="*/ 839 w 1639"/>
              <a:gd name="T11" fmla="*/ 1212 h 1767"/>
              <a:gd name="T12" fmla="*/ 1284 w 1639"/>
              <a:gd name="T13" fmla="*/ 1131 h 1767"/>
              <a:gd name="T14" fmla="*/ 909 w 1639"/>
              <a:gd name="T15" fmla="*/ 865 h 1767"/>
              <a:gd name="T16" fmla="*/ 867 w 1639"/>
              <a:gd name="T17" fmla="*/ 728 h 1767"/>
              <a:gd name="T18" fmla="*/ 1239 w 1639"/>
              <a:gd name="T19" fmla="*/ 775 h 1767"/>
              <a:gd name="T20" fmla="*/ 848 w 1639"/>
              <a:gd name="T21" fmla="*/ 504 h 1767"/>
              <a:gd name="T22" fmla="*/ 1106 w 1639"/>
              <a:gd name="T23" fmla="*/ 509 h 1767"/>
              <a:gd name="T24" fmla="*/ 839 w 1639"/>
              <a:gd name="T25" fmla="*/ 242 h 1767"/>
              <a:gd name="T26" fmla="*/ 750 w 1639"/>
              <a:gd name="T27" fmla="*/ 240 h 1767"/>
              <a:gd name="T28" fmla="*/ 484 w 1639"/>
              <a:gd name="T29" fmla="*/ 509 h 1767"/>
              <a:gd name="T30" fmla="*/ 738 w 1639"/>
              <a:gd name="T31" fmla="*/ 493 h 1767"/>
              <a:gd name="T32" fmla="*/ 394 w 1639"/>
              <a:gd name="T33" fmla="*/ 820 h 1767"/>
              <a:gd name="T34" fmla="*/ 749 w 1639"/>
              <a:gd name="T35" fmla="*/ 703 h 1767"/>
              <a:gd name="T36" fmla="*/ 306 w 1639"/>
              <a:gd name="T37" fmla="*/ 1086 h 1767"/>
              <a:gd name="T38" fmla="*/ 697 w 1639"/>
              <a:gd name="T39" fmla="*/ 1033 h 1767"/>
              <a:gd name="T40" fmla="*/ 750 w 1639"/>
              <a:gd name="T41" fmla="*/ 1212 h 1767"/>
              <a:gd name="T42" fmla="*/ 400 w 1639"/>
              <a:gd name="T43" fmla="*/ 1462 h 1767"/>
              <a:gd name="T44" fmla="*/ 139 w 1639"/>
              <a:gd name="T45" fmla="*/ 1104 h 1767"/>
              <a:gd name="T46" fmla="*/ 355 w 1639"/>
              <a:gd name="T47" fmla="*/ 251 h 1767"/>
              <a:gd name="T48" fmla="*/ 797 w 1639"/>
              <a:gd name="T49" fmla="*/ 97 h 1767"/>
              <a:gd name="T50" fmla="*/ 1545 w 1639"/>
              <a:gd name="T51" fmla="*/ 823 h 1767"/>
              <a:gd name="T52" fmla="*/ 1059 w 1639"/>
              <a:gd name="T53" fmla="*/ 1456 h 1767"/>
              <a:gd name="T54" fmla="*/ 1100 w 1639"/>
              <a:gd name="T55" fmla="*/ 1255 h 1767"/>
              <a:gd name="T56" fmla="*/ 883 w 1639"/>
              <a:gd name="T57" fmla="*/ 1516 h 1767"/>
              <a:gd name="T58" fmla="*/ 1137 w 1639"/>
              <a:gd name="T59" fmla="*/ 1767 h 1767"/>
              <a:gd name="T60" fmla="*/ 1059 w 1639"/>
              <a:gd name="T61" fmla="*/ 1547 h 1767"/>
              <a:gd name="T62" fmla="*/ 1633 w 1639"/>
              <a:gd name="T63" fmla="*/ 820 h 1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39" h="1767">
                <a:moveTo>
                  <a:pt x="1633" y="820"/>
                </a:moveTo>
                <a:cubicBezTo>
                  <a:pt x="1627" y="611"/>
                  <a:pt x="1546" y="406"/>
                  <a:pt x="1411" y="258"/>
                </a:cubicBezTo>
                <a:cubicBezTo>
                  <a:pt x="1302" y="139"/>
                  <a:pt x="1107" y="0"/>
                  <a:pt x="795" y="8"/>
                </a:cubicBezTo>
                <a:cubicBezTo>
                  <a:pt x="599" y="9"/>
                  <a:pt x="432" y="68"/>
                  <a:pt x="298" y="184"/>
                </a:cubicBezTo>
                <a:cubicBezTo>
                  <a:pt x="179" y="285"/>
                  <a:pt x="93" y="427"/>
                  <a:pt x="48" y="593"/>
                </a:cubicBezTo>
                <a:cubicBezTo>
                  <a:pt x="0" y="769"/>
                  <a:pt x="2" y="959"/>
                  <a:pt x="53" y="1130"/>
                </a:cubicBezTo>
                <a:cubicBezTo>
                  <a:pt x="107" y="1310"/>
                  <a:pt x="214" y="1455"/>
                  <a:pt x="354" y="1538"/>
                </a:cubicBezTo>
                <a:cubicBezTo>
                  <a:pt x="375" y="1550"/>
                  <a:pt x="375" y="1550"/>
                  <a:pt x="375" y="1550"/>
                </a:cubicBezTo>
                <a:cubicBezTo>
                  <a:pt x="375" y="1550"/>
                  <a:pt x="375" y="1550"/>
                  <a:pt x="375" y="1550"/>
                </a:cubicBezTo>
                <a:cubicBezTo>
                  <a:pt x="430" y="1579"/>
                  <a:pt x="485" y="1594"/>
                  <a:pt x="537" y="1594"/>
                </a:cubicBezTo>
                <a:cubicBezTo>
                  <a:pt x="582" y="1594"/>
                  <a:pt x="625" y="1583"/>
                  <a:pt x="665" y="1560"/>
                </a:cubicBezTo>
                <a:cubicBezTo>
                  <a:pt x="773" y="1500"/>
                  <a:pt x="839" y="1366"/>
                  <a:pt x="839" y="1212"/>
                </a:cubicBezTo>
                <a:cubicBezTo>
                  <a:pt x="839" y="920"/>
                  <a:pt x="839" y="920"/>
                  <a:pt x="839" y="920"/>
                </a:cubicBezTo>
                <a:cubicBezTo>
                  <a:pt x="907" y="1018"/>
                  <a:pt x="1039" y="1131"/>
                  <a:pt x="1284" y="1131"/>
                </a:cubicBezTo>
                <a:cubicBezTo>
                  <a:pt x="1284" y="1042"/>
                  <a:pt x="1284" y="1042"/>
                  <a:pt x="1284" y="1042"/>
                </a:cubicBezTo>
                <a:cubicBezTo>
                  <a:pt x="1114" y="1042"/>
                  <a:pt x="988" y="982"/>
                  <a:pt x="909" y="865"/>
                </a:cubicBezTo>
                <a:cubicBezTo>
                  <a:pt x="865" y="798"/>
                  <a:pt x="848" y="730"/>
                  <a:pt x="842" y="699"/>
                </a:cubicBezTo>
                <a:cubicBezTo>
                  <a:pt x="849" y="709"/>
                  <a:pt x="858" y="719"/>
                  <a:pt x="867" y="728"/>
                </a:cubicBezTo>
                <a:cubicBezTo>
                  <a:pt x="953" y="819"/>
                  <a:pt x="1078" y="864"/>
                  <a:pt x="1239" y="864"/>
                </a:cubicBezTo>
                <a:cubicBezTo>
                  <a:pt x="1239" y="775"/>
                  <a:pt x="1239" y="775"/>
                  <a:pt x="1239" y="775"/>
                </a:cubicBezTo>
                <a:cubicBezTo>
                  <a:pt x="1104" y="775"/>
                  <a:pt x="1000" y="739"/>
                  <a:pt x="932" y="668"/>
                </a:cubicBezTo>
                <a:cubicBezTo>
                  <a:pt x="882" y="616"/>
                  <a:pt x="859" y="553"/>
                  <a:pt x="848" y="504"/>
                </a:cubicBezTo>
                <a:cubicBezTo>
                  <a:pt x="924" y="580"/>
                  <a:pt x="1026" y="598"/>
                  <a:pt x="1106" y="598"/>
                </a:cubicBezTo>
                <a:cubicBezTo>
                  <a:pt x="1106" y="509"/>
                  <a:pt x="1106" y="509"/>
                  <a:pt x="1106" y="509"/>
                </a:cubicBezTo>
                <a:cubicBezTo>
                  <a:pt x="997" y="509"/>
                  <a:pt x="920" y="471"/>
                  <a:pt x="878" y="397"/>
                </a:cubicBezTo>
                <a:cubicBezTo>
                  <a:pt x="843" y="337"/>
                  <a:pt x="839" y="269"/>
                  <a:pt x="839" y="242"/>
                </a:cubicBezTo>
                <a:cubicBezTo>
                  <a:pt x="796" y="242"/>
                  <a:pt x="796" y="242"/>
                  <a:pt x="796" y="242"/>
                </a:cubicBezTo>
                <a:cubicBezTo>
                  <a:pt x="750" y="240"/>
                  <a:pt x="750" y="240"/>
                  <a:pt x="750" y="240"/>
                </a:cubicBezTo>
                <a:cubicBezTo>
                  <a:pt x="750" y="240"/>
                  <a:pt x="746" y="311"/>
                  <a:pt x="709" y="379"/>
                </a:cubicBezTo>
                <a:cubicBezTo>
                  <a:pt x="663" y="465"/>
                  <a:pt x="587" y="509"/>
                  <a:pt x="484" y="509"/>
                </a:cubicBezTo>
                <a:cubicBezTo>
                  <a:pt x="484" y="598"/>
                  <a:pt x="484" y="598"/>
                  <a:pt x="484" y="598"/>
                </a:cubicBezTo>
                <a:cubicBezTo>
                  <a:pt x="606" y="598"/>
                  <a:pt x="686" y="550"/>
                  <a:pt x="738" y="493"/>
                </a:cubicBezTo>
                <a:cubicBezTo>
                  <a:pt x="729" y="530"/>
                  <a:pt x="714" y="578"/>
                  <a:pt x="691" y="625"/>
                </a:cubicBezTo>
                <a:cubicBezTo>
                  <a:pt x="627" y="754"/>
                  <a:pt x="527" y="820"/>
                  <a:pt x="394" y="820"/>
                </a:cubicBezTo>
                <a:cubicBezTo>
                  <a:pt x="394" y="909"/>
                  <a:pt x="394" y="909"/>
                  <a:pt x="394" y="909"/>
                </a:cubicBezTo>
                <a:cubicBezTo>
                  <a:pt x="547" y="909"/>
                  <a:pt x="669" y="838"/>
                  <a:pt x="749" y="703"/>
                </a:cubicBezTo>
                <a:cubicBezTo>
                  <a:pt x="747" y="737"/>
                  <a:pt x="736" y="814"/>
                  <a:pt x="694" y="890"/>
                </a:cubicBezTo>
                <a:cubicBezTo>
                  <a:pt x="621" y="1020"/>
                  <a:pt x="491" y="1086"/>
                  <a:pt x="306" y="1086"/>
                </a:cubicBezTo>
                <a:cubicBezTo>
                  <a:pt x="306" y="1175"/>
                  <a:pt x="306" y="1175"/>
                  <a:pt x="306" y="1175"/>
                </a:cubicBezTo>
                <a:cubicBezTo>
                  <a:pt x="472" y="1175"/>
                  <a:pt x="603" y="1128"/>
                  <a:pt x="697" y="1033"/>
                </a:cubicBezTo>
                <a:cubicBezTo>
                  <a:pt x="718" y="1013"/>
                  <a:pt x="735" y="991"/>
                  <a:pt x="750" y="968"/>
                </a:cubicBezTo>
                <a:cubicBezTo>
                  <a:pt x="750" y="1212"/>
                  <a:pt x="750" y="1212"/>
                  <a:pt x="750" y="1212"/>
                </a:cubicBezTo>
                <a:cubicBezTo>
                  <a:pt x="750" y="1333"/>
                  <a:pt x="700" y="1439"/>
                  <a:pt x="622" y="1483"/>
                </a:cubicBezTo>
                <a:cubicBezTo>
                  <a:pt x="559" y="1518"/>
                  <a:pt x="482" y="1511"/>
                  <a:pt x="400" y="1462"/>
                </a:cubicBezTo>
                <a:cubicBezTo>
                  <a:pt x="390" y="1456"/>
                  <a:pt x="390" y="1456"/>
                  <a:pt x="390" y="1456"/>
                </a:cubicBezTo>
                <a:cubicBezTo>
                  <a:pt x="274" y="1384"/>
                  <a:pt x="185" y="1259"/>
                  <a:pt x="139" y="1104"/>
                </a:cubicBezTo>
                <a:cubicBezTo>
                  <a:pt x="92" y="949"/>
                  <a:pt x="91" y="776"/>
                  <a:pt x="134" y="616"/>
                </a:cubicBezTo>
                <a:cubicBezTo>
                  <a:pt x="174" y="467"/>
                  <a:pt x="251" y="341"/>
                  <a:pt x="355" y="251"/>
                </a:cubicBezTo>
                <a:cubicBezTo>
                  <a:pt x="474" y="150"/>
                  <a:pt x="622" y="98"/>
                  <a:pt x="796" y="97"/>
                </a:cubicBezTo>
                <a:cubicBezTo>
                  <a:pt x="797" y="97"/>
                  <a:pt x="797" y="97"/>
                  <a:pt x="797" y="97"/>
                </a:cubicBezTo>
                <a:cubicBezTo>
                  <a:pt x="1076" y="89"/>
                  <a:pt x="1249" y="213"/>
                  <a:pt x="1345" y="318"/>
                </a:cubicBezTo>
                <a:cubicBezTo>
                  <a:pt x="1466" y="450"/>
                  <a:pt x="1539" y="634"/>
                  <a:pt x="1545" y="823"/>
                </a:cubicBezTo>
                <a:cubicBezTo>
                  <a:pt x="1549" y="992"/>
                  <a:pt x="1500" y="1148"/>
                  <a:pt x="1406" y="1262"/>
                </a:cubicBezTo>
                <a:cubicBezTo>
                  <a:pt x="1321" y="1365"/>
                  <a:pt x="1203" y="1431"/>
                  <a:pt x="1059" y="1456"/>
                </a:cubicBezTo>
                <a:cubicBezTo>
                  <a:pt x="1092" y="1417"/>
                  <a:pt x="1133" y="1365"/>
                  <a:pt x="1173" y="1304"/>
                </a:cubicBezTo>
                <a:cubicBezTo>
                  <a:pt x="1100" y="1255"/>
                  <a:pt x="1100" y="1255"/>
                  <a:pt x="1100" y="1255"/>
                </a:cubicBezTo>
                <a:cubicBezTo>
                  <a:pt x="1009" y="1389"/>
                  <a:pt x="920" y="1480"/>
                  <a:pt x="919" y="1481"/>
                </a:cubicBezTo>
                <a:cubicBezTo>
                  <a:pt x="883" y="1516"/>
                  <a:pt x="883" y="1516"/>
                  <a:pt x="883" y="1516"/>
                </a:cubicBezTo>
                <a:cubicBezTo>
                  <a:pt x="923" y="1547"/>
                  <a:pt x="923" y="1547"/>
                  <a:pt x="923" y="1547"/>
                </a:cubicBezTo>
                <a:cubicBezTo>
                  <a:pt x="924" y="1548"/>
                  <a:pt x="1061" y="1655"/>
                  <a:pt x="1137" y="1767"/>
                </a:cubicBezTo>
                <a:cubicBezTo>
                  <a:pt x="1211" y="1717"/>
                  <a:pt x="1211" y="1717"/>
                  <a:pt x="1211" y="1717"/>
                </a:cubicBezTo>
                <a:cubicBezTo>
                  <a:pt x="1167" y="1653"/>
                  <a:pt x="1107" y="1591"/>
                  <a:pt x="1059" y="1547"/>
                </a:cubicBezTo>
                <a:cubicBezTo>
                  <a:pt x="1230" y="1520"/>
                  <a:pt x="1373" y="1443"/>
                  <a:pt x="1474" y="1319"/>
                </a:cubicBezTo>
                <a:cubicBezTo>
                  <a:pt x="1582" y="1188"/>
                  <a:pt x="1639" y="1011"/>
                  <a:pt x="1633" y="820"/>
                </a:cubicBezTo>
                <a:close/>
              </a:path>
            </a:pathLst>
          </a:custGeom>
          <a:solidFill>
            <a:srgbClr val="78BE2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grpSp>
        <p:nvGrpSpPr>
          <p:cNvPr id="648" name="xxIcon"/>
          <p:cNvGrpSpPr>
            <a:grpSpLocks noChangeAspect="1"/>
          </p:cNvGrpSpPr>
          <p:nvPr userDrawn="1"/>
        </p:nvGrpSpPr>
        <p:grpSpPr>
          <a:xfrm>
            <a:off x="5816489" y="2659783"/>
            <a:ext cx="509925" cy="684834"/>
            <a:chOff x="820738" y="439738"/>
            <a:chExt cx="2351088" cy="3157537"/>
          </a:xfrm>
          <a:solidFill>
            <a:srgbClr val="78BE20"/>
          </a:solidFill>
        </p:grpSpPr>
        <p:sp>
          <p:nvSpPr>
            <p:cNvPr id="649" name="Freeform 7"/>
            <p:cNvSpPr>
              <a:spLocks noEditPoints="1"/>
            </p:cNvSpPr>
            <p:nvPr/>
          </p:nvSpPr>
          <p:spPr bwMode="auto">
            <a:xfrm>
              <a:off x="820738" y="439738"/>
              <a:ext cx="2351088" cy="3157537"/>
            </a:xfrm>
            <a:custGeom>
              <a:avLst/>
              <a:gdLst>
                <a:gd name="T0" fmla="*/ 325 w 624"/>
                <a:gd name="T1" fmla="*/ 839 h 839"/>
                <a:gd name="T2" fmla="*/ 325 w 624"/>
                <a:gd name="T3" fmla="*/ 839 h 839"/>
                <a:gd name="T4" fmla="*/ 137 w 624"/>
                <a:gd name="T5" fmla="*/ 761 h 839"/>
                <a:gd name="T6" fmla="*/ 129 w 624"/>
                <a:gd name="T7" fmla="*/ 273 h 839"/>
                <a:gd name="T8" fmla="*/ 288 w 624"/>
                <a:gd name="T9" fmla="*/ 56 h 839"/>
                <a:gd name="T10" fmla="*/ 300 w 624"/>
                <a:gd name="T11" fmla="*/ 35 h 839"/>
                <a:gd name="T12" fmla="*/ 321 w 624"/>
                <a:gd name="T13" fmla="*/ 0 h 839"/>
                <a:gd name="T14" fmla="*/ 342 w 624"/>
                <a:gd name="T15" fmla="*/ 35 h 839"/>
                <a:gd name="T16" fmla="*/ 535 w 624"/>
                <a:gd name="T17" fmla="*/ 298 h 839"/>
                <a:gd name="T18" fmla="*/ 621 w 624"/>
                <a:gd name="T19" fmla="*/ 525 h 839"/>
                <a:gd name="T20" fmla="*/ 530 w 624"/>
                <a:gd name="T21" fmla="*/ 748 h 839"/>
                <a:gd name="T22" fmla="*/ 325 w 624"/>
                <a:gd name="T23" fmla="*/ 839 h 839"/>
                <a:gd name="T24" fmla="*/ 322 w 624"/>
                <a:gd name="T25" fmla="*/ 93 h 839"/>
                <a:gd name="T26" fmla="*/ 166 w 624"/>
                <a:gd name="T27" fmla="*/ 303 h 839"/>
                <a:gd name="T28" fmla="*/ 169 w 624"/>
                <a:gd name="T29" fmla="*/ 725 h 839"/>
                <a:gd name="T30" fmla="*/ 325 w 624"/>
                <a:gd name="T31" fmla="*/ 791 h 839"/>
                <a:gd name="T32" fmla="*/ 497 w 624"/>
                <a:gd name="T33" fmla="*/ 713 h 839"/>
                <a:gd name="T34" fmla="*/ 497 w 624"/>
                <a:gd name="T35" fmla="*/ 328 h 839"/>
                <a:gd name="T36" fmla="*/ 322 w 624"/>
                <a:gd name="T37" fmla="*/ 93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4" h="839">
                  <a:moveTo>
                    <a:pt x="325" y="839"/>
                  </a:moveTo>
                  <a:cubicBezTo>
                    <a:pt x="325" y="839"/>
                    <a:pt x="325" y="839"/>
                    <a:pt x="325" y="839"/>
                  </a:cubicBezTo>
                  <a:cubicBezTo>
                    <a:pt x="260" y="839"/>
                    <a:pt x="197" y="813"/>
                    <a:pt x="137" y="761"/>
                  </a:cubicBezTo>
                  <a:cubicBezTo>
                    <a:pt x="3" y="646"/>
                    <a:pt x="0" y="431"/>
                    <a:pt x="129" y="273"/>
                  </a:cubicBezTo>
                  <a:cubicBezTo>
                    <a:pt x="245" y="130"/>
                    <a:pt x="258" y="107"/>
                    <a:pt x="288" y="56"/>
                  </a:cubicBezTo>
                  <a:cubicBezTo>
                    <a:pt x="292" y="50"/>
                    <a:pt x="296" y="43"/>
                    <a:pt x="300" y="35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342" y="35"/>
                    <a:pt x="342" y="35"/>
                    <a:pt x="342" y="35"/>
                  </a:cubicBezTo>
                  <a:cubicBezTo>
                    <a:pt x="389" y="114"/>
                    <a:pt x="534" y="297"/>
                    <a:pt x="535" y="298"/>
                  </a:cubicBezTo>
                  <a:cubicBezTo>
                    <a:pt x="588" y="366"/>
                    <a:pt x="619" y="446"/>
                    <a:pt x="621" y="525"/>
                  </a:cubicBezTo>
                  <a:cubicBezTo>
                    <a:pt x="624" y="613"/>
                    <a:pt x="593" y="690"/>
                    <a:pt x="530" y="748"/>
                  </a:cubicBezTo>
                  <a:cubicBezTo>
                    <a:pt x="464" y="808"/>
                    <a:pt x="396" y="839"/>
                    <a:pt x="325" y="839"/>
                  </a:cubicBezTo>
                  <a:close/>
                  <a:moveTo>
                    <a:pt x="322" y="93"/>
                  </a:moveTo>
                  <a:cubicBezTo>
                    <a:pt x="295" y="138"/>
                    <a:pt x="275" y="169"/>
                    <a:pt x="166" y="303"/>
                  </a:cubicBezTo>
                  <a:cubicBezTo>
                    <a:pt x="53" y="441"/>
                    <a:pt x="55" y="627"/>
                    <a:pt x="169" y="725"/>
                  </a:cubicBezTo>
                  <a:cubicBezTo>
                    <a:pt x="219" y="769"/>
                    <a:pt x="272" y="791"/>
                    <a:pt x="325" y="791"/>
                  </a:cubicBezTo>
                  <a:cubicBezTo>
                    <a:pt x="383" y="791"/>
                    <a:pt x="441" y="764"/>
                    <a:pt x="497" y="713"/>
                  </a:cubicBezTo>
                  <a:cubicBezTo>
                    <a:pt x="613" y="606"/>
                    <a:pt x="585" y="439"/>
                    <a:pt x="497" y="328"/>
                  </a:cubicBezTo>
                  <a:cubicBezTo>
                    <a:pt x="492" y="322"/>
                    <a:pt x="382" y="182"/>
                    <a:pt x="322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0" name="Freeform 9"/>
            <p:cNvSpPr>
              <a:spLocks/>
            </p:cNvSpPr>
            <p:nvPr/>
          </p:nvSpPr>
          <p:spPr bwMode="auto">
            <a:xfrm rot="13793552">
              <a:off x="2193569" y="2201984"/>
              <a:ext cx="723901" cy="1157606"/>
            </a:xfrm>
            <a:custGeom>
              <a:avLst/>
              <a:gdLst>
                <a:gd name="T0" fmla="*/ 170 w 192"/>
                <a:gd name="T1" fmla="*/ 392 h 392"/>
                <a:gd name="T2" fmla="*/ 63 w 192"/>
                <a:gd name="T3" fmla="*/ 0 h 392"/>
                <a:gd name="T4" fmla="*/ 107 w 192"/>
                <a:gd name="T5" fmla="*/ 22 h 392"/>
                <a:gd name="T6" fmla="*/ 86 w 192"/>
                <a:gd name="T7" fmla="*/ 204 h 392"/>
                <a:gd name="T8" fmla="*/ 192 w 192"/>
                <a:gd name="T9" fmla="*/ 350 h 392"/>
                <a:gd name="T10" fmla="*/ 170 w 192"/>
                <a:gd name="T11" fmla="*/ 39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392">
                  <a:moveTo>
                    <a:pt x="170" y="392"/>
                  </a:moveTo>
                  <a:cubicBezTo>
                    <a:pt x="29" y="322"/>
                    <a:pt x="0" y="129"/>
                    <a:pt x="63" y="0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81" y="75"/>
                    <a:pt x="73" y="143"/>
                    <a:pt x="86" y="204"/>
                  </a:cubicBezTo>
                  <a:cubicBezTo>
                    <a:pt x="100" y="271"/>
                    <a:pt x="138" y="323"/>
                    <a:pt x="192" y="350"/>
                  </a:cubicBezTo>
                  <a:lnTo>
                    <a:pt x="170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51" name="Group 650"/>
          <p:cNvGrpSpPr/>
          <p:nvPr userDrawn="1"/>
        </p:nvGrpSpPr>
        <p:grpSpPr>
          <a:xfrm>
            <a:off x="6618288" y="2681288"/>
            <a:ext cx="692150" cy="663576"/>
            <a:chOff x="6618288" y="2681288"/>
            <a:chExt cx="692150" cy="663576"/>
          </a:xfrm>
          <a:solidFill>
            <a:srgbClr val="78BE20"/>
          </a:solidFill>
        </p:grpSpPr>
        <p:sp>
          <p:nvSpPr>
            <p:cNvPr id="652" name="Freeform 12"/>
            <p:cNvSpPr>
              <a:spLocks noEditPoints="1"/>
            </p:cNvSpPr>
            <p:nvPr userDrawn="1"/>
          </p:nvSpPr>
          <p:spPr bwMode="auto">
            <a:xfrm>
              <a:off x="6618288" y="3000376"/>
              <a:ext cx="333375" cy="344488"/>
            </a:xfrm>
            <a:custGeom>
              <a:avLst/>
              <a:gdLst>
                <a:gd name="T0" fmla="*/ 385 w 455"/>
                <a:gd name="T1" fmla="*/ 304 h 470"/>
                <a:gd name="T2" fmla="*/ 257 w 455"/>
                <a:gd name="T3" fmla="*/ 102 h 470"/>
                <a:gd name="T4" fmla="*/ 148 w 455"/>
                <a:gd name="T5" fmla="*/ 18 h 470"/>
                <a:gd name="T6" fmla="*/ 127 w 455"/>
                <a:gd name="T7" fmla="*/ 0 h 470"/>
                <a:gd name="T8" fmla="*/ 112 w 455"/>
                <a:gd name="T9" fmla="*/ 22 h 470"/>
                <a:gd name="T10" fmla="*/ 60 w 455"/>
                <a:gd name="T11" fmla="*/ 357 h 470"/>
                <a:gd name="T12" fmla="*/ 213 w 455"/>
                <a:gd name="T13" fmla="*/ 459 h 470"/>
                <a:gd name="T14" fmla="*/ 214 w 455"/>
                <a:gd name="T15" fmla="*/ 459 h 470"/>
                <a:gd name="T16" fmla="*/ 214 w 455"/>
                <a:gd name="T17" fmla="*/ 459 h 470"/>
                <a:gd name="T18" fmla="*/ 317 w 455"/>
                <a:gd name="T19" fmla="*/ 433 h 470"/>
                <a:gd name="T20" fmla="*/ 451 w 455"/>
                <a:gd name="T21" fmla="*/ 470 h 470"/>
                <a:gd name="T22" fmla="*/ 455 w 455"/>
                <a:gd name="T23" fmla="*/ 422 h 470"/>
                <a:gd name="T24" fmla="*/ 353 w 455"/>
                <a:gd name="T25" fmla="*/ 397 h 470"/>
                <a:gd name="T26" fmla="*/ 385 w 455"/>
                <a:gd name="T27" fmla="*/ 304 h 470"/>
                <a:gd name="T28" fmla="*/ 337 w 455"/>
                <a:gd name="T29" fmla="*/ 298 h 470"/>
                <a:gd name="T30" fmla="*/ 309 w 455"/>
                <a:gd name="T31" fmla="*/ 376 h 470"/>
                <a:gd name="T32" fmla="*/ 261 w 455"/>
                <a:gd name="T33" fmla="*/ 239 h 470"/>
                <a:gd name="T34" fmla="*/ 285 w 455"/>
                <a:gd name="T35" fmla="*/ 183 h 470"/>
                <a:gd name="T36" fmla="*/ 337 w 455"/>
                <a:gd name="T37" fmla="*/ 298 h 470"/>
                <a:gd name="T38" fmla="*/ 156 w 455"/>
                <a:gd name="T39" fmla="*/ 87 h 470"/>
                <a:gd name="T40" fmla="*/ 229 w 455"/>
                <a:gd name="T41" fmla="*/ 141 h 470"/>
                <a:gd name="T42" fmla="*/ 250 w 455"/>
                <a:gd name="T43" fmla="*/ 156 h 470"/>
                <a:gd name="T44" fmla="*/ 216 w 455"/>
                <a:gd name="T45" fmla="*/ 247 h 470"/>
                <a:gd name="T46" fmla="*/ 233 w 455"/>
                <a:gd name="T47" fmla="*/ 323 h 470"/>
                <a:gd name="T48" fmla="*/ 156 w 455"/>
                <a:gd name="T49" fmla="*/ 87 h 470"/>
                <a:gd name="T50" fmla="*/ 185 w 455"/>
                <a:gd name="T51" fmla="*/ 318 h 470"/>
                <a:gd name="T52" fmla="*/ 90 w 455"/>
                <a:gd name="T53" fmla="*/ 306 h 470"/>
                <a:gd name="T54" fmla="*/ 111 w 455"/>
                <a:gd name="T55" fmla="*/ 119 h 470"/>
                <a:gd name="T56" fmla="*/ 185 w 455"/>
                <a:gd name="T57" fmla="*/ 318 h 470"/>
                <a:gd name="T58" fmla="*/ 214 w 455"/>
                <a:gd name="T59" fmla="*/ 411 h 470"/>
                <a:gd name="T60" fmla="*/ 213 w 455"/>
                <a:gd name="T61" fmla="*/ 411 h 470"/>
                <a:gd name="T62" fmla="*/ 106 w 455"/>
                <a:gd name="T63" fmla="*/ 344 h 470"/>
                <a:gd name="T64" fmla="*/ 258 w 455"/>
                <a:gd name="T65" fmla="*/ 397 h 470"/>
                <a:gd name="T66" fmla="*/ 258 w 455"/>
                <a:gd name="T67" fmla="*/ 397 h 470"/>
                <a:gd name="T68" fmla="*/ 259 w 455"/>
                <a:gd name="T69" fmla="*/ 397 h 470"/>
                <a:gd name="T70" fmla="*/ 268 w 455"/>
                <a:gd name="T71" fmla="*/ 404 h 470"/>
                <a:gd name="T72" fmla="*/ 214 w 455"/>
                <a:gd name="T73" fmla="*/ 411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55" h="470">
                  <a:moveTo>
                    <a:pt x="385" y="304"/>
                  </a:moveTo>
                  <a:cubicBezTo>
                    <a:pt x="398" y="202"/>
                    <a:pt x="336" y="158"/>
                    <a:pt x="257" y="102"/>
                  </a:cubicBezTo>
                  <a:cubicBezTo>
                    <a:pt x="224" y="79"/>
                    <a:pt x="187" y="52"/>
                    <a:pt x="148" y="18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12" y="22"/>
                    <a:pt x="112" y="22"/>
                    <a:pt x="112" y="22"/>
                  </a:cubicBezTo>
                  <a:cubicBezTo>
                    <a:pt x="0" y="188"/>
                    <a:pt x="31" y="303"/>
                    <a:pt x="60" y="357"/>
                  </a:cubicBezTo>
                  <a:cubicBezTo>
                    <a:pt x="92" y="419"/>
                    <a:pt x="152" y="459"/>
                    <a:pt x="213" y="459"/>
                  </a:cubicBezTo>
                  <a:cubicBezTo>
                    <a:pt x="214" y="459"/>
                    <a:pt x="214" y="459"/>
                    <a:pt x="214" y="459"/>
                  </a:cubicBezTo>
                  <a:cubicBezTo>
                    <a:pt x="214" y="459"/>
                    <a:pt x="214" y="459"/>
                    <a:pt x="214" y="459"/>
                  </a:cubicBezTo>
                  <a:cubicBezTo>
                    <a:pt x="256" y="459"/>
                    <a:pt x="290" y="450"/>
                    <a:pt x="317" y="433"/>
                  </a:cubicBezTo>
                  <a:cubicBezTo>
                    <a:pt x="358" y="453"/>
                    <a:pt x="404" y="466"/>
                    <a:pt x="451" y="470"/>
                  </a:cubicBezTo>
                  <a:cubicBezTo>
                    <a:pt x="455" y="422"/>
                    <a:pt x="455" y="422"/>
                    <a:pt x="455" y="422"/>
                  </a:cubicBezTo>
                  <a:cubicBezTo>
                    <a:pt x="419" y="419"/>
                    <a:pt x="385" y="410"/>
                    <a:pt x="353" y="397"/>
                  </a:cubicBezTo>
                  <a:cubicBezTo>
                    <a:pt x="370" y="373"/>
                    <a:pt x="380" y="342"/>
                    <a:pt x="385" y="304"/>
                  </a:cubicBezTo>
                  <a:close/>
                  <a:moveTo>
                    <a:pt x="337" y="298"/>
                  </a:moveTo>
                  <a:cubicBezTo>
                    <a:pt x="334" y="329"/>
                    <a:pt x="321" y="359"/>
                    <a:pt x="309" y="376"/>
                  </a:cubicBezTo>
                  <a:cubicBezTo>
                    <a:pt x="286" y="347"/>
                    <a:pt x="257" y="287"/>
                    <a:pt x="261" y="239"/>
                  </a:cubicBezTo>
                  <a:cubicBezTo>
                    <a:pt x="262" y="219"/>
                    <a:pt x="269" y="200"/>
                    <a:pt x="285" y="183"/>
                  </a:cubicBezTo>
                  <a:cubicBezTo>
                    <a:pt x="324" y="216"/>
                    <a:pt x="344" y="248"/>
                    <a:pt x="337" y="298"/>
                  </a:cubicBezTo>
                  <a:close/>
                  <a:moveTo>
                    <a:pt x="156" y="87"/>
                  </a:moveTo>
                  <a:cubicBezTo>
                    <a:pt x="182" y="108"/>
                    <a:pt x="206" y="125"/>
                    <a:pt x="229" y="141"/>
                  </a:cubicBezTo>
                  <a:cubicBezTo>
                    <a:pt x="236" y="146"/>
                    <a:pt x="243" y="151"/>
                    <a:pt x="250" y="156"/>
                  </a:cubicBezTo>
                  <a:cubicBezTo>
                    <a:pt x="228" y="178"/>
                    <a:pt x="216" y="214"/>
                    <a:pt x="216" y="247"/>
                  </a:cubicBezTo>
                  <a:cubicBezTo>
                    <a:pt x="216" y="270"/>
                    <a:pt x="227" y="304"/>
                    <a:pt x="233" y="323"/>
                  </a:cubicBezTo>
                  <a:cubicBezTo>
                    <a:pt x="210" y="292"/>
                    <a:pt x="156" y="197"/>
                    <a:pt x="156" y="87"/>
                  </a:cubicBezTo>
                  <a:close/>
                  <a:moveTo>
                    <a:pt x="185" y="318"/>
                  </a:moveTo>
                  <a:cubicBezTo>
                    <a:pt x="162" y="305"/>
                    <a:pt x="113" y="298"/>
                    <a:pt x="90" y="306"/>
                  </a:cubicBezTo>
                  <a:cubicBezTo>
                    <a:pt x="77" y="265"/>
                    <a:pt x="73" y="201"/>
                    <a:pt x="111" y="119"/>
                  </a:cubicBezTo>
                  <a:cubicBezTo>
                    <a:pt x="111" y="195"/>
                    <a:pt x="158" y="299"/>
                    <a:pt x="185" y="318"/>
                  </a:cubicBezTo>
                  <a:close/>
                  <a:moveTo>
                    <a:pt x="214" y="411"/>
                  </a:moveTo>
                  <a:cubicBezTo>
                    <a:pt x="213" y="411"/>
                    <a:pt x="213" y="411"/>
                    <a:pt x="213" y="411"/>
                  </a:cubicBezTo>
                  <a:cubicBezTo>
                    <a:pt x="171" y="411"/>
                    <a:pt x="129" y="382"/>
                    <a:pt x="106" y="344"/>
                  </a:cubicBezTo>
                  <a:cubicBezTo>
                    <a:pt x="152" y="334"/>
                    <a:pt x="232" y="380"/>
                    <a:pt x="258" y="397"/>
                  </a:cubicBezTo>
                  <a:cubicBezTo>
                    <a:pt x="258" y="397"/>
                    <a:pt x="258" y="397"/>
                    <a:pt x="258" y="397"/>
                  </a:cubicBezTo>
                  <a:cubicBezTo>
                    <a:pt x="259" y="397"/>
                    <a:pt x="259" y="397"/>
                    <a:pt x="259" y="397"/>
                  </a:cubicBezTo>
                  <a:cubicBezTo>
                    <a:pt x="262" y="399"/>
                    <a:pt x="265" y="402"/>
                    <a:pt x="268" y="404"/>
                  </a:cubicBezTo>
                  <a:cubicBezTo>
                    <a:pt x="253" y="409"/>
                    <a:pt x="235" y="411"/>
                    <a:pt x="214" y="4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3" name="Freeform 13"/>
            <p:cNvSpPr>
              <a:spLocks noEditPoints="1"/>
            </p:cNvSpPr>
            <p:nvPr userDrawn="1"/>
          </p:nvSpPr>
          <p:spPr bwMode="auto">
            <a:xfrm>
              <a:off x="7008813" y="2919413"/>
              <a:ext cx="301625" cy="423863"/>
            </a:xfrm>
            <a:custGeom>
              <a:avLst/>
              <a:gdLst>
                <a:gd name="T0" fmla="*/ 404 w 411"/>
                <a:gd name="T1" fmla="*/ 336 h 580"/>
                <a:gd name="T2" fmla="*/ 350 w 411"/>
                <a:gd name="T3" fmla="*/ 251 h 580"/>
                <a:gd name="T4" fmla="*/ 310 w 411"/>
                <a:gd name="T5" fmla="*/ 0 h 580"/>
                <a:gd name="T6" fmla="*/ 269 w 411"/>
                <a:gd name="T7" fmla="*/ 26 h 580"/>
                <a:gd name="T8" fmla="*/ 306 w 411"/>
                <a:gd name="T9" fmla="*/ 225 h 580"/>
                <a:gd name="T10" fmla="*/ 232 w 411"/>
                <a:gd name="T11" fmla="*/ 209 h 580"/>
                <a:gd name="T12" fmla="*/ 206 w 411"/>
                <a:gd name="T13" fmla="*/ 212 h 580"/>
                <a:gd name="T14" fmla="*/ 60 w 411"/>
                <a:gd name="T15" fmla="*/ 388 h 580"/>
                <a:gd name="T16" fmla="*/ 14 w 411"/>
                <a:gd name="T17" fmla="*/ 538 h 580"/>
                <a:gd name="T18" fmla="*/ 0 w 411"/>
                <a:gd name="T19" fmla="*/ 567 h 580"/>
                <a:gd name="T20" fmla="*/ 32 w 411"/>
                <a:gd name="T21" fmla="*/ 572 h 580"/>
                <a:gd name="T22" fmla="*/ 132 w 411"/>
                <a:gd name="T23" fmla="*/ 580 h 580"/>
                <a:gd name="T24" fmla="*/ 132 w 411"/>
                <a:gd name="T25" fmla="*/ 580 h 580"/>
                <a:gd name="T26" fmla="*/ 360 w 411"/>
                <a:gd name="T27" fmla="*/ 492 h 580"/>
                <a:gd name="T28" fmla="*/ 404 w 411"/>
                <a:gd name="T29" fmla="*/ 336 h 580"/>
                <a:gd name="T30" fmla="*/ 126 w 411"/>
                <a:gd name="T31" fmla="*/ 534 h 580"/>
                <a:gd name="T32" fmla="*/ 269 w 411"/>
                <a:gd name="T33" fmla="*/ 413 h 580"/>
                <a:gd name="T34" fmla="*/ 126 w 411"/>
                <a:gd name="T35" fmla="*/ 534 h 580"/>
                <a:gd name="T36" fmla="*/ 78 w 411"/>
                <a:gd name="T37" fmla="*/ 507 h 580"/>
                <a:gd name="T38" fmla="*/ 104 w 411"/>
                <a:gd name="T39" fmla="*/ 411 h 580"/>
                <a:gd name="T40" fmla="*/ 244 w 411"/>
                <a:gd name="T41" fmla="*/ 379 h 580"/>
                <a:gd name="T42" fmla="*/ 78 w 411"/>
                <a:gd name="T43" fmla="*/ 507 h 580"/>
                <a:gd name="T44" fmla="*/ 214 w 411"/>
                <a:gd name="T45" fmla="*/ 259 h 580"/>
                <a:gd name="T46" fmla="*/ 232 w 411"/>
                <a:gd name="T47" fmla="*/ 257 h 580"/>
                <a:gd name="T48" fmla="*/ 294 w 411"/>
                <a:gd name="T49" fmla="*/ 272 h 580"/>
                <a:gd name="T50" fmla="*/ 277 w 411"/>
                <a:gd name="T51" fmla="*/ 313 h 580"/>
                <a:gd name="T52" fmla="*/ 114 w 411"/>
                <a:gd name="T53" fmla="*/ 362 h 580"/>
                <a:gd name="T54" fmla="*/ 214 w 411"/>
                <a:gd name="T55" fmla="*/ 259 h 580"/>
                <a:gd name="T56" fmla="*/ 323 w 411"/>
                <a:gd name="T57" fmla="*/ 461 h 580"/>
                <a:gd name="T58" fmla="*/ 296 w 411"/>
                <a:gd name="T59" fmla="*/ 490 h 580"/>
                <a:gd name="T60" fmla="*/ 315 w 411"/>
                <a:gd name="T61" fmla="*/ 407 h 580"/>
                <a:gd name="T62" fmla="*/ 308 w 411"/>
                <a:gd name="T63" fmla="*/ 358 h 580"/>
                <a:gd name="T64" fmla="*/ 334 w 411"/>
                <a:gd name="T65" fmla="*/ 302 h 580"/>
                <a:gd name="T66" fmla="*/ 357 w 411"/>
                <a:gd name="T67" fmla="*/ 345 h 580"/>
                <a:gd name="T68" fmla="*/ 323 w 411"/>
                <a:gd name="T69" fmla="*/ 461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11" h="580">
                  <a:moveTo>
                    <a:pt x="404" y="336"/>
                  </a:moveTo>
                  <a:cubicBezTo>
                    <a:pt x="397" y="304"/>
                    <a:pt x="378" y="274"/>
                    <a:pt x="350" y="251"/>
                  </a:cubicBezTo>
                  <a:cubicBezTo>
                    <a:pt x="369" y="165"/>
                    <a:pt x="356" y="75"/>
                    <a:pt x="310" y="0"/>
                  </a:cubicBezTo>
                  <a:cubicBezTo>
                    <a:pt x="269" y="26"/>
                    <a:pt x="269" y="26"/>
                    <a:pt x="269" y="26"/>
                  </a:cubicBezTo>
                  <a:cubicBezTo>
                    <a:pt x="306" y="85"/>
                    <a:pt x="318" y="156"/>
                    <a:pt x="306" y="225"/>
                  </a:cubicBezTo>
                  <a:cubicBezTo>
                    <a:pt x="283" y="215"/>
                    <a:pt x="257" y="209"/>
                    <a:pt x="232" y="209"/>
                  </a:cubicBezTo>
                  <a:cubicBezTo>
                    <a:pt x="224" y="209"/>
                    <a:pt x="215" y="210"/>
                    <a:pt x="206" y="212"/>
                  </a:cubicBezTo>
                  <a:cubicBezTo>
                    <a:pt x="92" y="231"/>
                    <a:pt x="77" y="304"/>
                    <a:pt x="60" y="388"/>
                  </a:cubicBezTo>
                  <a:cubicBezTo>
                    <a:pt x="50" y="432"/>
                    <a:pt x="40" y="483"/>
                    <a:pt x="14" y="538"/>
                  </a:cubicBezTo>
                  <a:cubicBezTo>
                    <a:pt x="0" y="567"/>
                    <a:pt x="0" y="567"/>
                    <a:pt x="0" y="567"/>
                  </a:cubicBezTo>
                  <a:cubicBezTo>
                    <a:pt x="32" y="572"/>
                    <a:pt x="32" y="572"/>
                    <a:pt x="32" y="572"/>
                  </a:cubicBezTo>
                  <a:cubicBezTo>
                    <a:pt x="67" y="577"/>
                    <a:pt x="101" y="580"/>
                    <a:pt x="132" y="580"/>
                  </a:cubicBezTo>
                  <a:cubicBezTo>
                    <a:pt x="132" y="580"/>
                    <a:pt x="132" y="580"/>
                    <a:pt x="132" y="580"/>
                  </a:cubicBezTo>
                  <a:cubicBezTo>
                    <a:pt x="203" y="580"/>
                    <a:pt x="301" y="564"/>
                    <a:pt x="360" y="492"/>
                  </a:cubicBezTo>
                  <a:cubicBezTo>
                    <a:pt x="404" y="439"/>
                    <a:pt x="411" y="375"/>
                    <a:pt x="404" y="336"/>
                  </a:cubicBezTo>
                  <a:close/>
                  <a:moveTo>
                    <a:pt x="126" y="534"/>
                  </a:moveTo>
                  <a:cubicBezTo>
                    <a:pt x="158" y="514"/>
                    <a:pt x="249" y="435"/>
                    <a:pt x="269" y="413"/>
                  </a:cubicBezTo>
                  <a:cubicBezTo>
                    <a:pt x="269" y="466"/>
                    <a:pt x="256" y="533"/>
                    <a:pt x="126" y="534"/>
                  </a:cubicBezTo>
                  <a:close/>
                  <a:moveTo>
                    <a:pt x="78" y="507"/>
                  </a:moveTo>
                  <a:cubicBezTo>
                    <a:pt x="90" y="472"/>
                    <a:pt x="98" y="440"/>
                    <a:pt x="104" y="411"/>
                  </a:cubicBezTo>
                  <a:cubicBezTo>
                    <a:pt x="128" y="411"/>
                    <a:pt x="189" y="398"/>
                    <a:pt x="244" y="379"/>
                  </a:cubicBezTo>
                  <a:cubicBezTo>
                    <a:pt x="230" y="395"/>
                    <a:pt x="104" y="493"/>
                    <a:pt x="78" y="507"/>
                  </a:cubicBezTo>
                  <a:close/>
                  <a:moveTo>
                    <a:pt x="214" y="259"/>
                  </a:moveTo>
                  <a:cubicBezTo>
                    <a:pt x="220" y="258"/>
                    <a:pt x="226" y="257"/>
                    <a:pt x="232" y="257"/>
                  </a:cubicBezTo>
                  <a:cubicBezTo>
                    <a:pt x="254" y="257"/>
                    <a:pt x="275" y="263"/>
                    <a:pt x="294" y="272"/>
                  </a:cubicBezTo>
                  <a:cubicBezTo>
                    <a:pt x="289" y="286"/>
                    <a:pt x="284" y="300"/>
                    <a:pt x="277" y="313"/>
                  </a:cubicBezTo>
                  <a:cubicBezTo>
                    <a:pt x="209" y="350"/>
                    <a:pt x="148" y="360"/>
                    <a:pt x="114" y="362"/>
                  </a:cubicBezTo>
                  <a:cubicBezTo>
                    <a:pt x="128" y="303"/>
                    <a:pt x="145" y="271"/>
                    <a:pt x="214" y="259"/>
                  </a:cubicBezTo>
                  <a:close/>
                  <a:moveTo>
                    <a:pt x="323" y="461"/>
                  </a:moveTo>
                  <a:cubicBezTo>
                    <a:pt x="317" y="469"/>
                    <a:pt x="303" y="483"/>
                    <a:pt x="296" y="490"/>
                  </a:cubicBezTo>
                  <a:cubicBezTo>
                    <a:pt x="307" y="474"/>
                    <a:pt x="315" y="425"/>
                    <a:pt x="315" y="407"/>
                  </a:cubicBezTo>
                  <a:cubicBezTo>
                    <a:pt x="315" y="378"/>
                    <a:pt x="310" y="368"/>
                    <a:pt x="308" y="358"/>
                  </a:cubicBezTo>
                  <a:cubicBezTo>
                    <a:pt x="318" y="340"/>
                    <a:pt x="327" y="321"/>
                    <a:pt x="334" y="302"/>
                  </a:cubicBezTo>
                  <a:cubicBezTo>
                    <a:pt x="346" y="315"/>
                    <a:pt x="354" y="330"/>
                    <a:pt x="357" y="345"/>
                  </a:cubicBezTo>
                  <a:cubicBezTo>
                    <a:pt x="361" y="368"/>
                    <a:pt x="359" y="418"/>
                    <a:pt x="323" y="4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4" name="Freeform 14"/>
            <p:cNvSpPr>
              <a:spLocks noEditPoints="1"/>
            </p:cNvSpPr>
            <p:nvPr userDrawn="1"/>
          </p:nvSpPr>
          <p:spPr bwMode="auto">
            <a:xfrm>
              <a:off x="6702425" y="2681288"/>
              <a:ext cx="504825" cy="274638"/>
            </a:xfrm>
            <a:custGeom>
              <a:avLst/>
              <a:gdLst>
                <a:gd name="T0" fmla="*/ 656 w 688"/>
                <a:gd name="T1" fmla="*/ 281 h 374"/>
                <a:gd name="T2" fmla="*/ 688 w 688"/>
                <a:gd name="T3" fmla="*/ 279 h 374"/>
                <a:gd name="T4" fmla="*/ 677 w 688"/>
                <a:gd name="T5" fmla="*/ 249 h 374"/>
                <a:gd name="T6" fmla="*/ 539 w 688"/>
                <a:gd name="T7" fmla="*/ 53 h 374"/>
                <a:gd name="T8" fmla="*/ 372 w 688"/>
                <a:gd name="T9" fmla="*/ 0 h 374"/>
                <a:gd name="T10" fmla="*/ 211 w 688"/>
                <a:gd name="T11" fmla="*/ 54 h 374"/>
                <a:gd name="T12" fmla="*/ 163 w 688"/>
                <a:gd name="T13" fmla="*/ 167 h 374"/>
                <a:gd name="T14" fmla="*/ 0 w 688"/>
                <a:gd name="T15" fmla="*/ 362 h 374"/>
                <a:gd name="T16" fmla="*/ 46 w 688"/>
                <a:gd name="T17" fmla="*/ 374 h 374"/>
                <a:gd name="T18" fmla="*/ 171 w 688"/>
                <a:gd name="T19" fmla="*/ 217 h 374"/>
                <a:gd name="T20" fmla="*/ 199 w 688"/>
                <a:gd name="T21" fmla="*/ 269 h 374"/>
                <a:gd name="T22" fmla="*/ 343 w 688"/>
                <a:gd name="T23" fmla="*/ 335 h 374"/>
                <a:gd name="T24" fmla="*/ 343 w 688"/>
                <a:gd name="T25" fmla="*/ 335 h 374"/>
                <a:gd name="T26" fmla="*/ 494 w 688"/>
                <a:gd name="T27" fmla="*/ 310 h 374"/>
                <a:gd name="T28" fmla="*/ 656 w 688"/>
                <a:gd name="T29" fmla="*/ 281 h 374"/>
                <a:gd name="T30" fmla="*/ 451 w 688"/>
                <a:gd name="T31" fmla="*/ 61 h 374"/>
                <a:gd name="T32" fmla="*/ 609 w 688"/>
                <a:gd name="T33" fmla="*/ 212 h 374"/>
                <a:gd name="T34" fmla="*/ 445 w 688"/>
                <a:gd name="T35" fmla="*/ 139 h 374"/>
                <a:gd name="T36" fmla="*/ 345 w 688"/>
                <a:gd name="T37" fmla="*/ 131 h 374"/>
                <a:gd name="T38" fmla="*/ 451 w 688"/>
                <a:gd name="T39" fmla="*/ 61 h 374"/>
                <a:gd name="T40" fmla="*/ 213 w 688"/>
                <a:gd name="T41" fmla="*/ 150 h 374"/>
                <a:gd name="T42" fmla="*/ 244 w 688"/>
                <a:gd name="T43" fmla="*/ 89 h 374"/>
                <a:gd name="T44" fmla="*/ 372 w 688"/>
                <a:gd name="T45" fmla="*/ 48 h 374"/>
                <a:gd name="T46" fmla="*/ 398 w 688"/>
                <a:gd name="T47" fmla="*/ 49 h 374"/>
                <a:gd name="T48" fmla="*/ 317 w 688"/>
                <a:gd name="T49" fmla="*/ 100 h 374"/>
                <a:gd name="T50" fmla="*/ 213 w 688"/>
                <a:gd name="T51" fmla="*/ 150 h 374"/>
                <a:gd name="T52" fmla="*/ 343 w 688"/>
                <a:gd name="T53" fmla="*/ 287 h 374"/>
                <a:gd name="T54" fmla="*/ 343 w 688"/>
                <a:gd name="T55" fmla="*/ 287 h 374"/>
                <a:gd name="T56" fmla="*/ 236 w 688"/>
                <a:gd name="T57" fmla="*/ 239 h 374"/>
                <a:gd name="T58" fmla="*/ 216 w 688"/>
                <a:gd name="T59" fmla="*/ 200 h 374"/>
                <a:gd name="T60" fmla="*/ 399 w 688"/>
                <a:gd name="T61" fmla="*/ 282 h 374"/>
                <a:gd name="T62" fmla="*/ 343 w 688"/>
                <a:gd name="T63" fmla="*/ 287 h 374"/>
                <a:gd name="T64" fmla="*/ 448 w 688"/>
                <a:gd name="T65" fmla="*/ 271 h 374"/>
                <a:gd name="T66" fmla="*/ 301 w 688"/>
                <a:gd name="T67" fmla="*/ 173 h 374"/>
                <a:gd name="T68" fmla="*/ 430 w 688"/>
                <a:gd name="T69" fmla="*/ 183 h 374"/>
                <a:gd name="T70" fmla="*/ 572 w 688"/>
                <a:gd name="T71" fmla="*/ 244 h 374"/>
                <a:gd name="T72" fmla="*/ 483 w 688"/>
                <a:gd name="T73" fmla="*/ 263 h 374"/>
                <a:gd name="T74" fmla="*/ 448 w 688"/>
                <a:gd name="T75" fmla="*/ 271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88" h="374">
                  <a:moveTo>
                    <a:pt x="656" y="281"/>
                  </a:moveTo>
                  <a:cubicBezTo>
                    <a:pt x="688" y="279"/>
                    <a:pt x="688" y="279"/>
                    <a:pt x="688" y="279"/>
                  </a:cubicBezTo>
                  <a:cubicBezTo>
                    <a:pt x="677" y="249"/>
                    <a:pt x="677" y="249"/>
                    <a:pt x="677" y="249"/>
                  </a:cubicBezTo>
                  <a:cubicBezTo>
                    <a:pt x="645" y="162"/>
                    <a:pt x="598" y="96"/>
                    <a:pt x="539" y="53"/>
                  </a:cubicBezTo>
                  <a:cubicBezTo>
                    <a:pt x="490" y="18"/>
                    <a:pt x="432" y="0"/>
                    <a:pt x="372" y="0"/>
                  </a:cubicBezTo>
                  <a:cubicBezTo>
                    <a:pt x="319" y="0"/>
                    <a:pt x="249" y="17"/>
                    <a:pt x="211" y="54"/>
                  </a:cubicBezTo>
                  <a:cubicBezTo>
                    <a:pt x="179" y="85"/>
                    <a:pt x="163" y="126"/>
                    <a:pt x="163" y="167"/>
                  </a:cubicBezTo>
                  <a:cubicBezTo>
                    <a:pt x="79" y="209"/>
                    <a:pt x="21" y="278"/>
                    <a:pt x="0" y="362"/>
                  </a:cubicBezTo>
                  <a:cubicBezTo>
                    <a:pt x="46" y="374"/>
                    <a:pt x="46" y="374"/>
                    <a:pt x="46" y="374"/>
                  </a:cubicBezTo>
                  <a:cubicBezTo>
                    <a:pt x="63" y="308"/>
                    <a:pt x="107" y="253"/>
                    <a:pt x="171" y="217"/>
                  </a:cubicBezTo>
                  <a:cubicBezTo>
                    <a:pt x="177" y="235"/>
                    <a:pt x="186" y="253"/>
                    <a:pt x="199" y="269"/>
                  </a:cubicBezTo>
                  <a:cubicBezTo>
                    <a:pt x="234" y="313"/>
                    <a:pt x="281" y="335"/>
                    <a:pt x="343" y="335"/>
                  </a:cubicBezTo>
                  <a:cubicBezTo>
                    <a:pt x="343" y="335"/>
                    <a:pt x="343" y="335"/>
                    <a:pt x="343" y="335"/>
                  </a:cubicBezTo>
                  <a:cubicBezTo>
                    <a:pt x="389" y="335"/>
                    <a:pt x="440" y="323"/>
                    <a:pt x="494" y="310"/>
                  </a:cubicBezTo>
                  <a:cubicBezTo>
                    <a:pt x="546" y="297"/>
                    <a:pt x="600" y="285"/>
                    <a:pt x="656" y="281"/>
                  </a:cubicBezTo>
                  <a:close/>
                  <a:moveTo>
                    <a:pt x="451" y="61"/>
                  </a:moveTo>
                  <a:cubicBezTo>
                    <a:pt x="504" y="80"/>
                    <a:pt x="563" y="122"/>
                    <a:pt x="609" y="212"/>
                  </a:cubicBezTo>
                  <a:cubicBezTo>
                    <a:pt x="558" y="168"/>
                    <a:pt x="500" y="153"/>
                    <a:pt x="445" y="139"/>
                  </a:cubicBezTo>
                  <a:cubicBezTo>
                    <a:pt x="422" y="134"/>
                    <a:pt x="368" y="130"/>
                    <a:pt x="345" y="131"/>
                  </a:cubicBezTo>
                  <a:cubicBezTo>
                    <a:pt x="391" y="105"/>
                    <a:pt x="440" y="78"/>
                    <a:pt x="451" y="61"/>
                  </a:cubicBezTo>
                  <a:close/>
                  <a:moveTo>
                    <a:pt x="213" y="150"/>
                  </a:moveTo>
                  <a:cubicBezTo>
                    <a:pt x="217" y="130"/>
                    <a:pt x="228" y="105"/>
                    <a:pt x="244" y="89"/>
                  </a:cubicBezTo>
                  <a:cubicBezTo>
                    <a:pt x="264" y="69"/>
                    <a:pt x="313" y="48"/>
                    <a:pt x="372" y="48"/>
                  </a:cubicBezTo>
                  <a:cubicBezTo>
                    <a:pt x="380" y="48"/>
                    <a:pt x="388" y="48"/>
                    <a:pt x="398" y="49"/>
                  </a:cubicBezTo>
                  <a:cubicBezTo>
                    <a:pt x="384" y="61"/>
                    <a:pt x="360" y="78"/>
                    <a:pt x="317" y="100"/>
                  </a:cubicBezTo>
                  <a:lnTo>
                    <a:pt x="213" y="150"/>
                  </a:lnTo>
                  <a:close/>
                  <a:moveTo>
                    <a:pt x="343" y="287"/>
                  </a:moveTo>
                  <a:cubicBezTo>
                    <a:pt x="343" y="287"/>
                    <a:pt x="343" y="287"/>
                    <a:pt x="343" y="287"/>
                  </a:cubicBezTo>
                  <a:cubicBezTo>
                    <a:pt x="296" y="287"/>
                    <a:pt x="263" y="272"/>
                    <a:pt x="236" y="239"/>
                  </a:cubicBezTo>
                  <a:cubicBezTo>
                    <a:pt x="228" y="228"/>
                    <a:pt x="221" y="212"/>
                    <a:pt x="216" y="200"/>
                  </a:cubicBezTo>
                  <a:cubicBezTo>
                    <a:pt x="257" y="202"/>
                    <a:pt x="346" y="218"/>
                    <a:pt x="399" y="282"/>
                  </a:cubicBezTo>
                  <a:cubicBezTo>
                    <a:pt x="380" y="285"/>
                    <a:pt x="359" y="287"/>
                    <a:pt x="343" y="287"/>
                  </a:cubicBezTo>
                  <a:close/>
                  <a:moveTo>
                    <a:pt x="448" y="271"/>
                  </a:moveTo>
                  <a:cubicBezTo>
                    <a:pt x="418" y="226"/>
                    <a:pt x="359" y="188"/>
                    <a:pt x="301" y="173"/>
                  </a:cubicBezTo>
                  <a:cubicBezTo>
                    <a:pt x="338" y="168"/>
                    <a:pt x="393" y="174"/>
                    <a:pt x="430" y="183"/>
                  </a:cubicBezTo>
                  <a:cubicBezTo>
                    <a:pt x="493" y="198"/>
                    <a:pt x="538" y="217"/>
                    <a:pt x="572" y="244"/>
                  </a:cubicBezTo>
                  <a:cubicBezTo>
                    <a:pt x="541" y="249"/>
                    <a:pt x="512" y="256"/>
                    <a:pt x="483" y="263"/>
                  </a:cubicBezTo>
                  <a:cubicBezTo>
                    <a:pt x="471" y="266"/>
                    <a:pt x="459" y="269"/>
                    <a:pt x="448" y="2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55" name="Group 654"/>
          <p:cNvGrpSpPr/>
          <p:nvPr userDrawn="1"/>
        </p:nvGrpSpPr>
        <p:grpSpPr>
          <a:xfrm>
            <a:off x="7591425" y="2676525"/>
            <a:ext cx="649288" cy="655638"/>
            <a:chOff x="7591425" y="2676525"/>
            <a:chExt cx="649288" cy="655638"/>
          </a:xfrm>
          <a:solidFill>
            <a:srgbClr val="78BE20"/>
          </a:solidFill>
        </p:grpSpPr>
        <p:sp>
          <p:nvSpPr>
            <p:cNvPr id="656" name="Freeform 18"/>
            <p:cNvSpPr>
              <a:spLocks/>
            </p:cNvSpPr>
            <p:nvPr userDrawn="1"/>
          </p:nvSpPr>
          <p:spPr bwMode="auto">
            <a:xfrm>
              <a:off x="7688263" y="2892425"/>
              <a:ext cx="165100" cy="195263"/>
            </a:xfrm>
            <a:custGeom>
              <a:avLst/>
              <a:gdLst>
                <a:gd name="T0" fmla="*/ 98 w 247"/>
                <a:gd name="T1" fmla="*/ 66 h 290"/>
                <a:gd name="T2" fmla="*/ 185 w 247"/>
                <a:gd name="T3" fmla="*/ 93 h 290"/>
                <a:gd name="T4" fmla="*/ 222 w 247"/>
                <a:gd name="T5" fmla="*/ 62 h 290"/>
                <a:gd name="T6" fmla="*/ 78 w 247"/>
                <a:gd name="T7" fmla="*/ 23 h 290"/>
                <a:gd name="T8" fmla="*/ 11 w 247"/>
                <a:gd name="T9" fmla="*/ 172 h 290"/>
                <a:gd name="T10" fmla="*/ 123 w 247"/>
                <a:gd name="T11" fmla="*/ 290 h 290"/>
                <a:gd name="T12" fmla="*/ 131 w 247"/>
                <a:gd name="T13" fmla="*/ 290 h 290"/>
                <a:gd name="T14" fmla="*/ 247 w 247"/>
                <a:gd name="T15" fmla="*/ 204 h 290"/>
                <a:gd name="T16" fmla="*/ 201 w 247"/>
                <a:gd name="T17" fmla="*/ 190 h 290"/>
                <a:gd name="T18" fmla="*/ 126 w 247"/>
                <a:gd name="T19" fmla="*/ 242 h 290"/>
                <a:gd name="T20" fmla="*/ 58 w 247"/>
                <a:gd name="T21" fmla="*/ 164 h 290"/>
                <a:gd name="T22" fmla="*/ 98 w 247"/>
                <a:gd name="T23" fmla="*/ 66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7" h="290">
                  <a:moveTo>
                    <a:pt x="98" y="66"/>
                  </a:moveTo>
                  <a:cubicBezTo>
                    <a:pt x="127" y="53"/>
                    <a:pt x="161" y="63"/>
                    <a:pt x="185" y="93"/>
                  </a:cubicBezTo>
                  <a:cubicBezTo>
                    <a:pt x="222" y="62"/>
                    <a:pt x="222" y="62"/>
                    <a:pt x="222" y="62"/>
                  </a:cubicBezTo>
                  <a:cubicBezTo>
                    <a:pt x="184" y="16"/>
                    <a:pt x="128" y="0"/>
                    <a:pt x="78" y="23"/>
                  </a:cubicBezTo>
                  <a:cubicBezTo>
                    <a:pt x="26" y="46"/>
                    <a:pt x="0" y="105"/>
                    <a:pt x="11" y="172"/>
                  </a:cubicBezTo>
                  <a:cubicBezTo>
                    <a:pt x="20" y="226"/>
                    <a:pt x="54" y="285"/>
                    <a:pt x="123" y="290"/>
                  </a:cubicBezTo>
                  <a:cubicBezTo>
                    <a:pt x="125" y="290"/>
                    <a:pt x="128" y="290"/>
                    <a:pt x="131" y="290"/>
                  </a:cubicBezTo>
                  <a:cubicBezTo>
                    <a:pt x="183" y="290"/>
                    <a:pt x="231" y="255"/>
                    <a:pt x="247" y="204"/>
                  </a:cubicBezTo>
                  <a:cubicBezTo>
                    <a:pt x="201" y="190"/>
                    <a:pt x="201" y="190"/>
                    <a:pt x="201" y="190"/>
                  </a:cubicBezTo>
                  <a:cubicBezTo>
                    <a:pt x="191" y="222"/>
                    <a:pt x="159" y="244"/>
                    <a:pt x="126" y="242"/>
                  </a:cubicBezTo>
                  <a:cubicBezTo>
                    <a:pt x="91" y="239"/>
                    <a:pt x="66" y="211"/>
                    <a:pt x="58" y="164"/>
                  </a:cubicBezTo>
                  <a:cubicBezTo>
                    <a:pt x="49" y="109"/>
                    <a:pt x="73" y="78"/>
                    <a:pt x="98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7" name="Freeform 19"/>
            <p:cNvSpPr>
              <a:spLocks noEditPoints="1"/>
            </p:cNvSpPr>
            <p:nvPr userDrawn="1"/>
          </p:nvSpPr>
          <p:spPr bwMode="auto">
            <a:xfrm>
              <a:off x="7854950" y="2879725"/>
              <a:ext cx="166688" cy="184150"/>
            </a:xfrm>
            <a:custGeom>
              <a:avLst/>
              <a:gdLst>
                <a:gd name="T0" fmla="*/ 240 w 249"/>
                <a:gd name="T1" fmla="*/ 114 h 274"/>
                <a:gd name="T2" fmla="*/ 121 w 249"/>
                <a:gd name="T3" fmla="*/ 0 h 274"/>
                <a:gd name="T4" fmla="*/ 38 w 249"/>
                <a:gd name="T5" fmla="*/ 37 h 274"/>
                <a:gd name="T6" fmla="*/ 5 w 249"/>
                <a:gd name="T7" fmla="*/ 150 h 274"/>
                <a:gd name="T8" fmla="*/ 124 w 249"/>
                <a:gd name="T9" fmla="*/ 274 h 274"/>
                <a:gd name="T10" fmla="*/ 124 w 249"/>
                <a:gd name="T11" fmla="*/ 274 h 274"/>
                <a:gd name="T12" fmla="*/ 211 w 249"/>
                <a:gd name="T13" fmla="*/ 234 h 274"/>
                <a:gd name="T14" fmla="*/ 240 w 249"/>
                <a:gd name="T15" fmla="*/ 114 h 274"/>
                <a:gd name="T16" fmla="*/ 174 w 249"/>
                <a:gd name="T17" fmla="*/ 203 h 274"/>
                <a:gd name="T18" fmla="*/ 124 w 249"/>
                <a:gd name="T19" fmla="*/ 226 h 274"/>
                <a:gd name="T20" fmla="*/ 124 w 249"/>
                <a:gd name="T21" fmla="*/ 226 h 274"/>
                <a:gd name="T22" fmla="*/ 53 w 249"/>
                <a:gd name="T23" fmla="*/ 146 h 274"/>
                <a:gd name="T24" fmla="*/ 53 w 249"/>
                <a:gd name="T25" fmla="*/ 146 h 274"/>
                <a:gd name="T26" fmla="*/ 74 w 249"/>
                <a:gd name="T27" fmla="*/ 69 h 274"/>
                <a:gd name="T28" fmla="*/ 121 w 249"/>
                <a:gd name="T29" fmla="*/ 48 h 274"/>
                <a:gd name="T30" fmla="*/ 192 w 249"/>
                <a:gd name="T31" fmla="*/ 121 h 274"/>
                <a:gd name="T32" fmla="*/ 174 w 249"/>
                <a:gd name="T33" fmla="*/ 203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9" h="274">
                  <a:moveTo>
                    <a:pt x="240" y="114"/>
                  </a:moveTo>
                  <a:cubicBezTo>
                    <a:pt x="228" y="35"/>
                    <a:pt x="171" y="0"/>
                    <a:pt x="121" y="0"/>
                  </a:cubicBezTo>
                  <a:cubicBezTo>
                    <a:pt x="90" y="0"/>
                    <a:pt x="60" y="13"/>
                    <a:pt x="38" y="37"/>
                  </a:cubicBezTo>
                  <a:cubicBezTo>
                    <a:pt x="20" y="56"/>
                    <a:pt x="0" y="91"/>
                    <a:pt x="5" y="150"/>
                  </a:cubicBezTo>
                  <a:cubicBezTo>
                    <a:pt x="10" y="235"/>
                    <a:pt x="70" y="274"/>
                    <a:pt x="124" y="274"/>
                  </a:cubicBezTo>
                  <a:cubicBezTo>
                    <a:pt x="124" y="274"/>
                    <a:pt x="124" y="274"/>
                    <a:pt x="124" y="274"/>
                  </a:cubicBezTo>
                  <a:cubicBezTo>
                    <a:pt x="157" y="274"/>
                    <a:pt x="189" y="260"/>
                    <a:pt x="211" y="234"/>
                  </a:cubicBezTo>
                  <a:cubicBezTo>
                    <a:pt x="229" y="213"/>
                    <a:pt x="249" y="175"/>
                    <a:pt x="240" y="114"/>
                  </a:cubicBezTo>
                  <a:close/>
                  <a:moveTo>
                    <a:pt x="174" y="203"/>
                  </a:moveTo>
                  <a:cubicBezTo>
                    <a:pt x="162" y="218"/>
                    <a:pt x="143" y="226"/>
                    <a:pt x="124" y="226"/>
                  </a:cubicBezTo>
                  <a:cubicBezTo>
                    <a:pt x="124" y="226"/>
                    <a:pt x="124" y="226"/>
                    <a:pt x="124" y="226"/>
                  </a:cubicBezTo>
                  <a:cubicBezTo>
                    <a:pt x="93" y="226"/>
                    <a:pt x="57" y="205"/>
                    <a:pt x="53" y="146"/>
                  </a:cubicBezTo>
                  <a:cubicBezTo>
                    <a:pt x="53" y="146"/>
                    <a:pt x="53" y="146"/>
                    <a:pt x="53" y="146"/>
                  </a:cubicBezTo>
                  <a:cubicBezTo>
                    <a:pt x="50" y="113"/>
                    <a:pt x="57" y="87"/>
                    <a:pt x="74" y="69"/>
                  </a:cubicBezTo>
                  <a:cubicBezTo>
                    <a:pt x="86" y="56"/>
                    <a:pt x="103" y="48"/>
                    <a:pt x="121" y="48"/>
                  </a:cubicBezTo>
                  <a:cubicBezTo>
                    <a:pt x="149" y="48"/>
                    <a:pt x="184" y="67"/>
                    <a:pt x="192" y="121"/>
                  </a:cubicBezTo>
                  <a:cubicBezTo>
                    <a:pt x="197" y="155"/>
                    <a:pt x="191" y="184"/>
                    <a:pt x="174" y="2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8" name="Freeform 20"/>
            <p:cNvSpPr>
              <a:spLocks/>
            </p:cNvSpPr>
            <p:nvPr userDrawn="1"/>
          </p:nvSpPr>
          <p:spPr bwMode="auto">
            <a:xfrm>
              <a:off x="8016875" y="2957513"/>
              <a:ext cx="114300" cy="150813"/>
            </a:xfrm>
            <a:custGeom>
              <a:avLst/>
              <a:gdLst>
                <a:gd name="T0" fmla="*/ 76 w 171"/>
                <a:gd name="T1" fmla="*/ 111 h 224"/>
                <a:gd name="T2" fmla="*/ 3 w 171"/>
                <a:gd name="T3" fmla="*/ 175 h 224"/>
                <a:gd name="T4" fmla="*/ 0 w 171"/>
                <a:gd name="T5" fmla="*/ 195 h 224"/>
                <a:gd name="T6" fmla="*/ 20 w 171"/>
                <a:gd name="T7" fmla="*/ 199 h 224"/>
                <a:gd name="T8" fmla="*/ 143 w 171"/>
                <a:gd name="T9" fmla="*/ 224 h 224"/>
                <a:gd name="T10" fmla="*/ 150 w 171"/>
                <a:gd name="T11" fmla="*/ 179 h 224"/>
                <a:gd name="T12" fmla="*/ 66 w 171"/>
                <a:gd name="T13" fmla="*/ 163 h 224"/>
                <a:gd name="T14" fmla="*/ 91 w 171"/>
                <a:gd name="T15" fmla="*/ 153 h 224"/>
                <a:gd name="T16" fmla="*/ 169 w 171"/>
                <a:gd name="T17" fmla="*/ 83 h 224"/>
                <a:gd name="T18" fmla="*/ 169 w 171"/>
                <a:gd name="T19" fmla="*/ 82 h 224"/>
                <a:gd name="T20" fmla="*/ 122 w 171"/>
                <a:gd name="T21" fmla="*/ 12 h 224"/>
                <a:gd name="T22" fmla="*/ 31 w 171"/>
                <a:gd name="T23" fmla="*/ 43 h 224"/>
                <a:gd name="T24" fmla="*/ 68 w 171"/>
                <a:gd name="T25" fmla="*/ 69 h 224"/>
                <a:gd name="T26" fmla="*/ 107 w 171"/>
                <a:gd name="T27" fmla="*/ 54 h 224"/>
                <a:gd name="T28" fmla="*/ 124 w 171"/>
                <a:gd name="T29" fmla="*/ 79 h 224"/>
                <a:gd name="T30" fmla="*/ 76 w 171"/>
                <a:gd name="T31" fmla="*/ 111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224">
                  <a:moveTo>
                    <a:pt x="76" y="111"/>
                  </a:moveTo>
                  <a:cubicBezTo>
                    <a:pt x="45" y="122"/>
                    <a:pt x="7" y="135"/>
                    <a:pt x="3" y="17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20" y="199"/>
                    <a:pt x="20" y="199"/>
                    <a:pt x="20" y="199"/>
                  </a:cubicBezTo>
                  <a:cubicBezTo>
                    <a:pt x="23" y="200"/>
                    <a:pt x="95" y="216"/>
                    <a:pt x="143" y="224"/>
                  </a:cubicBezTo>
                  <a:cubicBezTo>
                    <a:pt x="150" y="179"/>
                    <a:pt x="150" y="179"/>
                    <a:pt x="150" y="179"/>
                  </a:cubicBezTo>
                  <a:cubicBezTo>
                    <a:pt x="125" y="175"/>
                    <a:pt x="91" y="168"/>
                    <a:pt x="66" y="163"/>
                  </a:cubicBezTo>
                  <a:cubicBezTo>
                    <a:pt x="73" y="160"/>
                    <a:pt x="81" y="157"/>
                    <a:pt x="91" y="153"/>
                  </a:cubicBezTo>
                  <a:cubicBezTo>
                    <a:pt x="122" y="142"/>
                    <a:pt x="164" y="127"/>
                    <a:pt x="169" y="83"/>
                  </a:cubicBezTo>
                  <a:cubicBezTo>
                    <a:pt x="169" y="82"/>
                    <a:pt x="169" y="82"/>
                    <a:pt x="169" y="82"/>
                  </a:cubicBezTo>
                  <a:cubicBezTo>
                    <a:pt x="171" y="50"/>
                    <a:pt x="152" y="22"/>
                    <a:pt x="122" y="12"/>
                  </a:cubicBezTo>
                  <a:cubicBezTo>
                    <a:pt x="89" y="0"/>
                    <a:pt x="52" y="13"/>
                    <a:pt x="31" y="43"/>
                  </a:cubicBezTo>
                  <a:cubicBezTo>
                    <a:pt x="68" y="69"/>
                    <a:pt x="68" y="69"/>
                    <a:pt x="68" y="69"/>
                  </a:cubicBezTo>
                  <a:cubicBezTo>
                    <a:pt x="80" y="52"/>
                    <a:pt x="96" y="50"/>
                    <a:pt x="107" y="54"/>
                  </a:cubicBezTo>
                  <a:cubicBezTo>
                    <a:pt x="111" y="56"/>
                    <a:pt x="124" y="62"/>
                    <a:pt x="124" y="79"/>
                  </a:cubicBezTo>
                  <a:cubicBezTo>
                    <a:pt x="122" y="93"/>
                    <a:pt x="104" y="101"/>
                    <a:pt x="76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9" name="Freeform 21"/>
            <p:cNvSpPr>
              <a:spLocks/>
            </p:cNvSpPr>
            <p:nvPr userDrawn="1"/>
          </p:nvSpPr>
          <p:spPr bwMode="auto">
            <a:xfrm>
              <a:off x="7591425" y="2676525"/>
              <a:ext cx="331788" cy="611188"/>
            </a:xfrm>
            <a:custGeom>
              <a:avLst/>
              <a:gdLst>
                <a:gd name="T0" fmla="*/ 197 w 493"/>
                <a:gd name="T1" fmla="*/ 784 h 908"/>
                <a:gd name="T2" fmla="*/ 65 w 493"/>
                <a:gd name="T3" fmla="*/ 549 h 908"/>
                <a:gd name="T4" fmla="*/ 104 w 493"/>
                <a:gd name="T5" fmla="*/ 290 h 908"/>
                <a:gd name="T6" fmla="*/ 266 w 493"/>
                <a:gd name="T7" fmla="*/ 151 h 908"/>
                <a:gd name="T8" fmla="*/ 226 w 493"/>
                <a:gd name="T9" fmla="*/ 247 h 908"/>
                <a:gd name="T10" fmla="*/ 272 w 493"/>
                <a:gd name="T11" fmla="*/ 261 h 908"/>
                <a:gd name="T12" fmla="*/ 339 w 493"/>
                <a:gd name="T13" fmla="*/ 125 h 908"/>
                <a:gd name="T14" fmla="*/ 360 w 493"/>
                <a:gd name="T15" fmla="*/ 101 h 908"/>
                <a:gd name="T16" fmla="*/ 331 w 493"/>
                <a:gd name="T17" fmla="*/ 88 h 908"/>
                <a:gd name="T18" fmla="*/ 196 w 493"/>
                <a:gd name="T19" fmla="*/ 0 h 908"/>
                <a:gd name="T20" fmla="*/ 158 w 493"/>
                <a:gd name="T21" fmla="*/ 28 h 908"/>
                <a:gd name="T22" fmla="*/ 255 w 493"/>
                <a:gd name="T23" fmla="*/ 104 h 908"/>
                <a:gd name="T24" fmla="*/ 63 w 493"/>
                <a:gd name="T25" fmla="*/ 266 h 908"/>
                <a:gd name="T26" fmla="*/ 18 w 493"/>
                <a:gd name="T27" fmla="*/ 557 h 908"/>
                <a:gd name="T28" fmla="*/ 417 w 493"/>
                <a:gd name="T29" fmla="*/ 908 h 908"/>
                <a:gd name="T30" fmla="*/ 493 w 493"/>
                <a:gd name="T31" fmla="*/ 902 h 908"/>
                <a:gd name="T32" fmla="*/ 485 w 493"/>
                <a:gd name="T33" fmla="*/ 854 h 908"/>
                <a:gd name="T34" fmla="*/ 197 w 493"/>
                <a:gd name="T35" fmla="*/ 784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3" h="908">
                  <a:moveTo>
                    <a:pt x="197" y="784"/>
                  </a:moveTo>
                  <a:cubicBezTo>
                    <a:pt x="129" y="727"/>
                    <a:pt x="82" y="644"/>
                    <a:pt x="65" y="549"/>
                  </a:cubicBezTo>
                  <a:cubicBezTo>
                    <a:pt x="49" y="456"/>
                    <a:pt x="63" y="364"/>
                    <a:pt x="104" y="290"/>
                  </a:cubicBezTo>
                  <a:cubicBezTo>
                    <a:pt x="141" y="225"/>
                    <a:pt x="196" y="178"/>
                    <a:pt x="266" y="151"/>
                  </a:cubicBezTo>
                  <a:cubicBezTo>
                    <a:pt x="252" y="176"/>
                    <a:pt x="238" y="208"/>
                    <a:pt x="226" y="247"/>
                  </a:cubicBezTo>
                  <a:cubicBezTo>
                    <a:pt x="272" y="261"/>
                    <a:pt x="272" y="261"/>
                    <a:pt x="272" y="261"/>
                  </a:cubicBezTo>
                  <a:cubicBezTo>
                    <a:pt x="297" y="178"/>
                    <a:pt x="339" y="126"/>
                    <a:pt x="339" y="125"/>
                  </a:cubicBezTo>
                  <a:cubicBezTo>
                    <a:pt x="360" y="101"/>
                    <a:pt x="360" y="101"/>
                    <a:pt x="360" y="101"/>
                  </a:cubicBezTo>
                  <a:cubicBezTo>
                    <a:pt x="331" y="88"/>
                    <a:pt x="331" y="88"/>
                    <a:pt x="331" y="88"/>
                  </a:cubicBezTo>
                  <a:cubicBezTo>
                    <a:pt x="302" y="75"/>
                    <a:pt x="222" y="34"/>
                    <a:pt x="196" y="0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79" y="57"/>
                    <a:pt x="221" y="84"/>
                    <a:pt x="255" y="104"/>
                  </a:cubicBezTo>
                  <a:cubicBezTo>
                    <a:pt x="172" y="134"/>
                    <a:pt x="106" y="190"/>
                    <a:pt x="63" y="266"/>
                  </a:cubicBezTo>
                  <a:cubicBezTo>
                    <a:pt x="15" y="351"/>
                    <a:pt x="0" y="454"/>
                    <a:pt x="18" y="557"/>
                  </a:cubicBezTo>
                  <a:cubicBezTo>
                    <a:pt x="49" y="734"/>
                    <a:pt x="186" y="908"/>
                    <a:pt x="417" y="908"/>
                  </a:cubicBezTo>
                  <a:cubicBezTo>
                    <a:pt x="441" y="908"/>
                    <a:pt x="467" y="906"/>
                    <a:pt x="493" y="902"/>
                  </a:cubicBezTo>
                  <a:cubicBezTo>
                    <a:pt x="485" y="854"/>
                    <a:pt x="485" y="854"/>
                    <a:pt x="485" y="854"/>
                  </a:cubicBezTo>
                  <a:cubicBezTo>
                    <a:pt x="374" y="871"/>
                    <a:pt x="274" y="847"/>
                    <a:pt x="197" y="7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0" name="Freeform 22"/>
            <p:cNvSpPr>
              <a:spLocks/>
            </p:cNvSpPr>
            <p:nvPr userDrawn="1"/>
          </p:nvSpPr>
          <p:spPr bwMode="auto">
            <a:xfrm>
              <a:off x="7902575" y="2709863"/>
              <a:ext cx="338138" cy="622300"/>
            </a:xfrm>
            <a:custGeom>
              <a:avLst/>
              <a:gdLst>
                <a:gd name="T0" fmla="*/ 467 w 502"/>
                <a:gd name="T1" fmla="*/ 348 h 924"/>
                <a:gd name="T2" fmla="*/ 319 w 502"/>
                <a:gd name="T3" fmla="*/ 95 h 924"/>
                <a:gd name="T4" fmla="*/ 0 w 502"/>
                <a:gd name="T5" fmla="*/ 19 h 924"/>
                <a:gd name="T6" fmla="*/ 7 w 502"/>
                <a:gd name="T7" fmla="*/ 66 h 924"/>
                <a:gd name="T8" fmla="*/ 289 w 502"/>
                <a:gd name="T9" fmla="*/ 132 h 924"/>
                <a:gd name="T10" fmla="*/ 420 w 502"/>
                <a:gd name="T11" fmla="*/ 357 h 924"/>
                <a:gd name="T12" fmla="*/ 223 w 502"/>
                <a:gd name="T13" fmla="*/ 769 h 924"/>
                <a:gd name="T14" fmla="*/ 266 w 502"/>
                <a:gd name="T15" fmla="*/ 675 h 924"/>
                <a:gd name="T16" fmla="*/ 221 w 502"/>
                <a:gd name="T17" fmla="*/ 658 h 924"/>
                <a:gd name="T18" fmla="*/ 151 w 502"/>
                <a:gd name="T19" fmla="*/ 797 h 924"/>
                <a:gd name="T20" fmla="*/ 137 w 502"/>
                <a:gd name="T21" fmla="*/ 820 h 924"/>
                <a:gd name="T22" fmla="*/ 161 w 502"/>
                <a:gd name="T23" fmla="*/ 832 h 924"/>
                <a:gd name="T24" fmla="*/ 299 w 502"/>
                <a:gd name="T25" fmla="*/ 924 h 924"/>
                <a:gd name="T26" fmla="*/ 332 w 502"/>
                <a:gd name="T27" fmla="*/ 889 h 924"/>
                <a:gd name="T28" fmla="*/ 233 w 502"/>
                <a:gd name="T29" fmla="*/ 817 h 924"/>
                <a:gd name="T30" fmla="*/ 467 w 502"/>
                <a:gd name="T31" fmla="*/ 348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2" h="924">
                  <a:moveTo>
                    <a:pt x="467" y="348"/>
                  </a:moveTo>
                  <a:cubicBezTo>
                    <a:pt x="447" y="245"/>
                    <a:pt x="395" y="155"/>
                    <a:pt x="319" y="95"/>
                  </a:cubicBezTo>
                  <a:cubicBezTo>
                    <a:pt x="234" y="26"/>
                    <a:pt x="123" y="0"/>
                    <a:pt x="0" y="19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117" y="50"/>
                    <a:pt x="214" y="72"/>
                    <a:pt x="289" y="132"/>
                  </a:cubicBezTo>
                  <a:cubicBezTo>
                    <a:pt x="356" y="185"/>
                    <a:pt x="402" y="265"/>
                    <a:pt x="420" y="357"/>
                  </a:cubicBezTo>
                  <a:cubicBezTo>
                    <a:pt x="451" y="516"/>
                    <a:pt x="391" y="698"/>
                    <a:pt x="223" y="769"/>
                  </a:cubicBezTo>
                  <a:cubicBezTo>
                    <a:pt x="236" y="744"/>
                    <a:pt x="251" y="712"/>
                    <a:pt x="266" y="675"/>
                  </a:cubicBezTo>
                  <a:cubicBezTo>
                    <a:pt x="221" y="658"/>
                    <a:pt x="221" y="658"/>
                    <a:pt x="221" y="658"/>
                  </a:cubicBezTo>
                  <a:cubicBezTo>
                    <a:pt x="189" y="739"/>
                    <a:pt x="152" y="797"/>
                    <a:pt x="151" y="797"/>
                  </a:cubicBezTo>
                  <a:cubicBezTo>
                    <a:pt x="137" y="820"/>
                    <a:pt x="137" y="820"/>
                    <a:pt x="137" y="820"/>
                  </a:cubicBezTo>
                  <a:cubicBezTo>
                    <a:pt x="161" y="832"/>
                    <a:pt x="161" y="832"/>
                    <a:pt x="161" y="832"/>
                  </a:cubicBezTo>
                  <a:cubicBezTo>
                    <a:pt x="162" y="832"/>
                    <a:pt x="246" y="874"/>
                    <a:pt x="299" y="924"/>
                  </a:cubicBezTo>
                  <a:cubicBezTo>
                    <a:pt x="332" y="889"/>
                    <a:pt x="332" y="889"/>
                    <a:pt x="332" y="889"/>
                  </a:cubicBezTo>
                  <a:cubicBezTo>
                    <a:pt x="302" y="860"/>
                    <a:pt x="263" y="835"/>
                    <a:pt x="233" y="817"/>
                  </a:cubicBezTo>
                  <a:cubicBezTo>
                    <a:pt x="432" y="739"/>
                    <a:pt x="502" y="530"/>
                    <a:pt x="467" y="3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61" name="StoraEnso"/>
          <p:cNvGrpSpPr/>
          <p:nvPr userDrawn="1"/>
        </p:nvGrpSpPr>
        <p:grpSpPr>
          <a:xfrm>
            <a:off x="10672091" y="-79"/>
            <a:ext cx="1004400" cy="1506661"/>
            <a:chOff x="10672091" y="-79"/>
            <a:chExt cx="1004400" cy="1506661"/>
          </a:xfrm>
        </p:grpSpPr>
        <p:sp>
          <p:nvSpPr>
            <p:cNvPr id="662" name="White box"/>
            <p:cNvSpPr/>
            <p:nvPr userDrawn="1"/>
          </p:nvSpPr>
          <p:spPr>
            <a:xfrm>
              <a:off x="10672091" y="-79"/>
              <a:ext cx="1004400" cy="15066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663" name="Logotype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9199" y="540000"/>
              <a:ext cx="710185" cy="850394"/>
            </a:xfrm>
            <a:prstGeom prst="rect">
              <a:avLst/>
            </a:prstGeom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13/12/2023</a:t>
            </a:r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BD77-5CEB-4A67-B6FA-87C329E83F8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4211683"/>
      </p:ext>
    </p:extLst>
  </p:cSld>
  <p:clrMapOvr>
    <a:masterClrMapping/>
  </p:clrMapOvr>
  <p:hf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ast Page (4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13/12/2023</a:t>
            </a:r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11BD77-5CEB-4A67-B6FA-87C329E83F86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68" name="Tagline"/>
          <p:cNvGrpSpPr>
            <a:grpSpLocks noChangeAspect="1"/>
          </p:cNvGrpSpPr>
          <p:nvPr userDrawn="1"/>
        </p:nvGrpSpPr>
        <p:grpSpPr>
          <a:xfrm>
            <a:off x="2985060" y="3324875"/>
            <a:ext cx="6221879" cy="208251"/>
            <a:chOff x="2967038" y="3806825"/>
            <a:chExt cx="6202362" cy="222250"/>
          </a:xfrm>
          <a:solidFill>
            <a:schemeClr val="bg1"/>
          </a:solidFill>
        </p:grpSpPr>
        <p:sp>
          <p:nvSpPr>
            <p:cNvPr id="69" name="Freeform 1230"/>
            <p:cNvSpPr>
              <a:spLocks/>
            </p:cNvSpPr>
            <p:nvPr userDrawn="1"/>
          </p:nvSpPr>
          <p:spPr bwMode="auto">
            <a:xfrm>
              <a:off x="2967038" y="3806825"/>
              <a:ext cx="166688" cy="222250"/>
            </a:xfrm>
            <a:custGeom>
              <a:avLst/>
              <a:gdLst>
                <a:gd name="T0" fmla="*/ 39 w 105"/>
                <a:gd name="T1" fmla="*/ 27 h 140"/>
                <a:gd name="T2" fmla="*/ 0 w 105"/>
                <a:gd name="T3" fmla="*/ 27 h 140"/>
                <a:gd name="T4" fmla="*/ 0 w 105"/>
                <a:gd name="T5" fmla="*/ 0 h 140"/>
                <a:gd name="T6" fmla="*/ 105 w 105"/>
                <a:gd name="T7" fmla="*/ 0 h 140"/>
                <a:gd name="T8" fmla="*/ 105 w 105"/>
                <a:gd name="T9" fmla="*/ 27 h 140"/>
                <a:gd name="T10" fmla="*/ 67 w 105"/>
                <a:gd name="T11" fmla="*/ 27 h 140"/>
                <a:gd name="T12" fmla="*/ 67 w 105"/>
                <a:gd name="T13" fmla="*/ 140 h 140"/>
                <a:gd name="T14" fmla="*/ 39 w 105"/>
                <a:gd name="T15" fmla="*/ 140 h 140"/>
                <a:gd name="T16" fmla="*/ 39 w 105"/>
                <a:gd name="T17" fmla="*/ 2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40">
                  <a:moveTo>
                    <a:pt x="39" y="27"/>
                  </a:moveTo>
                  <a:lnTo>
                    <a:pt x="0" y="27"/>
                  </a:lnTo>
                  <a:lnTo>
                    <a:pt x="0" y="0"/>
                  </a:lnTo>
                  <a:lnTo>
                    <a:pt x="105" y="0"/>
                  </a:lnTo>
                  <a:lnTo>
                    <a:pt x="105" y="27"/>
                  </a:lnTo>
                  <a:lnTo>
                    <a:pt x="67" y="27"/>
                  </a:lnTo>
                  <a:lnTo>
                    <a:pt x="67" y="140"/>
                  </a:lnTo>
                  <a:lnTo>
                    <a:pt x="39" y="140"/>
                  </a:lnTo>
                  <a:lnTo>
                    <a:pt x="39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0" name="Freeform 1231"/>
            <p:cNvSpPr>
              <a:spLocks/>
            </p:cNvSpPr>
            <p:nvPr userDrawn="1"/>
          </p:nvSpPr>
          <p:spPr bwMode="auto">
            <a:xfrm>
              <a:off x="3173413" y="3806825"/>
              <a:ext cx="166688" cy="222250"/>
            </a:xfrm>
            <a:custGeom>
              <a:avLst/>
              <a:gdLst>
                <a:gd name="T0" fmla="*/ 0 w 105"/>
                <a:gd name="T1" fmla="*/ 0 h 140"/>
                <a:gd name="T2" fmla="*/ 28 w 105"/>
                <a:gd name="T3" fmla="*/ 0 h 140"/>
                <a:gd name="T4" fmla="*/ 28 w 105"/>
                <a:gd name="T5" fmla="*/ 53 h 140"/>
                <a:gd name="T6" fmla="*/ 77 w 105"/>
                <a:gd name="T7" fmla="*/ 53 h 140"/>
                <a:gd name="T8" fmla="*/ 77 w 105"/>
                <a:gd name="T9" fmla="*/ 0 h 140"/>
                <a:gd name="T10" fmla="*/ 105 w 105"/>
                <a:gd name="T11" fmla="*/ 0 h 140"/>
                <a:gd name="T12" fmla="*/ 105 w 105"/>
                <a:gd name="T13" fmla="*/ 140 h 140"/>
                <a:gd name="T14" fmla="*/ 77 w 105"/>
                <a:gd name="T15" fmla="*/ 140 h 140"/>
                <a:gd name="T16" fmla="*/ 77 w 105"/>
                <a:gd name="T17" fmla="*/ 79 h 140"/>
                <a:gd name="T18" fmla="*/ 28 w 105"/>
                <a:gd name="T19" fmla="*/ 79 h 140"/>
                <a:gd name="T20" fmla="*/ 28 w 105"/>
                <a:gd name="T21" fmla="*/ 140 h 140"/>
                <a:gd name="T22" fmla="*/ 0 w 105"/>
                <a:gd name="T23" fmla="*/ 140 h 140"/>
                <a:gd name="T24" fmla="*/ 0 w 105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40">
                  <a:moveTo>
                    <a:pt x="0" y="0"/>
                  </a:moveTo>
                  <a:lnTo>
                    <a:pt x="28" y="0"/>
                  </a:lnTo>
                  <a:lnTo>
                    <a:pt x="28" y="53"/>
                  </a:lnTo>
                  <a:lnTo>
                    <a:pt x="77" y="53"/>
                  </a:lnTo>
                  <a:lnTo>
                    <a:pt x="77" y="0"/>
                  </a:lnTo>
                  <a:lnTo>
                    <a:pt x="105" y="0"/>
                  </a:lnTo>
                  <a:lnTo>
                    <a:pt x="105" y="140"/>
                  </a:lnTo>
                  <a:lnTo>
                    <a:pt x="77" y="140"/>
                  </a:lnTo>
                  <a:lnTo>
                    <a:pt x="77" y="79"/>
                  </a:lnTo>
                  <a:lnTo>
                    <a:pt x="28" y="79"/>
                  </a:lnTo>
                  <a:lnTo>
                    <a:pt x="28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1" name="Freeform 1232"/>
            <p:cNvSpPr>
              <a:spLocks/>
            </p:cNvSpPr>
            <p:nvPr userDrawn="1"/>
          </p:nvSpPr>
          <p:spPr bwMode="auto">
            <a:xfrm>
              <a:off x="3395663" y="3806825"/>
              <a:ext cx="153988" cy="222250"/>
            </a:xfrm>
            <a:custGeom>
              <a:avLst/>
              <a:gdLst>
                <a:gd name="T0" fmla="*/ 0 w 97"/>
                <a:gd name="T1" fmla="*/ 0 h 140"/>
                <a:gd name="T2" fmla="*/ 94 w 97"/>
                <a:gd name="T3" fmla="*/ 0 h 140"/>
                <a:gd name="T4" fmla="*/ 94 w 97"/>
                <a:gd name="T5" fmla="*/ 27 h 140"/>
                <a:gd name="T6" fmla="*/ 28 w 97"/>
                <a:gd name="T7" fmla="*/ 27 h 140"/>
                <a:gd name="T8" fmla="*/ 28 w 97"/>
                <a:gd name="T9" fmla="*/ 57 h 140"/>
                <a:gd name="T10" fmla="*/ 90 w 97"/>
                <a:gd name="T11" fmla="*/ 57 h 140"/>
                <a:gd name="T12" fmla="*/ 90 w 97"/>
                <a:gd name="T13" fmla="*/ 79 h 140"/>
                <a:gd name="T14" fmla="*/ 28 w 97"/>
                <a:gd name="T15" fmla="*/ 79 h 140"/>
                <a:gd name="T16" fmla="*/ 28 w 97"/>
                <a:gd name="T17" fmla="*/ 113 h 140"/>
                <a:gd name="T18" fmla="*/ 97 w 97"/>
                <a:gd name="T19" fmla="*/ 113 h 140"/>
                <a:gd name="T20" fmla="*/ 97 w 97"/>
                <a:gd name="T21" fmla="*/ 140 h 140"/>
                <a:gd name="T22" fmla="*/ 0 w 97"/>
                <a:gd name="T23" fmla="*/ 140 h 140"/>
                <a:gd name="T24" fmla="*/ 0 w 97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40">
                  <a:moveTo>
                    <a:pt x="0" y="0"/>
                  </a:moveTo>
                  <a:lnTo>
                    <a:pt x="94" y="0"/>
                  </a:lnTo>
                  <a:lnTo>
                    <a:pt x="94" y="27"/>
                  </a:lnTo>
                  <a:lnTo>
                    <a:pt x="28" y="27"/>
                  </a:lnTo>
                  <a:lnTo>
                    <a:pt x="28" y="57"/>
                  </a:lnTo>
                  <a:lnTo>
                    <a:pt x="90" y="57"/>
                  </a:lnTo>
                  <a:lnTo>
                    <a:pt x="90" y="79"/>
                  </a:lnTo>
                  <a:lnTo>
                    <a:pt x="28" y="79"/>
                  </a:lnTo>
                  <a:lnTo>
                    <a:pt x="28" y="113"/>
                  </a:lnTo>
                  <a:lnTo>
                    <a:pt x="97" y="113"/>
                  </a:lnTo>
                  <a:lnTo>
                    <a:pt x="97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2" name="Freeform 1233"/>
            <p:cNvSpPr>
              <a:spLocks noEditPoints="1"/>
            </p:cNvSpPr>
            <p:nvPr userDrawn="1"/>
          </p:nvSpPr>
          <p:spPr bwMode="auto">
            <a:xfrm>
              <a:off x="3711575" y="3806825"/>
              <a:ext cx="171450" cy="222250"/>
            </a:xfrm>
            <a:custGeom>
              <a:avLst/>
              <a:gdLst>
                <a:gd name="T0" fmla="*/ 0 w 31"/>
                <a:gd name="T1" fmla="*/ 0 h 37"/>
                <a:gd name="T2" fmla="*/ 20 w 31"/>
                <a:gd name="T3" fmla="*/ 0 h 37"/>
                <a:gd name="T4" fmla="*/ 30 w 31"/>
                <a:gd name="T5" fmla="*/ 10 h 37"/>
                <a:gd name="T6" fmla="*/ 24 w 31"/>
                <a:gd name="T7" fmla="*/ 20 h 37"/>
                <a:gd name="T8" fmla="*/ 24 w 31"/>
                <a:gd name="T9" fmla="*/ 20 h 37"/>
                <a:gd name="T10" fmla="*/ 30 w 31"/>
                <a:gd name="T11" fmla="*/ 28 h 37"/>
                <a:gd name="T12" fmla="*/ 31 w 31"/>
                <a:gd name="T13" fmla="*/ 37 h 37"/>
                <a:gd name="T14" fmla="*/ 23 w 31"/>
                <a:gd name="T15" fmla="*/ 37 h 37"/>
                <a:gd name="T16" fmla="*/ 22 w 31"/>
                <a:gd name="T17" fmla="*/ 28 h 37"/>
                <a:gd name="T18" fmla="*/ 16 w 31"/>
                <a:gd name="T19" fmla="*/ 22 h 37"/>
                <a:gd name="T20" fmla="*/ 8 w 31"/>
                <a:gd name="T21" fmla="*/ 22 h 37"/>
                <a:gd name="T22" fmla="*/ 8 w 31"/>
                <a:gd name="T23" fmla="*/ 37 h 37"/>
                <a:gd name="T24" fmla="*/ 0 w 31"/>
                <a:gd name="T25" fmla="*/ 37 h 37"/>
                <a:gd name="T26" fmla="*/ 0 w 31"/>
                <a:gd name="T27" fmla="*/ 0 h 37"/>
                <a:gd name="T28" fmla="*/ 8 w 31"/>
                <a:gd name="T29" fmla="*/ 17 h 37"/>
                <a:gd name="T30" fmla="*/ 17 w 31"/>
                <a:gd name="T31" fmla="*/ 17 h 37"/>
                <a:gd name="T32" fmla="*/ 22 w 31"/>
                <a:gd name="T33" fmla="*/ 12 h 37"/>
                <a:gd name="T34" fmla="*/ 17 w 31"/>
                <a:gd name="T35" fmla="*/ 7 h 37"/>
                <a:gd name="T36" fmla="*/ 8 w 31"/>
                <a:gd name="T37" fmla="*/ 7 h 37"/>
                <a:gd name="T38" fmla="*/ 8 w 31"/>
                <a:gd name="T39" fmla="*/ 1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37">
                  <a:moveTo>
                    <a:pt x="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6" y="0"/>
                    <a:pt x="30" y="5"/>
                    <a:pt x="30" y="10"/>
                  </a:cubicBezTo>
                  <a:cubicBezTo>
                    <a:pt x="30" y="15"/>
                    <a:pt x="28" y="18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8" y="21"/>
                    <a:pt x="29" y="24"/>
                    <a:pt x="30" y="28"/>
                  </a:cubicBezTo>
                  <a:cubicBezTo>
                    <a:pt x="30" y="30"/>
                    <a:pt x="30" y="35"/>
                    <a:pt x="31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2" y="34"/>
                    <a:pt x="22" y="31"/>
                    <a:pt x="22" y="28"/>
                  </a:cubicBezTo>
                  <a:cubicBezTo>
                    <a:pt x="21" y="24"/>
                    <a:pt x="20" y="22"/>
                    <a:pt x="16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0" y="37"/>
                    <a:pt x="0" y="37"/>
                    <a:pt x="0" y="37"/>
                  </a:cubicBezTo>
                  <a:lnTo>
                    <a:pt x="0" y="0"/>
                  </a:lnTo>
                  <a:close/>
                  <a:moveTo>
                    <a:pt x="8" y="17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20" y="17"/>
                    <a:pt x="22" y="15"/>
                    <a:pt x="22" y="12"/>
                  </a:cubicBezTo>
                  <a:cubicBezTo>
                    <a:pt x="22" y="8"/>
                    <a:pt x="20" y="7"/>
                    <a:pt x="17" y="7"/>
                  </a:cubicBezTo>
                  <a:cubicBezTo>
                    <a:pt x="8" y="7"/>
                    <a:pt x="8" y="7"/>
                    <a:pt x="8" y="7"/>
                  </a:cubicBezTo>
                  <a:lnTo>
                    <a:pt x="8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3" name="Freeform 1234"/>
            <p:cNvSpPr>
              <a:spLocks/>
            </p:cNvSpPr>
            <p:nvPr userDrawn="1"/>
          </p:nvSpPr>
          <p:spPr bwMode="auto">
            <a:xfrm>
              <a:off x="3933825" y="3806825"/>
              <a:ext cx="149225" cy="222250"/>
            </a:xfrm>
            <a:custGeom>
              <a:avLst/>
              <a:gdLst>
                <a:gd name="T0" fmla="*/ 0 w 94"/>
                <a:gd name="T1" fmla="*/ 0 h 140"/>
                <a:gd name="T2" fmla="*/ 94 w 94"/>
                <a:gd name="T3" fmla="*/ 0 h 140"/>
                <a:gd name="T4" fmla="*/ 94 w 94"/>
                <a:gd name="T5" fmla="*/ 27 h 140"/>
                <a:gd name="T6" fmla="*/ 27 w 94"/>
                <a:gd name="T7" fmla="*/ 27 h 140"/>
                <a:gd name="T8" fmla="*/ 27 w 94"/>
                <a:gd name="T9" fmla="*/ 57 h 140"/>
                <a:gd name="T10" fmla="*/ 87 w 94"/>
                <a:gd name="T11" fmla="*/ 57 h 140"/>
                <a:gd name="T12" fmla="*/ 87 w 94"/>
                <a:gd name="T13" fmla="*/ 79 h 140"/>
                <a:gd name="T14" fmla="*/ 27 w 94"/>
                <a:gd name="T15" fmla="*/ 79 h 140"/>
                <a:gd name="T16" fmla="*/ 27 w 94"/>
                <a:gd name="T17" fmla="*/ 113 h 140"/>
                <a:gd name="T18" fmla="*/ 94 w 94"/>
                <a:gd name="T19" fmla="*/ 113 h 140"/>
                <a:gd name="T20" fmla="*/ 94 w 94"/>
                <a:gd name="T21" fmla="*/ 140 h 140"/>
                <a:gd name="T22" fmla="*/ 0 w 94"/>
                <a:gd name="T23" fmla="*/ 140 h 140"/>
                <a:gd name="T24" fmla="*/ 0 w 94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40">
                  <a:moveTo>
                    <a:pt x="0" y="0"/>
                  </a:moveTo>
                  <a:lnTo>
                    <a:pt x="94" y="0"/>
                  </a:lnTo>
                  <a:lnTo>
                    <a:pt x="94" y="27"/>
                  </a:lnTo>
                  <a:lnTo>
                    <a:pt x="27" y="27"/>
                  </a:lnTo>
                  <a:lnTo>
                    <a:pt x="27" y="57"/>
                  </a:lnTo>
                  <a:lnTo>
                    <a:pt x="87" y="57"/>
                  </a:lnTo>
                  <a:lnTo>
                    <a:pt x="87" y="79"/>
                  </a:lnTo>
                  <a:lnTo>
                    <a:pt x="27" y="79"/>
                  </a:lnTo>
                  <a:lnTo>
                    <a:pt x="27" y="113"/>
                  </a:lnTo>
                  <a:lnTo>
                    <a:pt x="94" y="113"/>
                  </a:lnTo>
                  <a:lnTo>
                    <a:pt x="94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4" name="Freeform 1235"/>
            <p:cNvSpPr>
              <a:spLocks/>
            </p:cNvSpPr>
            <p:nvPr userDrawn="1"/>
          </p:nvSpPr>
          <p:spPr bwMode="auto">
            <a:xfrm>
              <a:off x="4132263" y="3806825"/>
              <a:ext cx="173038" cy="222250"/>
            </a:xfrm>
            <a:custGeom>
              <a:avLst/>
              <a:gdLst>
                <a:gd name="T0" fmla="*/ 0 w 109"/>
                <a:gd name="T1" fmla="*/ 0 h 140"/>
                <a:gd name="T2" fmla="*/ 28 w 109"/>
                <a:gd name="T3" fmla="*/ 0 h 140"/>
                <a:gd name="T4" fmla="*/ 81 w 109"/>
                <a:gd name="T5" fmla="*/ 95 h 140"/>
                <a:gd name="T6" fmla="*/ 84 w 109"/>
                <a:gd name="T7" fmla="*/ 95 h 140"/>
                <a:gd name="T8" fmla="*/ 84 w 109"/>
                <a:gd name="T9" fmla="*/ 0 h 140"/>
                <a:gd name="T10" fmla="*/ 109 w 109"/>
                <a:gd name="T11" fmla="*/ 0 h 140"/>
                <a:gd name="T12" fmla="*/ 109 w 109"/>
                <a:gd name="T13" fmla="*/ 140 h 140"/>
                <a:gd name="T14" fmla="*/ 81 w 109"/>
                <a:gd name="T15" fmla="*/ 140 h 140"/>
                <a:gd name="T16" fmla="*/ 28 w 109"/>
                <a:gd name="T17" fmla="*/ 45 h 140"/>
                <a:gd name="T18" fmla="*/ 28 w 109"/>
                <a:gd name="T19" fmla="*/ 45 h 140"/>
                <a:gd name="T20" fmla="*/ 28 w 109"/>
                <a:gd name="T21" fmla="*/ 140 h 140"/>
                <a:gd name="T22" fmla="*/ 0 w 109"/>
                <a:gd name="T23" fmla="*/ 140 h 140"/>
                <a:gd name="T24" fmla="*/ 0 w 109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140">
                  <a:moveTo>
                    <a:pt x="0" y="0"/>
                  </a:moveTo>
                  <a:lnTo>
                    <a:pt x="28" y="0"/>
                  </a:lnTo>
                  <a:lnTo>
                    <a:pt x="81" y="95"/>
                  </a:lnTo>
                  <a:lnTo>
                    <a:pt x="84" y="95"/>
                  </a:lnTo>
                  <a:lnTo>
                    <a:pt x="84" y="0"/>
                  </a:lnTo>
                  <a:lnTo>
                    <a:pt x="109" y="0"/>
                  </a:lnTo>
                  <a:lnTo>
                    <a:pt x="109" y="140"/>
                  </a:lnTo>
                  <a:lnTo>
                    <a:pt x="81" y="140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5" name="Freeform 1236"/>
            <p:cNvSpPr>
              <a:spLocks/>
            </p:cNvSpPr>
            <p:nvPr userDrawn="1"/>
          </p:nvSpPr>
          <p:spPr bwMode="auto">
            <a:xfrm>
              <a:off x="4360863" y="3806825"/>
              <a:ext cx="153988" cy="222250"/>
            </a:xfrm>
            <a:custGeom>
              <a:avLst/>
              <a:gdLst>
                <a:gd name="T0" fmla="*/ 0 w 97"/>
                <a:gd name="T1" fmla="*/ 0 h 140"/>
                <a:gd name="T2" fmla="*/ 94 w 97"/>
                <a:gd name="T3" fmla="*/ 0 h 140"/>
                <a:gd name="T4" fmla="*/ 94 w 97"/>
                <a:gd name="T5" fmla="*/ 27 h 140"/>
                <a:gd name="T6" fmla="*/ 28 w 97"/>
                <a:gd name="T7" fmla="*/ 27 h 140"/>
                <a:gd name="T8" fmla="*/ 28 w 97"/>
                <a:gd name="T9" fmla="*/ 57 h 140"/>
                <a:gd name="T10" fmla="*/ 90 w 97"/>
                <a:gd name="T11" fmla="*/ 57 h 140"/>
                <a:gd name="T12" fmla="*/ 90 w 97"/>
                <a:gd name="T13" fmla="*/ 79 h 140"/>
                <a:gd name="T14" fmla="*/ 28 w 97"/>
                <a:gd name="T15" fmla="*/ 79 h 140"/>
                <a:gd name="T16" fmla="*/ 28 w 97"/>
                <a:gd name="T17" fmla="*/ 113 h 140"/>
                <a:gd name="T18" fmla="*/ 97 w 97"/>
                <a:gd name="T19" fmla="*/ 113 h 140"/>
                <a:gd name="T20" fmla="*/ 97 w 97"/>
                <a:gd name="T21" fmla="*/ 140 h 140"/>
                <a:gd name="T22" fmla="*/ 0 w 97"/>
                <a:gd name="T23" fmla="*/ 140 h 140"/>
                <a:gd name="T24" fmla="*/ 0 w 97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40">
                  <a:moveTo>
                    <a:pt x="0" y="0"/>
                  </a:moveTo>
                  <a:lnTo>
                    <a:pt x="94" y="0"/>
                  </a:lnTo>
                  <a:lnTo>
                    <a:pt x="94" y="27"/>
                  </a:lnTo>
                  <a:lnTo>
                    <a:pt x="28" y="27"/>
                  </a:lnTo>
                  <a:lnTo>
                    <a:pt x="28" y="57"/>
                  </a:lnTo>
                  <a:lnTo>
                    <a:pt x="90" y="57"/>
                  </a:lnTo>
                  <a:lnTo>
                    <a:pt x="90" y="79"/>
                  </a:lnTo>
                  <a:lnTo>
                    <a:pt x="28" y="79"/>
                  </a:lnTo>
                  <a:lnTo>
                    <a:pt x="28" y="113"/>
                  </a:lnTo>
                  <a:lnTo>
                    <a:pt x="97" y="113"/>
                  </a:lnTo>
                  <a:lnTo>
                    <a:pt x="97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6" name="Freeform 1237"/>
            <p:cNvSpPr>
              <a:spLocks/>
            </p:cNvSpPr>
            <p:nvPr userDrawn="1"/>
          </p:nvSpPr>
          <p:spPr bwMode="auto">
            <a:xfrm>
              <a:off x="4548188" y="3806825"/>
              <a:ext cx="266700" cy="222250"/>
            </a:xfrm>
            <a:custGeom>
              <a:avLst/>
              <a:gdLst>
                <a:gd name="T0" fmla="*/ 133 w 168"/>
                <a:gd name="T1" fmla="*/ 140 h 140"/>
                <a:gd name="T2" fmla="*/ 105 w 168"/>
                <a:gd name="T3" fmla="*/ 140 h 140"/>
                <a:gd name="T4" fmla="*/ 84 w 168"/>
                <a:gd name="T5" fmla="*/ 45 h 140"/>
                <a:gd name="T6" fmla="*/ 84 w 168"/>
                <a:gd name="T7" fmla="*/ 45 h 140"/>
                <a:gd name="T8" fmla="*/ 63 w 168"/>
                <a:gd name="T9" fmla="*/ 140 h 140"/>
                <a:gd name="T10" fmla="*/ 35 w 168"/>
                <a:gd name="T11" fmla="*/ 140 h 140"/>
                <a:gd name="T12" fmla="*/ 0 w 168"/>
                <a:gd name="T13" fmla="*/ 0 h 140"/>
                <a:gd name="T14" fmla="*/ 28 w 168"/>
                <a:gd name="T15" fmla="*/ 0 h 140"/>
                <a:gd name="T16" fmla="*/ 49 w 168"/>
                <a:gd name="T17" fmla="*/ 95 h 140"/>
                <a:gd name="T18" fmla="*/ 49 w 168"/>
                <a:gd name="T19" fmla="*/ 95 h 140"/>
                <a:gd name="T20" fmla="*/ 70 w 168"/>
                <a:gd name="T21" fmla="*/ 0 h 140"/>
                <a:gd name="T22" fmla="*/ 98 w 168"/>
                <a:gd name="T23" fmla="*/ 0 h 140"/>
                <a:gd name="T24" fmla="*/ 119 w 168"/>
                <a:gd name="T25" fmla="*/ 95 h 140"/>
                <a:gd name="T26" fmla="*/ 119 w 168"/>
                <a:gd name="T27" fmla="*/ 95 h 140"/>
                <a:gd name="T28" fmla="*/ 140 w 168"/>
                <a:gd name="T29" fmla="*/ 0 h 140"/>
                <a:gd name="T30" fmla="*/ 168 w 168"/>
                <a:gd name="T31" fmla="*/ 0 h 140"/>
                <a:gd name="T32" fmla="*/ 133 w 168"/>
                <a:gd name="T33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8" h="140">
                  <a:moveTo>
                    <a:pt x="133" y="140"/>
                  </a:moveTo>
                  <a:lnTo>
                    <a:pt x="105" y="140"/>
                  </a:lnTo>
                  <a:lnTo>
                    <a:pt x="84" y="45"/>
                  </a:lnTo>
                  <a:lnTo>
                    <a:pt x="84" y="45"/>
                  </a:lnTo>
                  <a:lnTo>
                    <a:pt x="63" y="140"/>
                  </a:lnTo>
                  <a:lnTo>
                    <a:pt x="35" y="140"/>
                  </a:lnTo>
                  <a:lnTo>
                    <a:pt x="0" y="0"/>
                  </a:lnTo>
                  <a:lnTo>
                    <a:pt x="28" y="0"/>
                  </a:lnTo>
                  <a:lnTo>
                    <a:pt x="49" y="95"/>
                  </a:lnTo>
                  <a:lnTo>
                    <a:pt x="49" y="95"/>
                  </a:lnTo>
                  <a:lnTo>
                    <a:pt x="70" y="0"/>
                  </a:lnTo>
                  <a:lnTo>
                    <a:pt x="98" y="0"/>
                  </a:lnTo>
                  <a:lnTo>
                    <a:pt x="119" y="95"/>
                  </a:lnTo>
                  <a:lnTo>
                    <a:pt x="119" y="95"/>
                  </a:lnTo>
                  <a:lnTo>
                    <a:pt x="140" y="0"/>
                  </a:lnTo>
                  <a:lnTo>
                    <a:pt x="168" y="0"/>
                  </a:lnTo>
                  <a:lnTo>
                    <a:pt x="133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7" name="Freeform 1238"/>
            <p:cNvSpPr>
              <a:spLocks noEditPoints="1"/>
            </p:cNvSpPr>
            <p:nvPr userDrawn="1"/>
          </p:nvSpPr>
          <p:spPr bwMode="auto">
            <a:xfrm>
              <a:off x="4810125" y="3806825"/>
              <a:ext cx="193675" cy="222250"/>
            </a:xfrm>
            <a:custGeom>
              <a:avLst/>
              <a:gdLst>
                <a:gd name="T0" fmla="*/ 49 w 122"/>
                <a:gd name="T1" fmla="*/ 0 h 140"/>
                <a:gd name="T2" fmla="*/ 77 w 122"/>
                <a:gd name="T3" fmla="*/ 0 h 140"/>
                <a:gd name="T4" fmla="*/ 122 w 122"/>
                <a:gd name="T5" fmla="*/ 140 h 140"/>
                <a:gd name="T6" fmla="*/ 94 w 122"/>
                <a:gd name="T7" fmla="*/ 140 h 140"/>
                <a:gd name="T8" fmla="*/ 84 w 122"/>
                <a:gd name="T9" fmla="*/ 110 h 140"/>
                <a:gd name="T10" fmla="*/ 38 w 122"/>
                <a:gd name="T11" fmla="*/ 110 h 140"/>
                <a:gd name="T12" fmla="*/ 28 w 122"/>
                <a:gd name="T13" fmla="*/ 140 h 140"/>
                <a:gd name="T14" fmla="*/ 0 w 122"/>
                <a:gd name="T15" fmla="*/ 140 h 140"/>
                <a:gd name="T16" fmla="*/ 49 w 122"/>
                <a:gd name="T17" fmla="*/ 0 h 140"/>
                <a:gd name="T18" fmla="*/ 45 w 122"/>
                <a:gd name="T19" fmla="*/ 87 h 140"/>
                <a:gd name="T20" fmla="*/ 77 w 122"/>
                <a:gd name="T21" fmla="*/ 87 h 140"/>
                <a:gd name="T22" fmla="*/ 63 w 122"/>
                <a:gd name="T23" fmla="*/ 34 h 140"/>
                <a:gd name="T24" fmla="*/ 59 w 122"/>
                <a:gd name="T25" fmla="*/ 34 h 140"/>
                <a:gd name="T26" fmla="*/ 45 w 122"/>
                <a:gd name="T27" fmla="*/ 8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2" h="140">
                  <a:moveTo>
                    <a:pt x="49" y="0"/>
                  </a:moveTo>
                  <a:lnTo>
                    <a:pt x="77" y="0"/>
                  </a:lnTo>
                  <a:lnTo>
                    <a:pt x="122" y="140"/>
                  </a:lnTo>
                  <a:lnTo>
                    <a:pt x="94" y="140"/>
                  </a:lnTo>
                  <a:lnTo>
                    <a:pt x="84" y="110"/>
                  </a:lnTo>
                  <a:lnTo>
                    <a:pt x="38" y="110"/>
                  </a:lnTo>
                  <a:lnTo>
                    <a:pt x="28" y="140"/>
                  </a:lnTo>
                  <a:lnTo>
                    <a:pt x="0" y="140"/>
                  </a:lnTo>
                  <a:lnTo>
                    <a:pt x="49" y="0"/>
                  </a:lnTo>
                  <a:close/>
                  <a:moveTo>
                    <a:pt x="45" y="87"/>
                  </a:moveTo>
                  <a:lnTo>
                    <a:pt x="77" y="87"/>
                  </a:lnTo>
                  <a:lnTo>
                    <a:pt x="63" y="34"/>
                  </a:lnTo>
                  <a:lnTo>
                    <a:pt x="59" y="34"/>
                  </a:lnTo>
                  <a:lnTo>
                    <a:pt x="4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8" name="Freeform 1239"/>
            <p:cNvSpPr>
              <a:spLocks noEditPoints="1"/>
            </p:cNvSpPr>
            <p:nvPr userDrawn="1"/>
          </p:nvSpPr>
          <p:spPr bwMode="auto">
            <a:xfrm>
              <a:off x="5041900" y="3806825"/>
              <a:ext cx="166688" cy="222250"/>
            </a:xfrm>
            <a:custGeom>
              <a:avLst/>
              <a:gdLst>
                <a:gd name="T0" fmla="*/ 0 w 30"/>
                <a:gd name="T1" fmla="*/ 0 h 37"/>
                <a:gd name="T2" fmla="*/ 17 w 30"/>
                <a:gd name="T3" fmla="*/ 0 h 37"/>
                <a:gd name="T4" fmla="*/ 28 w 30"/>
                <a:gd name="T5" fmla="*/ 9 h 37"/>
                <a:gd name="T6" fmla="*/ 24 w 30"/>
                <a:gd name="T7" fmla="*/ 17 h 37"/>
                <a:gd name="T8" fmla="*/ 30 w 30"/>
                <a:gd name="T9" fmla="*/ 26 h 37"/>
                <a:gd name="T10" fmla="*/ 17 w 30"/>
                <a:gd name="T11" fmla="*/ 37 h 37"/>
                <a:gd name="T12" fmla="*/ 0 w 30"/>
                <a:gd name="T13" fmla="*/ 37 h 37"/>
                <a:gd name="T14" fmla="*/ 0 w 30"/>
                <a:gd name="T15" fmla="*/ 0 h 37"/>
                <a:gd name="T16" fmla="*/ 8 w 30"/>
                <a:gd name="T17" fmla="*/ 15 h 37"/>
                <a:gd name="T18" fmla="*/ 16 w 30"/>
                <a:gd name="T19" fmla="*/ 15 h 37"/>
                <a:gd name="T20" fmla="*/ 21 w 30"/>
                <a:gd name="T21" fmla="*/ 11 h 37"/>
                <a:gd name="T22" fmla="*/ 15 w 30"/>
                <a:gd name="T23" fmla="*/ 7 h 37"/>
                <a:gd name="T24" fmla="*/ 8 w 30"/>
                <a:gd name="T25" fmla="*/ 7 h 37"/>
                <a:gd name="T26" fmla="*/ 8 w 30"/>
                <a:gd name="T27" fmla="*/ 15 h 37"/>
                <a:gd name="T28" fmla="*/ 8 w 30"/>
                <a:gd name="T29" fmla="*/ 30 h 37"/>
                <a:gd name="T30" fmla="*/ 16 w 30"/>
                <a:gd name="T31" fmla="*/ 30 h 37"/>
                <a:gd name="T32" fmla="*/ 22 w 30"/>
                <a:gd name="T33" fmla="*/ 26 h 37"/>
                <a:gd name="T34" fmla="*/ 16 w 30"/>
                <a:gd name="T35" fmla="*/ 21 h 37"/>
                <a:gd name="T36" fmla="*/ 8 w 30"/>
                <a:gd name="T37" fmla="*/ 21 h 37"/>
                <a:gd name="T38" fmla="*/ 8 w 30"/>
                <a:gd name="T39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" h="37">
                  <a:moveTo>
                    <a:pt x="0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24" y="0"/>
                    <a:pt x="28" y="3"/>
                    <a:pt x="28" y="9"/>
                  </a:cubicBezTo>
                  <a:cubicBezTo>
                    <a:pt x="28" y="13"/>
                    <a:pt x="27" y="15"/>
                    <a:pt x="24" y="17"/>
                  </a:cubicBezTo>
                  <a:cubicBezTo>
                    <a:pt x="28" y="18"/>
                    <a:pt x="30" y="22"/>
                    <a:pt x="30" y="26"/>
                  </a:cubicBezTo>
                  <a:cubicBezTo>
                    <a:pt x="30" y="33"/>
                    <a:pt x="24" y="37"/>
                    <a:pt x="17" y="37"/>
                  </a:cubicBezTo>
                  <a:cubicBezTo>
                    <a:pt x="0" y="37"/>
                    <a:pt x="0" y="37"/>
                    <a:pt x="0" y="37"/>
                  </a:cubicBezTo>
                  <a:lnTo>
                    <a:pt x="0" y="0"/>
                  </a:lnTo>
                  <a:close/>
                  <a:moveTo>
                    <a:pt x="8" y="15"/>
                  </a:moveTo>
                  <a:cubicBezTo>
                    <a:pt x="16" y="15"/>
                    <a:pt x="16" y="15"/>
                    <a:pt x="16" y="15"/>
                  </a:cubicBezTo>
                  <a:cubicBezTo>
                    <a:pt x="19" y="15"/>
                    <a:pt x="21" y="14"/>
                    <a:pt x="21" y="11"/>
                  </a:cubicBezTo>
                  <a:cubicBezTo>
                    <a:pt x="21" y="7"/>
                    <a:pt x="18" y="7"/>
                    <a:pt x="15" y="7"/>
                  </a:cubicBezTo>
                  <a:cubicBezTo>
                    <a:pt x="8" y="7"/>
                    <a:pt x="8" y="7"/>
                    <a:pt x="8" y="7"/>
                  </a:cubicBezTo>
                  <a:lnTo>
                    <a:pt x="8" y="15"/>
                  </a:lnTo>
                  <a:close/>
                  <a:moveTo>
                    <a:pt x="8" y="30"/>
                  </a:moveTo>
                  <a:cubicBezTo>
                    <a:pt x="16" y="30"/>
                    <a:pt x="16" y="30"/>
                    <a:pt x="16" y="30"/>
                  </a:cubicBezTo>
                  <a:cubicBezTo>
                    <a:pt x="19" y="30"/>
                    <a:pt x="22" y="29"/>
                    <a:pt x="22" y="26"/>
                  </a:cubicBezTo>
                  <a:cubicBezTo>
                    <a:pt x="22" y="22"/>
                    <a:pt x="20" y="21"/>
                    <a:pt x="16" y="21"/>
                  </a:cubicBezTo>
                  <a:cubicBezTo>
                    <a:pt x="8" y="21"/>
                    <a:pt x="8" y="21"/>
                    <a:pt x="8" y="21"/>
                  </a:cubicBezTo>
                  <a:lnTo>
                    <a:pt x="8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9" name="Freeform 1240"/>
            <p:cNvSpPr>
              <a:spLocks/>
            </p:cNvSpPr>
            <p:nvPr userDrawn="1"/>
          </p:nvSpPr>
          <p:spPr bwMode="auto">
            <a:xfrm>
              <a:off x="5259388" y="3806825"/>
              <a:ext cx="144463" cy="222250"/>
            </a:xfrm>
            <a:custGeom>
              <a:avLst/>
              <a:gdLst>
                <a:gd name="T0" fmla="*/ 0 w 91"/>
                <a:gd name="T1" fmla="*/ 0 h 140"/>
                <a:gd name="T2" fmla="*/ 28 w 91"/>
                <a:gd name="T3" fmla="*/ 0 h 140"/>
                <a:gd name="T4" fmla="*/ 28 w 91"/>
                <a:gd name="T5" fmla="*/ 113 h 140"/>
                <a:gd name="T6" fmla="*/ 91 w 91"/>
                <a:gd name="T7" fmla="*/ 113 h 140"/>
                <a:gd name="T8" fmla="*/ 91 w 91"/>
                <a:gd name="T9" fmla="*/ 140 h 140"/>
                <a:gd name="T10" fmla="*/ 0 w 91"/>
                <a:gd name="T11" fmla="*/ 140 h 140"/>
                <a:gd name="T12" fmla="*/ 0 w 91"/>
                <a:gd name="T1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140">
                  <a:moveTo>
                    <a:pt x="0" y="0"/>
                  </a:moveTo>
                  <a:lnTo>
                    <a:pt x="28" y="0"/>
                  </a:lnTo>
                  <a:lnTo>
                    <a:pt x="28" y="113"/>
                  </a:lnTo>
                  <a:lnTo>
                    <a:pt x="91" y="113"/>
                  </a:lnTo>
                  <a:lnTo>
                    <a:pt x="91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0" name="Freeform 1241"/>
            <p:cNvSpPr>
              <a:spLocks/>
            </p:cNvSpPr>
            <p:nvPr userDrawn="1"/>
          </p:nvSpPr>
          <p:spPr bwMode="auto">
            <a:xfrm>
              <a:off x="5441950" y="3806825"/>
              <a:ext cx="149225" cy="222250"/>
            </a:xfrm>
            <a:custGeom>
              <a:avLst/>
              <a:gdLst>
                <a:gd name="T0" fmla="*/ 0 w 94"/>
                <a:gd name="T1" fmla="*/ 0 h 140"/>
                <a:gd name="T2" fmla="*/ 94 w 94"/>
                <a:gd name="T3" fmla="*/ 0 h 140"/>
                <a:gd name="T4" fmla="*/ 94 w 94"/>
                <a:gd name="T5" fmla="*/ 27 h 140"/>
                <a:gd name="T6" fmla="*/ 28 w 94"/>
                <a:gd name="T7" fmla="*/ 27 h 140"/>
                <a:gd name="T8" fmla="*/ 28 w 94"/>
                <a:gd name="T9" fmla="*/ 57 h 140"/>
                <a:gd name="T10" fmla="*/ 87 w 94"/>
                <a:gd name="T11" fmla="*/ 57 h 140"/>
                <a:gd name="T12" fmla="*/ 87 w 94"/>
                <a:gd name="T13" fmla="*/ 79 h 140"/>
                <a:gd name="T14" fmla="*/ 28 w 94"/>
                <a:gd name="T15" fmla="*/ 79 h 140"/>
                <a:gd name="T16" fmla="*/ 28 w 94"/>
                <a:gd name="T17" fmla="*/ 113 h 140"/>
                <a:gd name="T18" fmla="*/ 94 w 94"/>
                <a:gd name="T19" fmla="*/ 113 h 140"/>
                <a:gd name="T20" fmla="*/ 94 w 94"/>
                <a:gd name="T21" fmla="*/ 140 h 140"/>
                <a:gd name="T22" fmla="*/ 0 w 94"/>
                <a:gd name="T23" fmla="*/ 140 h 140"/>
                <a:gd name="T24" fmla="*/ 0 w 94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40">
                  <a:moveTo>
                    <a:pt x="0" y="0"/>
                  </a:moveTo>
                  <a:lnTo>
                    <a:pt x="94" y="0"/>
                  </a:lnTo>
                  <a:lnTo>
                    <a:pt x="94" y="27"/>
                  </a:lnTo>
                  <a:lnTo>
                    <a:pt x="28" y="27"/>
                  </a:lnTo>
                  <a:lnTo>
                    <a:pt x="28" y="57"/>
                  </a:lnTo>
                  <a:lnTo>
                    <a:pt x="87" y="57"/>
                  </a:lnTo>
                  <a:lnTo>
                    <a:pt x="87" y="79"/>
                  </a:lnTo>
                  <a:lnTo>
                    <a:pt x="28" y="79"/>
                  </a:lnTo>
                  <a:lnTo>
                    <a:pt x="28" y="113"/>
                  </a:lnTo>
                  <a:lnTo>
                    <a:pt x="94" y="113"/>
                  </a:lnTo>
                  <a:lnTo>
                    <a:pt x="94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1" name="Freeform 1242"/>
            <p:cNvSpPr>
              <a:spLocks/>
            </p:cNvSpPr>
            <p:nvPr userDrawn="1"/>
          </p:nvSpPr>
          <p:spPr bwMode="auto">
            <a:xfrm>
              <a:off x="5757863" y="3806825"/>
              <a:ext cx="217488" cy="222250"/>
            </a:xfrm>
            <a:custGeom>
              <a:avLst/>
              <a:gdLst>
                <a:gd name="T0" fmla="*/ 0 w 137"/>
                <a:gd name="T1" fmla="*/ 0 h 140"/>
                <a:gd name="T2" fmla="*/ 39 w 137"/>
                <a:gd name="T3" fmla="*/ 0 h 140"/>
                <a:gd name="T4" fmla="*/ 67 w 137"/>
                <a:gd name="T5" fmla="*/ 95 h 140"/>
                <a:gd name="T6" fmla="*/ 67 w 137"/>
                <a:gd name="T7" fmla="*/ 95 h 140"/>
                <a:gd name="T8" fmla="*/ 95 w 137"/>
                <a:gd name="T9" fmla="*/ 0 h 140"/>
                <a:gd name="T10" fmla="*/ 137 w 137"/>
                <a:gd name="T11" fmla="*/ 0 h 140"/>
                <a:gd name="T12" fmla="*/ 137 w 137"/>
                <a:gd name="T13" fmla="*/ 140 h 140"/>
                <a:gd name="T14" fmla="*/ 109 w 137"/>
                <a:gd name="T15" fmla="*/ 140 h 140"/>
                <a:gd name="T16" fmla="*/ 109 w 137"/>
                <a:gd name="T17" fmla="*/ 42 h 140"/>
                <a:gd name="T18" fmla="*/ 109 w 137"/>
                <a:gd name="T19" fmla="*/ 42 h 140"/>
                <a:gd name="T20" fmla="*/ 77 w 137"/>
                <a:gd name="T21" fmla="*/ 140 h 140"/>
                <a:gd name="T22" fmla="*/ 56 w 137"/>
                <a:gd name="T23" fmla="*/ 140 h 140"/>
                <a:gd name="T24" fmla="*/ 25 w 137"/>
                <a:gd name="T25" fmla="*/ 42 h 140"/>
                <a:gd name="T26" fmla="*/ 25 w 137"/>
                <a:gd name="T27" fmla="*/ 42 h 140"/>
                <a:gd name="T28" fmla="*/ 25 w 137"/>
                <a:gd name="T29" fmla="*/ 140 h 140"/>
                <a:gd name="T30" fmla="*/ 0 w 137"/>
                <a:gd name="T31" fmla="*/ 140 h 140"/>
                <a:gd name="T32" fmla="*/ 0 w 137"/>
                <a:gd name="T3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7" h="140">
                  <a:moveTo>
                    <a:pt x="0" y="0"/>
                  </a:moveTo>
                  <a:lnTo>
                    <a:pt x="39" y="0"/>
                  </a:lnTo>
                  <a:lnTo>
                    <a:pt x="67" y="95"/>
                  </a:lnTo>
                  <a:lnTo>
                    <a:pt x="67" y="95"/>
                  </a:lnTo>
                  <a:lnTo>
                    <a:pt x="95" y="0"/>
                  </a:lnTo>
                  <a:lnTo>
                    <a:pt x="137" y="0"/>
                  </a:lnTo>
                  <a:lnTo>
                    <a:pt x="137" y="140"/>
                  </a:lnTo>
                  <a:lnTo>
                    <a:pt x="109" y="140"/>
                  </a:lnTo>
                  <a:lnTo>
                    <a:pt x="109" y="42"/>
                  </a:lnTo>
                  <a:lnTo>
                    <a:pt x="109" y="42"/>
                  </a:lnTo>
                  <a:lnTo>
                    <a:pt x="77" y="140"/>
                  </a:lnTo>
                  <a:lnTo>
                    <a:pt x="56" y="140"/>
                  </a:lnTo>
                  <a:lnTo>
                    <a:pt x="25" y="42"/>
                  </a:lnTo>
                  <a:lnTo>
                    <a:pt x="25" y="42"/>
                  </a:lnTo>
                  <a:lnTo>
                    <a:pt x="25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2" name="Freeform 1243"/>
            <p:cNvSpPr>
              <a:spLocks noEditPoints="1"/>
            </p:cNvSpPr>
            <p:nvPr userDrawn="1"/>
          </p:nvSpPr>
          <p:spPr bwMode="auto">
            <a:xfrm>
              <a:off x="6008688" y="3806825"/>
              <a:ext cx="198438" cy="222250"/>
            </a:xfrm>
            <a:custGeom>
              <a:avLst/>
              <a:gdLst>
                <a:gd name="T0" fmla="*/ 48 w 125"/>
                <a:gd name="T1" fmla="*/ 0 h 140"/>
                <a:gd name="T2" fmla="*/ 76 w 125"/>
                <a:gd name="T3" fmla="*/ 0 h 140"/>
                <a:gd name="T4" fmla="*/ 125 w 125"/>
                <a:gd name="T5" fmla="*/ 140 h 140"/>
                <a:gd name="T6" fmla="*/ 94 w 125"/>
                <a:gd name="T7" fmla="*/ 140 h 140"/>
                <a:gd name="T8" fmla="*/ 87 w 125"/>
                <a:gd name="T9" fmla="*/ 110 h 140"/>
                <a:gd name="T10" fmla="*/ 38 w 125"/>
                <a:gd name="T11" fmla="*/ 110 h 140"/>
                <a:gd name="T12" fmla="*/ 27 w 125"/>
                <a:gd name="T13" fmla="*/ 140 h 140"/>
                <a:gd name="T14" fmla="*/ 0 w 125"/>
                <a:gd name="T15" fmla="*/ 140 h 140"/>
                <a:gd name="T16" fmla="*/ 48 w 125"/>
                <a:gd name="T17" fmla="*/ 0 h 140"/>
                <a:gd name="T18" fmla="*/ 45 w 125"/>
                <a:gd name="T19" fmla="*/ 87 h 140"/>
                <a:gd name="T20" fmla="*/ 80 w 125"/>
                <a:gd name="T21" fmla="*/ 87 h 140"/>
                <a:gd name="T22" fmla="*/ 62 w 125"/>
                <a:gd name="T23" fmla="*/ 34 h 140"/>
                <a:gd name="T24" fmla="*/ 62 w 125"/>
                <a:gd name="T25" fmla="*/ 34 h 140"/>
                <a:gd name="T26" fmla="*/ 45 w 125"/>
                <a:gd name="T27" fmla="*/ 8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140">
                  <a:moveTo>
                    <a:pt x="48" y="0"/>
                  </a:moveTo>
                  <a:lnTo>
                    <a:pt x="76" y="0"/>
                  </a:lnTo>
                  <a:lnTo>
                    <a:pt x="125" y="140"/>
                  </a:lnTo>
                  <a:lnTo>
                    <a:pt x="94" y="140"/>
                  </a:lnTo>
                  <a:lnTo>
                    <a:pt x="87" y="110"/>
                  </a:lnTo>
                  <a:lnTo>
                    <a:pt x="38" y="110"/>
                  </a:lnTo>
                  <a:lnTo>
                    <a:pt x="27" y="140"/>
                  </a:lnTo>
                  <a:lnTo>
                    <a:pt x="0" y="140"/>
                  </a:lnTo>
                  <a:lnTo>
                    <a:pt x="48" y="0"/>
                  </a:lnTo>
                  <a:close/>
                  <a:moveTo>
                    <a:pt x="45" y="87"/>
                  </a:moveTo>
                  <a:lnTo>
                    <a:pt x="80" y="87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4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3" name="Freeform 1244"/>
            <p:cNvSpPr>
              <a:spLocks/>
            </p:cNvSpPr>
            <p:nvPr userDrawn="1"/>
          </p:nvSpPr>
          <p:spPr bwMode="auto">
            <a:xfrm>
              <a:off x="6207125" y="3806825"/>
              <a:ext cx="161925" cy="222250"/>
            </a:xfrm>
            <a:custGeom>
              <a:avLst/>
              <a:gdLst>
                <a:gd name="T0" fmla="*/ 35 w 102"/>
                <a:gd name="T1" fmla="*/ 27 h 140"/>
                <a:gd name="T2" fmla="*/ 0 w 102"/>
                <a:gd name="T3" fmla="*/ 27 h 140"/>
                <a:gd name="T4" fmla="*/ 0 w 102"/>
                <a:gd name="T5" fmla="*/ 0 h 140"/>
                <a:gd name="T6" fmla="*/ 102 w 102"/>
                <a:gd name="T7" fmla="*/ 0 h 140"/>
                <a:gd name="T8" fmla="*/ 102 w 102"/>
                <a:gd name="T9" fmla="*/ 27 h 140"/>
                <a:gd name="T10" fmla="*/ 63 w 102"/>
                <a:gd name="T11" fmla="*/ 27 h 140"/>
                <a:gd name="T12" fmla="*/ 63 w 102"/>
                <a:gd name="T13" fmla="*/ 140 h 140"/>
                <a:gd name="T14" fmla="*/ 35 w 102"/>
                <a:gd name="T15" fmla="*/ 140 h 140"/>
                <a:gd name="T16" fmla="*/ 35 w 102"/>
                <a:gd name="T17" fmla="*/ 2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40">
                  <a:moveTo>
                    <a:pt x="35" y="27"/>
                  </a:moveTo>
                  <a:lnTo>
                    <a:pt x="0" y="27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27"/>
                  </a:lnTo>
                  <a:lnTo>
                    <a:pt x="63" y="27"/>
                  </a:lnTo>
                  <a:lnTo>
                    <a:pt x="63" y="140"/>
                  </a:lnTo>
                  <a:lnTo>
                    <a:pt x="35" y="140"/>
                  </a:lnTo>
                  <a:lnTo>
                    <a:pt x="35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4" name="Freeform 1245"/>
            <p:cNvSpPr>
              <a:spLocks/>
            </p:cNvSpPr>
            <p:nvPr userDrawn="1"/>
          </p:nvSpPr>
          <p:spPr bwMode="auto">
            <a:xfrm>
              <a:off x="6407150" y="3806825"/>
              <a:ext cx="155575" cy="222250"/>
            </a:xfrm>
            <a:custGeom>
              <a:avLst/>
              <a:gdLst>
                <a:gd name="T0" fmla="*/ 0 w 98"/>
                <a:gd name="T1" fmla="*/ 0 h 140"/>
                <a:gd name="T2" fmla="*/ 94 w 98"/>
                <a:gd name="T3" fmla="*/ 0 h 140"/>
                <a:gd name="T4" fmla="*/ 94 w 98"/>
                <a:gd name="T5" fmla="*/ 27 h 140"/>
                <a:gd name="T6" fmla="*/ 28 w 98"/>
                <a:gd name="T7" fmla="*/ 27 h 140"/>
                <a:gd name="T8" fmla="*/ 28 w 98"/>
                <a:gd name="T9" fmla="*/ 57 h 140"/>
                <a:gd name="T10" fmla="*/ 91 w 98"/>
                <a:gd name="T11" fmla="*/ 57 h 140"/>
                <a:gd name="T12" fmla="*/ 91 w 98"/>
                <a:gd name="T13" fmla="*/ 79 h 140"/>
                <a:gd name="T14" fmla="*/ 28 w 98"/>
                <a:gd name="T15" fmla="*/ 79 h 140"/>
                <a:gd name="T16" fmla="*/ 28 w 98"/>
                <a:gd name="T17" fmla="*/ 113 h 140"/>
                <a:gd name="T18" fmla="*/ 98 w 98"/>
                <a:gd name="T19" fmla="*/ 113 h 140"/>
                <a:gd name="T20" fmla="*/ 98 w 98"/>
                <a:gd name="T21" fmla="*/ 140 h 140"/>
                <a:gd name="T22" fmla="*/ 0 w 98"/>
                <a:gd name="T23" fmla="*/ 140 h 140"/>
                <a:gd name="T24" fmla="*/ 0 w 98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40">
                  <a:moveTo>
                    <a:pt x="0" y="0"/>
                  </a:moveTo>
                  <a:lnTo>
                    <a:pt x="94" y="0"/>
                  </a:lnTo>
                  <a:lnTo>
                    <a:pt x="94" y="27"/>
                  </a:lnTo>
                  <a:lnTo>
                    <a:pt x="28" y="27"/>
                  </a:lnTo>
                  <a:lnTo>
                    <a:pt x="28" y="57"/>
                  </a:lnTo>
                  <a:lnTo>
                    <a:pt x="91" y="57"/>
                  </a:lnTo>
                  <a:lnTo>
                    <a:pt x="91" y="79"/>
                  </a:lnTo>
                  <a:lnTo>
                    <a:pt x="28" y="79"/>
                  </a:lnTo>
                  <a:lnTo>
                    <a:pt x="28" y="113"/>
                  </a:lnTo>
                  <a:lnTo>
                    <a:pt x="98" y="113"/>
                  </a:lnTo>
                  <a:lnTo>
                    <a:pt x="98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5" name="Freeform 1246"/>
            <p:cNvSpPr>
              <a:spLocks noEditPoints="1"/>
            </p:cNvSpPr>
            <p:nvPr userDrawn="1"/>
          </p:nvSpPr>
          <p:spPr bwMode="auto">
            <a:xfrm>
              <a:off x="6611938" y="3806825"/>
              <a:ext cx="173038" cy="222250"/>
            </a:xfrm>
            <a:custGeom>
              <a:avLst/>
              <a:gdLst>
                <a:gd name="T0" fmla="*/ 0 w 31"/>
                <a:gd name="T1" fmla="*/ 0 h 37"/>
                <a:gd name="T2" fmla="*/ 19 w 31"/>
                <a:gd name="T3" fmla="*/ 0 h 37"/>
                <a:gd name="T4" fmla="*/ 30 w 31"/>
                <a:gd name="T5" fmla="*/ 10 h 37"/>
                <a:gd name="T6" fmla="*/ 24 w 31"/>
                <a:gd name="T7" fmla="*/ 20 h 37"/>
                <a:gd name="T8" fmla="*/ 24 w 31"/>
                <a:gd name="T9" fmla="*/ 20 h 37"/>
                <a:gd name="T10" fmla="*/ 29 w 31"/>
                <a:gd name="T11" fmla="*/ 28 h 37"/>
                <a:gd name="T12" fmla="*/ 31 w 31"/>
                <a:gd name="T13" fmla="*/ 37 h 37"/>
                <a:gd name="T14" fmla="*/ 23 w 31"/>
                <a:gd name="T15" fmla="*/ 37 h 37"/>
                <a:gd name="T16" fmla="*/ 22 w 31"/>
                <a:gd name="T17" fmla="*/ 28 h 37"/>
                <a:gd name="T18" fmla="*/ 16 w 31"/>
                <a:gd name="T19" fmla="*/ 22 h 37"/>
                <a:gd name="T20" fmla="*/ 8 w 31"/>
                <a:gd name="T21" fmla="*/ 22 h 37"/>
                <a:gd name="T22" fmla="*/ 8 w 31"/>
                <a:gd name="T23" fmla="*/ 37 h 37"/>
                <a:gd name="T24" fmla="*/ 0 w 31"/>
                <a:gd name="T25" fmla="*/ 37 h 37"/>
                <a:gd name="T26" fmla="*/ 0 w 31"/>
                <a:gd name="T27" fmla="*/ 0 h 37"/>
                <a:gd name="T28" fmla="*/ 8 w 31"/>
                <a:gd name="T29" fmla="*/ 17 h 37"/>
                <a:gd name="T30" fmla="*/ 17 w 31"/>
                <a:gd name="T31" fmla="*/ 17 h 37"/>
                <a:gd name="T32" fmla="*/ 22 w 31"/>
                <a:gd name="T33" fmla="*/ 12 h 37"/>
                <a:gd name="T34" fmla="*/ 17 w 31"/>
                <a:gd name="T35" fmla="*/ 7 h 37"/>
                <a:gd name="T36" fmla="*/ 8 w 31"/>
                <a:gd name="T37" fmla="*/ 7 h 37"/>
                <a:gd name="T38" fmla="*/ 8 w 31"/>
                <a:gd name="T39" fmla="*/ 1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37">
                  <a:moveTo>
                    <a:pt x="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26" y="0"/>
                    <a:pt x="30" y="5"/>
                    <a:pt x="30" y="10"/>
                  </a:cubicBezTo>
                  <a:cubicBezTo>
                    <a:pt x="30" y="15"/>
                    <a:pt x="28" y="18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8" y="21"/>
                    <a:pt x="29" y="24"/>
                    <a:pt x="29" y="28"/>
                  </a:cubicBezTo>
                  <a:cubicBezTo>
                    <a:pt x="30" y="30"/>
                    <a:pt x="30" y="35"/>
                    <a:pt x="31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2" y="34"/>
                    <a:pt x="22" y="31"/>
                    <a:pt x="22" y="28"/>
                  </a:cubicBezTo>
                  <a:cubicBezTo>
                    <a:pt x="21" y="24"/>
                    <a:pt x="20" y="22"/>
                    <a:pt x="16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0" y="37"/>
                    <a:pt x="0" y="37"/>
                    <a:pt x="0" y="37"/>
                  </a:cubicBezTo>
                  <a:lnTo>
                    <a:pt x="0" y="0"/>
                  </a:lnTo>
                  <a:close/>
                  <a:moveTo>
                    <a:pt x="8" y="17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20" y="17"/>
                    <a:pt x="22" y="15"/>
                    <a:pt x="22" y="12"/>
                  </a:cubicBezTo>
                  <a:cubicBezTo>
                    <a:pt x="22" y="8"/>
                    <a:pt x="20" y="7"/>
                    <a:pt x="17" y="7"/>
                  </a:cubicBezTo>
                  <a:cubicBezTo>
                    <a:pt x="8" y="7"/>
                    <a:pt x="8" y="7"/>
                    <a:pt x="8" y="7"/>
                  </a:cubicBezTo>
                  <a:lnTo>
                    <a:pt x="8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6" name="Rectangle 1247"/>
            <p:cNvSpPr>
              <a:spLocks noChangeArrowheads="1"/>
            </p:cNvSpPr>
            <p:nvPr userDrawn="1"/>
          </p:nvSpPr>
          <p:spPr bwMode="auto">
            <a:xfrm>
              <a:off x="6834188" y="3806825"/>
              <a:ext cx="44450" cy="222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7" name="Freeform 1248"/>
            <p:cNvSpPr>
              <a:spLocks noEditPoints="1"/>
            </p:cNvSpPr>
            <p:nvPr userDrawn="1"/>
          </p:nvSpPr>
          <p:spPr bwMode="auto">
            <a:xfrm>
              <a:off x="6911975" y="3806825"/>
              <a:ext cx="200025" cy="222250"/>
            </a:xfrm>
            <a:custGeom>
              <a:avLst/>
              <a:gdLst>
                <a:gd name="T0" fmla="*/ 49 w 126"/>
                <a:gd name="T1" fmla="*/ 0 h 140"/>
                <a:gd name="T2" fmla="*/ 77 w 126"/>
                <a:gd name="T3" fmla="*/ 0 h 140"/>
                <a:gd name="T4" fmla="*/ 126 w 126"/>
                <a:gd name="T5" fmla="*/ 140 h 140"/>
                <a:gd name="T6" fmla="*/ 94 w 126"/>
                <a:gd name="T7" fmla="*/ 140 h 140"/>
                <a:gd name="T8" fmla="*/ 87 w 126"/>
                <a:gd name="T9" fmla="*/ 110 h 140"/>
                <a:gd name="T10" fmla="*/ 39 w 126"/>
                <a:gd name="T11" fmla="*/ 110 h 140"/>
                <a:gd name="T12" fmla="*/ 28 w 126"/>
                <a:gd name="T13" fmla="*/ 140 h 140"/>
                <a:gd name="T14" fmla="*/ 0 w 126"/>
                <a:gd name="T15" fmla="*/ 140 h 140"/>
                <a:gd name="T16" fmla="*/ 49 w 126"/>
                <a:gd name="T17" fmla="*/ 0 h 140"/>
                <a:gd name="T18" fmla="*/ 46 w 126"/>
                <a:gd name="T19" fmla="*/ 87 h 140"/>
                <a:gd name="T20" fmla="*/ 80 w 126"/>
                <a:gd name="T21" fmla="*/ 87 h 140"/>
                <a:gd name="T22" fmla="*/ 63 w 126"/>
                <a:gd name="T23" fmla="*/ 34 h 140"/>
                <a:gd name="T24" fmla="*/ 63 w 126"/>
                <a:gd name="T25" fmla="*/ 34 h 140"/>
                <a:gd name="T26" fmla="*/ 46 w 126"/>
                <a:gd name="T27" fmla="*/ 8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6" h="140">
                  <a:moveTo>
                    <a:pt x="49" y="0"/>
                  </a:moveTo>
                  <a:lnTo>
                    <a:pt x="77" y="0"/>
                  </a:lnTo>
                  <a:lnTo>
                    <a:pt x="126" y="140"/>
                  </a:lnTo>
                  <a:lnTo>
                    <a:pt x="94" y="140"/>
                  </a:lnTo>
                  <a:lnTo>
                    <a:pt x="87" y="110"/>
                  </a:lnTo>
                  <a:lnTo>
                    <a:pt x="39" y="110"/>
                  </a:lnTo>
                  <a:lnTo>
                    <a:pt x="28" y="140"/>
                  </a:lnTo>
                  <a:lnTo>
                    <a:pt x="0" y="140"/>
                  </a:lnTo>
                  <a:lnTo>
                    <a:pt x="49" y="0"/>
                  </a:lnTo>
                  <a:close/>
                  <a:moveTo>
                    <a:pt x="46" y="87"/>
                  </a:moveTo>
                  <a:lnTo>
                    <a:pt x="80" y="87"/>
                  </a:lnTo>
                  <a:lnTo>
                    <a:pt x="63" y="34"/>
                  </a:lnTo>
                  <a:lnTo>
                    <a:pt x="63" y="34"/>
                  </a:lnTo>
                  <a:lnTo>
                    <a:pt x="46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8" name="Freeform 1249"/>
            <p:cNvSpPr>
              <a:spLocks/>
            </p:cNvSpPr>
            <p:nvPr userDrawn="1"/>
          </p:nvSpPr>
          <p:spPr bwMode="auto">
            <a:xfrm>
              <a:off x="7145338" y="3806825"/>
              <a:ext cx="144463" cy="222250"/>
            </a:xfrm>
            <a:custGeom>
              <a:avLst/>
              <a:gdLst>
                <a:gd name="T0" fmla="*/ 0 w 91"/>
                <a:gd name="T1" fmla="*/ 0 h 140"/>
                <a:gd name="T2" fmla="*/ 28 w 91"/>
                <a:gd name="T3" fmla="*/ 0 h 140"/>
                <a:gd name="T4" fmla="*/ 28 w 91"/>
                <a:gd name="T5" fmla="*/ 113 h 140"/>
                <a:gd name="T6" fmla="*/ 91 w 91"/>
                <a:gd name="T7" fmla="*/ 113 h 140"/>
                <a:gd name="T8" fmla="*/ 91 w 91"/>
                <a:gd name="T9" fmla="*/ 140 h 140"/>
                <a:gd name="T10" fmla="*/ 0 w 91"/>
                <a:gd name="T11" fmla="*/ 140 h 140"/>
                <a:gd name="T12" fmla="*/ 0 w 91"/>
                <a:gd name="T1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140">
                  <a:moveTo>
                    <a:pt x="0" y="0"/>
                  </a:moveTo>
                  <a:lnTo>
                    <a:pt x="28" y="0"/>
                  </a:lnTo>
                  <a:lnTo>
                    <a:pt x="28" y="113"/>
                  </a:lnTo>
                  <a:lnTo>
                    <a:pt x="91" y="113"/>
                  </a:lnTo>
                  <a:lnTo>
                    <a:pt x="91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9" name="Freeform 1250"/>
            <p:cNvSpPr>
              <a:spLocks/>
            </p:cNvSpPr>
            <p:nvPr userDrawn="1"/>
          </p:nvSpPr>
          <p:spPr bwMode="auto">
            <a:xfrm>
              <a:off x="7312025" y="3806825"/>
              <a:ext cx="166688" cy="222250"/>
            </a:xfrm>
            <a:custGeom>
              <a:avLst/>
              <a:gdLst>
                <a:gd name="T0" fmla="*/ 7 w 30"/>
                <a:gd name="T1" fmla="*/ 25 h 37"/>
                <a:gd name="T2" fmla="*/ 15 w 30"/>
                <a:gd name="T3" fmla="*/ 31 h 37"/>
                <a:gd name="T4" fmla="*/ 22 w 30"/>
                <a:gd name="T5" fmla="*/ 27 h 37"/>
                <a:gd name="T6" fmla="*/ 12 w 30"/>
                <a:gd name="T7" fmla="*/ 21 h 37"/>
                <a:gd name="T8" fmla="*/ 1 w 30"/>
                <a:gd name="T9" fmla="*/ 11 h 37"/>
                <a:gd name="T10" fmla="*/ 14 w 30"/>
                <a:gd name="T11" fmla="*/ 0 h 37"/>
                <a:gd name="T12" fmla="*/ 29 w 30"/>
                <a:gd name="T13" fmla="*/ 11 h 37"/>
                <a:gd name="T14" fmla="*/ 21 w 30"/>
                <a:gd name="T15" fmla="*/ 11 h 37"/>
                <a:gd name="T16" fmla="*/ 14 w 30"/>
                <a:gd name="T17" fmla="*/ 6 h 37"/>
                <a:gd name="T18" fmla="*/ 9 w 30"/>
                <a:gd name="T19" fmla="*/ 10 h 37"/>
                <a:gd name="T20" fmla="*/ 19 w 30"/>
                <a:gd name="T21" fmla="*/ 15 h 37"/>
                <a:gd name="T22" fmla="*/ 30 w 30"/>
                <a:gd name="T23" fmla="*/ 26 h 37"/>
                <a:gd name="T24" fmla="*/ 15 w 30"/>
                <a:gd name="T25" fmla="*/ 37 h 37"/>
                <a:gd name="T26" fmla="*/ 0 w 30"/>
                <a:gd name="T27" fmla="*/ 25 h 37"/>
                <a:gd name="T28" fmla="*/ 7 w 30"/>
                <a:gd name="T29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37">
                  <a:moveTo>
                    <a:pt x="7" y="25"/>
                  </a:moveTo>
                  <a:cubicBezTo>
                    <a:pt x="7" y="29"/>
                    <a:pt x="11" y="31"/>
                    <a:pt x="15" y="31"/>
                  </a:cubicBezTo>
                  <a:cubicBezTo>
                    <a:pt x="18" y="31"/>
                    <a:pt x="22" y="30"/>
                    <a:pt x="22" y="27"/>
                  </a:cubicBezTo>
                  <a:cubicBezTo>
                    <a:pt x="22" y="23"/>
                    <a:pt x="17" y="22"/>
                    <a:pt x="12" y="21"/>
                  </a:cubicBezTo>
                  <a:cubicBezTo>
                    <a:pt x="6" y="19"/>
                    <a:pt x="1" y="17"/>
                    <a:pt x="1" y="11"/>
                  </a:cubicBezTo>
                  <a:cubicBezTo>
                    <a:pt x="1" y="3"/>
                    <a:pt x="8" y="0"/>
                    <a:pt x="14" y="0"/>
                  </a:cubicBezTo>
                  <a:cubicBezTo>
                    <a:pt x="22" y="0"/>
                    <a:pt x="29" y="3"/>
                    <a:pt x="29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7"/>
                    <a:pt x="18" y="6"/>
                    <a:pt x="14" y="6"/>
                  </a:cubicBezTo>
                  <a:cubicBezTo>
                    <a:pt x="12" y="6"/>
                    <a:pt x="9" y="7"/>
                    <a:pt x="9" y="10"/>
                  </a:cubicBezTo>
                  <a:cubicBezTo>
                    <a:pt x="9" y="13"/>
                    <a:pt x="10" y="13"/>
                    <a:pt x="19" y="15"/>
                  </a:cubicBezTo>
                  <a:cubicBezTo>
                    <a:pt x="22" y="16"/>
                    <a:pt x="30" y="18"/>
                    <a:pt x="30" y="26"/>
                  </a:cubicBezTo>
                  <a:cubicBezTo>
                    <a:pt x="30" y="33"/>
                    <a:pt x="25" y="37"/>
                    <a:pt x="15" y="37"/>
                  </a:cubicBezTo>
                  <a:cubicBezTo>
                    <a:pt x="7" y="37"/>
                    <a:pt x="0" y="34"/>
                    <a:pt x="0" y="25"/>
                  </a:cubicBezTo>
                  <a:lnTo>
                    <a:pt x="7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0" name="Freeform 1251"/>
            <p:cNvSpPr>
              <a:spLocks/>
            </p:cNvSpPr>
            <p:nvPr userDrawn="1"/>
          </p:nvSpPr>
          <p:spPr bwMode="auto">
            <a:xfrm>
              <a:off x="7627938" y="3806825"/>
              <a:ext cx="182563" cy="222250"/>
            </a:xfrm>
            <a:custGeom>
              <a:avLst/>
              <a:gdLst>
                <a:gd name="T0" fmla="*/ 25 w 33"/>
                <a:gd name="T1" fmla="*/ 13 h 37"/>
                <a:gd name="T2" fmla="*/ 17 w 33"/>
                <a:gd name="T3" fmla="*/ 6 h 37"/>
                <a:gd name="T4" fmla="*/ 8 w 33"/>
                <a:gd name="T5" fmla="*/ 19 h 37"/>
                <a:gd name="T6" fmla="*/ 17 w 33"/>
                <a:gd name="T7" fmla="*/ 31 h 37"/>
                <a:gd name="T8" fmla="*/ 26 w 33"/>
                <a:gd name="T9" fmla="*/ 23 h 37"/>
                <a:gd name="T10" fmla="*/ 33 w 33"/>
                <a:gd name="T11" fmla="*/ 23 h 37"/>
                <a:gd name="T12" fmla="*/ 17 w 33"/>
                <a:gd name="T13" fmla="*/ 37 h 37"/>
                <a:gd name="T14" fmla="*/ 0 w 33"/>
                <a:gd name="T15" fmla="*/ 19 h 37"/>
                <a:gd name="T16" fmla="*/ 17 w 33"/>
                <a:gd name="T17" fmla="*/ 0 h 37"/>
                <a:gd name="T18" fmla="*/ 33 w 33"/>
                <a:gd name="T19" fmla="*/ 13 h 37"/>
                <a:gd name="T20" fmla="*/ 25 w 33"/>
                <a:gd name="T21" fmla="*/ 1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7">
                  <a:moveTo>
                    <a:pt x="25" y="13"/>
                  </a:moveTo>
                  <a:cubicBezTo>
                    <a:pt x="25" y="9"/>
                    <a:pt x="21" y="6"/>
                    <a:pt x="17" y="6"/>
                  </a:cubicBezTo>
                  <a:cubicBezTo>
                    <a:pt x="10" y="6"/>
                    <a:pt x="8" y="12"/>
                    <a:pt x="8" y="19"/>
                  </a:cubicBezTo>
                  <a:cubicBezTo>
                    <a:pt x="8" y="25"/>
                    <a:pt x="10" y="31"/>
                    <a:pt x="17" y="31"/>
                  </a:cubicBezTo>
                  <a:cubicBezTo>
                    <a:pt x="22" y="31"/>
                    <a:pt x="25" y="27"/>
                    <a:pt x="26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2" y="32"/>
                    <a:pt x="26" y="37"/>
                    <a:pt x="17" y="37"/>
                  </a:cubicBezTo>
                  <a:cubicBezTo>
                    <a:pt x="6" y="37"/>
                    <a:pt x="0" y="29"/>
                    <a:pt x="0" y="19"/>
                  </a:cubicBezTo>
                  <a:cubicBezTo>
                    <a:pt x="0" y="8"/>
                    <a:pt x="6" y="0"/>
                    <a:pt x="17" y="0"/>
                  </a:cubicBezTo>
                  <a:cubicBezTo>
                    <a:pt x="25" y="0"/>
                    <a:pt x="32" y="4"/>
                    <a:pt x="33" y="13"/>
                  </a:cubicBezTo>
                  <a:lnTo>
                    <a:pt x="25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1" name="Freeform 1252"/>
            <p:cNvSpPr>
              <a:spLocks noEditPoints="1"/>
            </p:cNvSpPr>
            <p:nvPr userDrawn="1"/>
          </p:nvSpPr>
          <p:spPr bwMode="auto">
            <a:xfrm>
              <a:off x="7850188" y="3806825"/>
              <a:ext cx="193675" cy="222250"/>
            </a:xfrm>
            <a:custGeom>
              <a:avLst/>
              <a:gdLst>
                <a:gd name="T0" fmla="*/ 17 w 35"/>
                <a:gd name="T1" fmla="*/ 0 h 37"/>
                <a:gd name="T2" fmla="*/ 35 w 35"/>
                <a:gd name="T3" fmla="*/ 19 h 37"/>
                <a:gd name="T4" fmla="*/ 17 w 35"/>
                <a:gd name="T5" fmla="*/ 37 h 37"/>
                <a:gd name="T6" fmla="*/ 0 w 35"/>
                <a:gd name="T7" fmla="*/ 19 h 37"/>
                <a:gd name="T8" fmla="*/ 17 w 35"/>
                <a:gd name="T9" fmla="*/ 0 h 37"/>
                <a:gd name="T10" fmla="*/ 17 w 35"/>
                <a:gd name="T11" fmla="*/ 31 h 37"/>
                <a:gd name="T12" fmla="*/ 27 w 35"/>
                <a:gd name="T13" fmla="*/ 19 h 37"/>
                <a:gd name="T14" fmla="*/ 17 w 35"/>
                <a:gd name="T15" fmla="*/ 6 h 37"/>
                <a:gd name="T16" fmla="*/ 8 w 35"/>
                <a:gd name="T17" fmla="*/ 19 h 37"/>
                <a:gd name="T18" fmla="*/ 17 w 35"/>
                <a:gd name="T1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7">
                  <a:moveTo>
                    <a:pt x="17" y="0"/>
                  </a:moveTo>
                  <a:cubicBezTo>
                    <a:pt x="29" y="0"/>
                    <a:pt x="35" y="8"/>
                    <a:pt x="35" y="19"/>
                  </a:cubicBezTo>
                  <a:cubicBezTo>
                    <a:pt x="35" y="29"/>
                    <a:pt x="29" y="37"/>
                    <a:pt x="17" y="37"/>
                  </a:cubicBezTo>
                  <a:cubicBezTo>
                    <a:pt x="6" y="37"/>
                    <a:pt x="0" y="29"/>
                    <a:pt x="0" y="19"/>
                  </a:cubicBezTo>
                  <a:cubicBezTo>
                    <a:pt x="0" y="8"/>
                    <a:pt x="6" y="0"/>
                    <a:pt x="17" y="0"/>
                  </a:cubicBezTo>
                  <a:close/>
                  <a:moveTo>
                    <a:pt x="17" y="31"/>
                  </a:moveTo>
                  <a:cubicBezTo>
                    <a:pt x="25" y="31"/>
                    <a:pt x="27" y="25"/>
                    <a:pt x="27" y="19"/>
                  </a:cubicBezTo>
                  <a:cubicBezTo>
                    <a:pt x="27" y="12"/>
                    <a:pt x="25" y="6"/>
                    <a:pt x="17" y="6"/>
                  </a:cubicBezTo>
                  <a:cubicBezTo>
                    <a:pt x="10" y="6"/>
                    <a:pt x="8" y="12"/>
                    <a:pt x="8" y="19"/>
                  </a:cubicBezTo>
                  <a:cubicBezTo>
                    <a:pt x="8" y="25"/>
                    <a:pt x="10" y="31"/>
                    <a:pt x="1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2" name="Freeform 1253"/>
            <p:cNvSpPr>
              <a:spLocks/>
            </p:cNvSpPr>
            <p:nvPr userDrawn="1"/>
          </p:nvSpPr>
          <p:spPr bwMode="auto">
            <a:xfrm>
              <a:off x="8088313" y="3806825"/>
              <a:ext cx="215900" cy="222250"/>
            </a:xfrm>
            <a:custGeom>
              <a:avLst/>
              <a:gdLst>
                <a:gd name="T0" fmla="*/ 0 w 136"/>
                <a:gd name="T1" fmla="*/ 0 h 140"/>
                <a:gd name="T2" fmla="*/ 38 w 136"/>
                <a:gd name="T3" fmla="*/ 0 h 140"/>
                <a:gd name="T4" fmla="*/ 70 w 136"/>
                <a:gd name="T5" fmla="*/ 95 h 140"/>
                <a:gd name="T6" fmla="*/ 70 w 136"/>
                <a:gd name="T7" fmla="*/ 95 h 140"/>
                <a:gd name="T8" fmla="*/ 98 w 136"/>
                <a:gd name="T9" fmla="*/ 0 h 140"/>
                <a:gd name="T10" fmla="*/ 136 w 136"/>
                <a:gd name="T11" fmla="*/ 0 h 140"/>
                <a:gd name="T12" fmla="*/ 136 w 136"/>
                <a:gd name="T13" fmla="*/ 140 h 140"/>
                <a:gd name="T14" fmla="*/ 108 w 136"/>
                <a:gd name="T15" fmla="*/ 140 h 140"/>
                <a:gd name="T16" fmla="*/ 108 w 136"/>
                <a:gd name="T17" fmla="*/ 42 h 140"/>
                <a:gd name="T18" fmla="*/ 108 w 136"/>
                <a:gd name="T19" fmla="*/ 42 h 140"/>
                <a:gd name="T20" fmla="*/ 80 w 136"/>
                <a:gd name="T21" fmla="*/ 140 h 140"/>
                <a:gd name="T22" fmla="*/ 56 w 136"/>
                <a:gd name="T23" fmla="*/ 140 h 140"/>
                <a:gd name="T24" fmla="*/ 28 w 136"/>
                <a:gd name="T25" fmla="*/ 42 h 140"/>
                <a:gd name="T26" fmla="*/ 24 w 136"/>
                <a:gd name="T27" fmla="*/ 42 h 140"/>
                <a:gd name="T28" fmla="*/ 24 w 136"/>
                <a:gd name="T29" fmla="*/ 140 h 140"/>
                <a:gd name="T30" fmla="*/ 0 w 136"/>
                <a:gd name="T31" fmla="*/ 140 h 140"/>
                <a:gd name="T32" fmla="*/ 0 w 136"/>
                <a:gd name="T3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6" h="140">
                  <a:moveTo>
                    <a:pt x="0" y="0"/>
                  </a:moveTo>
                  <a:lnTo>
                    <a:pt x="38" y="0"/>
                  </a:lnTo>
                  <a:lnTo>
                    <a:pt x="70" y="95"/>
                  </a:lnTo>
                  <a:lnTo>
                    <a:pt x="70" y="95"/>
                  </a:lnTo>
                  <a:lnTo>
                    <a:pt x="98" y="0"/>
                  </a:lnTo>
                  <a:lnTo>
                    <a:pt x="136" y="0"/>
                  </a:lnTo>
                  <a:lnTo>
                    <a:pt x="136" y="140"/>
                  </a:lnTo>
                  <a:lnTo>
                    <a:pt x="108" y="140"/>
                  </a:lnTo>
                  <a:lnTo>
                    <a:pt x="108" y="42"/>
                  </a:lnTo>
                  <a:lnTo>
                    <a:pt x="108" y="42"/>
                  </a:lnTo>
                  <a:lnTo>
                    <a:pt x="80" y="140"/>
                  </a:lnTo>
                  <a:lnTo>
                    <a:pt x="56" y="140"/>
                  </a:lnTo>
                  <a:lnTo>
                    <a:pt x="28" y="42"/>
                  </a:lnTo>
                  <a:lnTo>
                    <a:pt x="24" y="42"/>
                  </a:lnTo>
                  <a:lnTo>
                    <a:pt x="24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3" name="Freeform 1254"/>
            <p:cNvSpPr>
              <a:spLocks noEditPoints="1"/>
            </p:cNvSpPr>
            <p:nvPr userDrawn="1"/>
          </p:nvSpPr>
          <p:spPr bwMode="auto">
            <a:xfrm>
              <a:off x="8366125" y="3806825"/>
              <a:ext cx="160338" cy="222250"/>
            </a:xfrm>
            <a:custGeom>
              <a:avLst/>
              <a:gdLst>
                <a:gd name="T0" fmla="*/ 0 w 29"/>
                <a:gd name="T1" fmla="*/ 0 h 37"/>
                <a:gd name="T2" fmla="*/ 16 w 29"/>
                <a:gd name="T3" fmla="*/ 0 h 37"/>
                <a:gd name="T4" fmla="*/ 29 w 29"/>
                <a:gd name="T5" fmla="*/ 12 h 37"/>
                <a:gd name="T6" fmla="*/ 16 w 29"/>
                <a:gd name="T7" fmla="*/ 24 h 37"/>
                <a:gd name="T8" fmla="*/ 8 w 29"/>
                <a:gd name="T9" fmla="*/ 24 h 37"/>
                <a:gd name="T10" fmla="*/ 8 w 29"/>
                <a:gd name="T11" fmla="*/ 37 h 37"/>
                <a:gd name="T12" fmla="*/ 0 w 29"/>
                <a:gd name="T13" fmla="*/ 37 h 37"/>
                <a:gd name="T14" fmla="*/ 0 w 29"/>
                <a:gd name="T15" fmla="*/ 0 h 37"/>
                <a:gd name="T16" fmla="*/ 8 w 29"/>
                <a:gd name="T17" fmla="*/ 17 h 37"/>
                <a:gd name="T18" fmla="*/ 14 w 29"/>
                <a:gd name="T19" fmla="*/ 17 h 37"/>
                <a:gd name="T20" fmla="*/ 21 w 29"/>
                <a:gd name="T21" fmla="*/ 12 h 37"/>
                <a:gd name="T22" fmla="*/ 14 w 29"/>
                <a:gd name="T23" fmla="*/ 7 h 37"/>
                <a:gd name="T24" fmla="*/ 8 w 29"/>
                <a:gd name="T25" fmla="*/ 7 h 37"/>
                <a:gd name="T26" fmla="*/ 8 w 29"/>
                <a:gd name="T27" fmla="*/ 1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37">
                  <a:moveTo>
                    <a:pt x="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25" y="0"/>
                    <a:pt x="29" y="6"/>
                    <a:pt x="29" y="12"/>
                  </a:cubicBezTo>
                  <a:cubicBezTo>
                    <a:pt x="29" y="18"/>
                    <a:pt x="25" y="24"/>
                    <a:pt x="16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0" y="37"/>
                    <a:pt x="0" y="37"/>
                    <a:pt x="0" y="37"/>
                  </a:cubicBezTo>
                  <a:lnTo>
                    <a:pt x="0" y="0"/>
                  </a:lnTo>
                  <a:close/>
                  <a:moveTo>
                    <a:pt x="8" y="17"/>
                  </a:moveTo>
                  <a:cubicBezTo>
                    <a:pt x="14" y="17"/>
                    <a:pt x="14" y="17"/>
                    <a:pt x="14" y="17"/>
                  </a:cubicBezTo>
                  <a:cubicBezTo>
                    <a:pt x="18" y="17"/>
                    <a:pt x="21" y="17"/>
                    <a:pt x="21" y="12"/>
                  </a:cubicBezTo>
                  <a:cubicBezTo>
                    <a:pt x="21" y="7"/>
                    <a:pt x="18" y="7"/>
                    <a:pt x="14" y="7"/>
                  </a:cubicBezTo>
                  <a:cubicBezTo>
                    <a:pt x="8" y="7"/>
                    <a:pt x="8" y="7"/>
                    <a:pt x="8" y="7"/>
                  </a:cubicBezTo>
                  <a:lnTo>
                    <a:pt x="8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4" name="Freeform 1255"/>
            <p:cNvSpPr>
              <a:spLocks noEditPoints="1"/>
            </p:cNvSpPr>
            <p:nvPr userDrawn="1"/>
          </p:nvSpPr>
          <p:spPr bwMode="auto">
            <a:xfrm>
              <a:off x="8537575" y="3806825"/>
              <a:ext cx="193675" cy="222250"/>
            </a:xfrm>
            <a:custGeom>
              <a:avLst/>
              <a:gdLst>
                <a:gd name="T0" fmla="*/ 45 w 122"/>
                <a:gd name="T1" fmla="*/ 0 h 140"/>
                <a:gd name="T2" fmla="*/ 73 w 122"/>
                <a:gd name="T3" fmla="*/ 0 h 140"/>
                <a:gd name="T4" fmla="*/ 122 w 122"/>
                <a:gd name="T5" fmla="*/ 140 h 140"/>
                <a:gd name="T6" fmla="*/ 94 w 122"/>
                <a:gd name="T7" fmla="*/ 140 h 140"/>
                <a:gd name="T8" fmla="*/ 84 w 122"/>
                <a:gd name="T9" fmla="*/ 110 h 140"/>
                <a:gd name="T10" fmla="*/ 38 w 122"/>
                <a:gd name="T11" fmla="*/ 110 h 140"/>
                <a:gd name="T12" fmla="*/ 28 w 122"/>
                <a:gd name="T13" fmla="*/ 140 h 140"/>
                <a:gd name="T14" fmla="*/ 0 w 122"/>
                <a:gd name="T15" fmla="*/ 140 h 140"/>
                <a:gd name="T16" fmla="*/ 45 w 122"/>
                <a:gd name="T17" fmla="*/ 0 h 140"/>
                <a:gd name="T18" fmla="*/ 45 w 122"/>
                <a:gd name="T19" fmla="*/ 87 h 140"/>
                <a:gd name="T20" fmla="*/ 77 w 122"/>
                <a:gd name="T21" fmla="*/ 87 h 140"/>
                <a:gd name="T22" fmla="*/ 59 w 122"/>
                <a:gd name="T23" fmla="*/ 34 h 140"/>
                <a:gd name="T24" fmla="*/ 59 w 122"/>
                <a:gd name="T25" fmla="*/ 34 h 140"/>
                <a:gd name="T26" fmla="*/ 45 w 122"/>
                <a:gd name="T27" fmla="*/ 8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2" h="140">
                  <a:moveTo>
                    <a:pt x="45" y="0"/>
                  </a:moveTo>
                  <a:lnTo>
                    <a:pt x="73" y="0"/>
                  </a:lnTo>
                  <a:lnTo>
                    <a:pt x="122" y="140"/>
                  </a:lnTo>
                  <a:lnTo>
                    <a:pt x="94" y="140"/>
                  </a:lnTo>
                  <a:lnTo>
                    <a:pt x="84" y="110"/>
                  </a:lnTo>
                  <a:lnTo>
                    <a:pt x="38" y="110"/>
                  </a:lnTo>
                  <a:lnTo>
                    <a:pt x="28" y="140"/>
                  </a:lnTo>
                  <a:lnTo>
                    <a:pt x="0" y="140"/>
                  </a:lnTo>
                  <a:lnTo>
                    <a:pt x="45" y="0"/>
                  </a:lnTo>
                  <a:close/>
                  <a:moveTo>
                    <a:pt x="45" y="87"/>
                  </a:moveTo>
                  <a:lnTo>
                    <a:pt x="77" y="87"/>
                  </a:lnTo>
                  <a:lnTo>
                    <a:pt x="59" y="34"/>
                  </a:lnTo>
                  <a:lnTo>
                    <a:pt x="59" y="34"/>
                  </a:lnTo>
                  <a:lnTo>
                    <a:pt x="4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5" name="Freeform 1256"/>
            <p:cNvSpPr>
              <a:spLocks/>
            </p:cNvSpPr>
            <p:nvPr userDrawn="1"/>
          </p:nvSpPr>
          <p:spPr bwMode="auto">
            <a:xfrm>
              <a:off x="8770938" y="3806825"/>
              <a:ext cx="166688" cy="222250"/>
            </a:xfrm>
            <a:custGeom>
              <a:avLst/>
              <a:gdLst>
                <a:gd name="T0" fmla="*/ 0 w 105"/>
                <a:gd name="T1" fmla="*/ 0 h 140"/>
                <a:gd name="T2" fmla="*/ 28 w 105"/>
                <a:gd name="T3" fmla="*/ 0 h 140"/>
                <a:gd name="T4" fmla="*/ 80 w 105"/>
                <a:gd name="T5" fmla="*/ 95 h 140"/>
                <a:gd name="T6" fmla="*/ 80 w 105"/>
                <a:gd name="T7" fmla="*/ 95 h 140"/>
                <a:gd name="T8" fmla="*/ 80 w 105"/>
                <a:gd name="T9" fmla="*/ 0 h 140"/>
                <a:gd name="T10" fmla="*/ 105 w 105"/>
                <a:gd name="T11" fmla="*/ 0 h 140"/>
                <a:gd name="T12" fmla="*/ 105 w 105"/>
                <a:gd name="T13" fmla="*/ 140 h 140"/>
                <a:gd name="T14" fmla="*/ 77 w 105"/>
                <a:gd name="T15" fmla="*/ 140 h 140"/>
                <a:gd name="T16" fmla="*/ 24 w 105"/>
                <a:gd name="T17" fmla="*/ 45 h 140"/>
                <a:gd name="T18" fmla="*/ 24 w 105"/>
                <a:gd name="T19" fmla="*/ 45 h 140"/>
                <a:gd name="T20" fmla="*/ 24 w 105"/>
                <a:gd name="T21" fmla="*/ 140 h 140"/>
                <a:gd name="T22" fmla="*/ 0 w 105"/>
                <a:gd name="T23" fmla="*/ 140 h 140"/>
                <a:gd name="T24" fmla="*/ 0 w 105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40">
                  <a:moveTo>
                    <a:pt x="0" y="0"/>
                  </a:moveTo>
                  <a:lnTo>
                    <a:pt x="28" y="0"/>
                  </a:lnTo>
                  <a:lnTo>
                    <a:pt x="80" y="95"/>
                  </a:lnTo>
                  <a:lnTo>
                    <a:pt x="80" y="95"/>
                  </a:lnTo>
                  <a:lnTo>
                    <a:pt x="80" y="0"/>
                  </a:lnTo>
                  <a:lnTo>
                    <a:pt x="105" y="0"/>
                  </a:lnTo>
                  <a:lnTo>
                    <a:pt x="105" y="140"/>
                  </a:lnTo>
                  <a:lnTo>
                    <a:pt x="77" y="140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24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6" name="Freeform 1257"/>
            <p:cNvSpPr>
              <a:spLocks/>
            </p:cNvSpPr>
            <p:nvPr userDrawn="1"/>
          </p:nvSpPr>
          <p:spPr bwMode="auto">
            <a:xfrm>
              <a:off x="8975725" y="3806825"/>
              <a:ext cx="193675" cy="222250"/>
            </a:xfrm>
            <a:custGeom>
              <a:avLst/>
              <a:gdLst>
                <a:gd name="T0" fmla="*/ 46 w 122"/>
                <a:gd name="T1" fmla="*/ 87 h 140"/>
                <a:gd name="T2" fmla="*/ 0 w 122"/>
                <a:gd name="T3" fmla="*/ 0 h 140"/>
                <a:gd name="T4" fmla="*/ 32 w 122"/>
                <a:gd name="T5" fmla="*/ 0 h 140"/>
                <a:gd name="T6" fmla="*/ 60 w 122"/>
                <a:gd name="T7" fmla="*/ 57 h 140"/>
                <a:gd name="T8" fmla="*/ 91 w 122"/>
                <a:gd name="T9" fmla="*/ 0 h 140"/>
                <a:gd name="T10" fmla="*/ 122 w 122"/>
                <a:gd name="T11" fmla="*/ 0 h 140"/>
                <a:gd name="T12" fmla="*/ 73 w 122"/>
                <a:gd name="T13" fmla="*/ 87 h 140"/>
                <a:gd name="T14" fmla="*/ 73 w 122"/>
                <a:gd name="T15" fmla="*/ 140 h 140"/>
                <a:gd name="T16" fmla="*/ 46 w 122"/>
                <a:gd name="T17" fmla="*/ 140 h 140"/>
                <a:gd name="T18" fmla="*/ 46 w 122"/>
                <a:gd name="T19" fmla="*/ 8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40">
                  <a:moveTo>
                    <a:pt x="46" y="87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60" y="57"/>
                  </a:lnTo>
                  <a:lnTo>
                    <a:pt x="91" y="0"/>
                  </a:lnTo>
                  <a:lnTo>
                    <a:pt x="122" y="0"/>
                  </a:lnTo>
                  <a:lnTo>
                    <a:pt x="73" y="87"/>
                  </a:lnTo>
                  <a:lnTo>
                    <a:pt x="73" y="140"/>
                  </a:lnTo>
                  <a:lnTo>
                    <a:pt x="46" y="140"/>
                  </a:lnTo>
                  <a:lnTo>
                    <a:pt x="46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53" name="StoraEnso"/>
          <p:cNvGrpSpPr/>
          <p:nvPr userDrawn="1"/>
        </p:nvGrpSpPr>
        <p:grpSpPr>
          <a:xfrm>
            <a:off x="10672091" y="-79"/>
            <a:ext cx="1004400" cy="1506661"/>
            <a:chOff x="10672091" y="-79"/>
            <a:chExt cx="1004400" cy="1506661"/>
          </a:xfrm>
        </p:grpSpPr>
        <p:sp>
          <p:nvSpPr>
            <p:cNvPr id="54" name="White box"/>
            <p:cNvSpPr/>
            <p:nvPr userDrawn="1"/>
          </p:nvSpPr>
          <p:spPr>
            <a:xfrm>
              <a:off x="10672091" y="-79"/>
              <a:ext cx="1004400" cy="15066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55" name="Logotype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9199" y="540000"/>
              <a:ext cx="710185" cy="8503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5790113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6181725"/>
            <a:ext cx="8156575" cy="201613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bg1"/>
                </a:solidFill>
              </a:defRPr>
            </a:lvl1pPr>
            <a:lvl2pPr marL="177800" indent="0">
              <a:buNone/>
              <a:defRPr sz="900"/>
            </a:lvl2pPr>
            <a:lvl3pPr marL="360000" indent="0">
              <a:buNone/>
              <a:defRPr sz="900"/>
            </a:lvl3pPr>
            <a:lvl4pPr marL="539025" indent="0">
              <a:buNone/>
              <a:defRPr sz="900"/>
            </a:lvl4pPr>
            <a:lvl5pPr marL="718525" indent="0">
              <a:buNone/>
              <a:defRPr sz="900"/>
            </a:lvl5pPr>
          </a:lstStyle>
          <a:p>
            <a:pPr lvl="0"/>
            <a:r>
              <a:rPr lang="fi-FI"/>
              <a:t>Creator</a:t>
            </a:r>
            <a:endParaRPr lang="fi-FI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50863" y="657225"/>
            <a:ext cx="8156575" cy="2973073"/>
          </a:xfrm>
        </p:spPr>
        <p:txBody>
          <a:bodyPr anchor="b"/>
          <a:lstStyle>
            <a:lvl1pPr>
              <a:defRPr sz="5300" b="1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863" y="3899392"/>
            <a:ext cx="8156575" cy="1500187"/>
          </a:xfrm>
        </p:spPr>
        <p:txBody>
          <a:bodyPr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  <a:endParaRPr lang="fi-FI" dirty="0"/>
          </a:p>
        </p:txBody>
      </p:sp>
      <p:grpSp>
        <p:nvGrpSpPr>
          <p:cNvPr id="15" name="Tagline"/>
          <p:cNvGrpSpPr>
            <a:grpSpLocks noChangeAspect="1"/>
          </p:cNvGrpSpPr>
          <p:nvPr userDrawn="1"/>
        </p:nvGrpSpPr>
        <p:grpSpPr>
          <a:xfrm>
            <a:off x="9391516" y="6262684"/>
            <a:ext cx="2259146" cy="76204"/>
            <a:chOff x="2967038" y="3806825"/>
            <a:chExt cx="6202362" cy="222250"/>
          </a:xfrm>
          <a:solidFill>
            <a:schemeClr val="bg1"/>
          </a:solidFill>
        </p:grpSpPr>
        <p:sp>
          <p:nvSpPr>
            <p:cNvPr id="16" name="Freeform 1230"/>
            <p:cNvSpPr>
              <a:spLocks/>
            </p:cNvSpPr>
            <p:nvPr userDrawn="1"/>
          </p:nvSpPr>
          <p:spPr bwMode="auto">
            <a:xfrm>
              <a:off x="2967038" y="3806825"/>
              <a:ext cx="166688" cy="222250"/>
            </a:xfrm>
            <a:custGeom>
              <a:avLst/>
              <a:gdLst>
                <a:gd name="T0" fmla="*/ 39 w 105"/>
                <a:gd name="T1" fmla="*/ 27 h 140"/>
                <a:gd name="T2" fmla="*/ 0 w 105"/>
                <a:gd name="T3" fmla="*/ 27 h 140"/>
                <a:gd name="T4" fmla="*/ 0 w 105"/>
                <a:gd name="T5" fmla="*/ 0 h 140"/>
                <a:gd name="T6" fmla="*/ 105 w 105"/>
                <a:gd name="T7" fmla="*/ 0 h 140"/>
                <a:gd name="T8" fmla="*/ 105 w 105"/>
                <a:gd name="T9" fmla="*/ 27 h 140"/>
                <a:gd name="T10" fmla="*/ 67 w 105"/>
                <a:gd name="T11" fmla="*/ 27 h 140"/>
                <a:gd name="T12" fmla="*/ 67 w 105"/>
                <a:gd name="T13" fmla="*/ 140 h 140"/>
                <a:gd name="T14" fmla="*/ 39 w 105"/>
                <a:gd name="T15" fmla="*/ 140 h 140"/>
                <a:gd name="T16" fmla="*/ 39 w 105"/>
                <a:gd name="T17" fmla="*/ 2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40">
                  <a:moveTo>
                    <a:pt x="39" y="27"/>
                  </a:moveTo>
                  <a:lnTo>
                    <a:pt x="0" y="27"/>
                  </a:lnTo>
                  <a:lnTo>
                    <a:pt x="0" y="0"/>
                  </a:lnTo>
                  <a:lnTo>
                    <a:pt x="105" y="0"/>
                  </a:lnTo>
                  <a:lnTo>
                    <a:pt x="105" y="27"/>
                  </a:lnTo>
                  <a:lnTo>
                    <a:pt x="67" y="27"/>
                  </a:lnTo>
                  <a:lnTo>
                    <a:pt x="67" y="140"/>
                  </a:lnTo>
                  <a:lnTo>
                    <a:pt x="39" y="140"/>
                  </a:lnTo>
                  <a:lnTo>
                    <a:pt x="39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form 1231"/>
            <p:cNvSpPr>
              <a:spLocks/>
            </p:cNvSpPr>
            <p:nvPr userDrawn="1"/>
          </p:nvSpPr>
          <p:spPr bwMode="auto">
            <a:xfrm>
              <a:off x="3173413" y="3806825"/>
              <a:ext cx="166688" cy="222250"/>
            </a:xfrm>
            <a:custGeom>
              <a:avLst/>
              <a:gdLst>
                <a:gd name="T0" fmla="*/ 0 w 105"/>
                <a:gd name="T1" fmla="*/ 0 h 140"/>
                <a:gd name="T2" fmla="*/ 28 w 105"/>
                <a:gd name="T3" fmla="*/ 0 h 140"/>
                <a:gd name="T4" fmla="*/ 28 w 105"/>
                <a:gd name="T5" fmla="*/ 53 h 140"/>
                <a:gd name="T6" fmla="*/ 77 w 105"/>
                <a:gd name="T7" fmla="*/ 53 h 140"/>
                <a:gd name="T8" fmla="*/ 77 w 105"/>
                <a:gd name="T9" fmla="*/ 0 h 140"/>
                <a:gd name="T10" fmla="*/ 105 w 105"/>
                <a:gd name="T11" fmla="*/ 0 h 140"/>
                <a:gd name="T12" fmla="*/ 105 w 105"/>
                <a:gd name="T13" fmla="*/ 140 h 140"/>
                <a:gd name="T14" fmla="*/ 77 w 105"/>
                <a:gd name="T15" fmla="*/ 140 h 140"/>
                <a:gd name="T16" fmla="*/ 77 w 105"/>
                <a:gd name="T17" fmla="*/ 79 h 140"/>
                <a:gd name="T18" fmla="*/ 28 w 105"/>
                <a:gd name="T19" fmla="*/ 79 h 140"/>
                <a:gd name="T20" fmla="*/ 28 w 105"/>
                <a:gd name="T21" fmla="*/ 140 h 140"/>
                <a:gd name="T22" fmla="*/ 0 w 105"/>
                <a:gd name="T23" fmla="*/ 140 h 140"/>
                <a:gd name="T24" fmla="*/ 0 w 105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40">
                  <a:moveTo>
                    <a:pt x="0" y="0"/>
                  </a:moveTo>
                  <a:lnTo>
                    <a:pt x="28" y="0"/>
                  </a:lnTo>
                  <a:lnTo>
                    <a:pt x="28" y="53"/>
                  </a:lnTo>
                  <a:lnTo>
                    <a:pt x="77" y="53"/>
                  </a:lnTo>
                  <a:lnTo>
                    <a:pt x="77" y="0"/>
                  </a:lnTo>
                  <a:lnTo>
                    <a:pt x="105" y="0"/>
                  </a:lnTo>
                  <a:lnTo>
                    <a:pt x="105" y="140"/>
                  </a:lnTo>
                  <a:lnTo>
                    <a:pt x="77" y="140"/>
                  </a:lnTo>
                  <a:lnTo>
                    <a:pt x="77" y="79"/>
                  </a:lnTo>
                  <a:lnTo>
                    <a:pt x="28" y="79"/>
                  </a:lnTo>
                  <a:lnTo>
                    <a:pt x="28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form 1232"/>
            <p:cNvSpPr>
              <a:spLocks/>
            </p:cNvSpPr>
            <p:nvPr userDrawn="1"/>
          </p:nvSpPr>
          <p:spPr bwMode="auto">
            <a:xfrm>
              <a:off x="3395663" y="3806825"/>
              <a:ext cx="153988" cy="222250"/>
            </a:xfrm>
            <a:custGeom>
              <a:avLst/>
              <a:gdLst>
                <a:gd name="T0" fmla="*/ 0 w 97"/>
                <a:gd name="T1" fmla="*/ 0 h 140"/>
                <a:gd name="T2" fmla="*/ 94 w 97"/>
                <a:gd name="T3" fmla="*/ 0 h 140"/>
                <a:gd name="T4" fmla="*/ 94 w 97"/>
                <a:gd name="T5" fmla="*/ 27 h 140"/>
                <a:gd name="T6" fmla="*/ 28 w 97"/>
                <a:gd name="T7" fmla="*/ 27 h 140"/>
                <a:gd name="T8" fmla="*/ 28 w 97"/>
                <a:gd name="T9" fmla="*/ 57 h 140"/>
                <a:gd name="T10" fmla="*/ 90 w 97"/>
                <a:gd name="T11" fmla="*/ 57 h 140"/>
                <a:gd name="T12" fmla="*/ 90 w 97"/>
                <a:gd name="T13" fmla="*/ 79 h 140"/>
                <a:gd name="T14" fmla="*/ 28 w 97"/>
                <a:gd name="T15" fmla="*/ 79 h 140"/>
                <a:gd name="T16" fmla="*/ 28 w 97"/>
                <a:gd name="T17" fmla="*/ 113 h 140"/>
                <a:gd name="T18" fmla="*/ 97 w 97"/>
                <a:gd name="T19" fmla="*/ 113 h 140"/>
                <a:gd name="T20" fmla="*/ 97 w 97"/>
                <a:gd name="T21" fmla="*/ 140 h 140"/>
                <a:gd name="T22" fmla="*/ 0 w 97"/>
                <a:gd name="T23" fmla="*/ 140 h 140"/>
                <a:gd name="T24" fmla="*/ 0 w 97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40">
                  <a:moveTo>
                    <a:pt x="0" y="0"/>
                  </a:moveTo>
                  <a:lnTo>
                    <a:pt x="94" y="0"/>
                  </a:lnTo>
                  <a:lnTo>
                    <a:pt x="94" y="27"/>
                  </a:lnTo>
                  <a:lnTo>
                    <a:pt x="28" y="27"/>
                  </a:lnTo>
                  <a:lnTo>
                    <a:pt x="28" y="57"/>
                  </a:lnTo>
                  <a:lnTo>
                    <a:pt x="90" y="57"/>
                  </a:lnTo>
                  <a:lnTo>
                    <a:pt x="90" y="79"/>
                  </a:lnTo>
                  <a:lnTo>
                    <a:pt x="28" y="79"/>
                  </a:lnTo>
                  <a:lnTo>
                    <a:pt x="28" y="113"/>
                  </a:lnTo>
                  <a:lnTo>
                    <a:pt x="97" y="113"/>
                  </a:lnTo>
                  <a:lnTo>
                    <a:pt x="97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form 1233"/>
            <p:cNvSpPr>
              <a:spLocks noEditPoints="1"/>
            </p:cNvSpPr>
            <p:nvPr userDrawn="1"/>
          </p:nvSpPr>
          <p:spPr bwMode="auto">
            <a:xfrm>
              <a:off x="3711575" y="3806825"/>
              <a:ext cx="171450" cy="222250"/>
            </a:xfrm>
            <a:custGeom>
              <a:avLst/>
              <a:gdLst>
                <a:gd name="T0" fmla="*/ 0 w 31"/>
                <a:gd name="T1" fmla="*/ 0 h 37"/>
                <a:gd name="T2" fmla="*/ 20 w 31"/>
                <a:gd name="T3" fmla="*/ 0 h 37"/>
                <a:gd name="T4" fmla="*/ 30 w 31"/>
                <a:gd name="T5" fmla="*/ 10 h 37"/>
                <a:gd name="T6" fmla="*/ 24 w 31"/>
                <a:gd name="T7" fmla="*/ 20 h 37"/>
                <a:gd name="T8" fmla="*/ 24 w 31"/>
                <a:gd name="T9" fmla="*/ 20 h 37"/>
                <a:gd name="T10" fmla="*/ 30 w 31"/>
                <a:gd name="T11" fmla="*/ 28 h 37"/>
                <a:gd name="T12" fmla="*/ 31 w 31"/>
                <a:gd name="T13" fmla="*/ 37 h 37"/>
                <a:gd name="T14" fmla="*/ 23 w 31"/>
                <a:gd name="T15" fmla="*/ 37 h 37"/>
                <a:gd name="T16" fmla="*/ 22 w 31"/>
                <a:gd name="T17" fmla="*/ 28 h 37"/>
                <a:gd name="T18" fmla="*/ 16 w 31"/>
                <a:gd name="T19" fmla="*/ 22 h 37"/>
                <a:gd name="T20" fmla="*/ 8 w 31"/>
                <a:gd name="T21" fmla="*/ 22 h 37"/>
                <a:gd name="T22" fmla="*/ 8 w 31"/>
                <a:gd name="T23" fmla="*/ 37 h 37"/>
                <a:gd name="T24" fmla="*/ 0 w 31"/>
                <a:gd name="T25" fmla="*/ 37 h 37"/>
                <a:gd name="T26" fmla="*/ 0 w 31"/>
                <a:gd name="T27" fmla="*/ 0 h 37"/>
                <a:gd name="T28" fmla="*/ 8 w 31"/>
                <a:gd name="T29" fmla="*/ 17 h 37"/>
                <a:gd name="T30" fmla="*/ 17 w 31"/>
                <a:gd name="T31" fmla="*/ 17 h 37"/>
                <a:gd name="T32" fmla="*/ 22 w 31"/>
                <a:gd name="T33" fmla="*/ 12 h 37"/>
                <a:gd name="T34" fmla="*/ 17 w 31"/>
                <a:gd name="T35" fmla="*/ 7 h 37"/>
                <a:gd name="T36" fmla="*/ 8 w 31"/>
                <a:gd name="T37" fmla="*/ 7 h 37"/>
                <a:gd name="T38" fmla="*/ 8 w 31"/>
                <a:gd name="T39" fmla="*/ 1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37">
                  <a:moveTo>
                    <a:pt x="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6" y="0"/>
                    <a:pt x="30" y="5"/>
                    <a:pt x="30" y="10"/>
                  </a:cubicBezTo>
                  <a:cubicBezTo>
                    <a:pt x="30" y="15"/>
                    <a:pt x="28" y="18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8" y="21"/>
                    <a:pt x="29" y="24"/>
                    <a:pt x="30" y="28"/>
                  </a:cubicBezTo>
                  <a:cubicBezTo>
                    <a:pt x="30" y="30"/>
                    <a:pt x="30" y="35"/>
                    <a:pt x="31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2" y="34"/>
                    <a:pt x="22" y="31"/>
                    <a:pt x="22" y="28"/>
                  </a:cubicBezTo>
                  <a:cubicBezTo>
                    <a:pt x="21" y="24"/>
                    <a:pt x="20" y="22"/>
                    <a:pt x="16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0" y="37"/>
                    <a:pt x="0" y="37"/>
                    <a:pt x="0" y="37"/>
                  </a:cubicBezTo>
                  <a:lnTo>
                    <a:pt x="0" y="0"/>
                  </a:lnTo>
                  <a:close/>
                  <a:moveTo>
                    <a:pt x="8" y="17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20" y="17"/>
                    <a:pt x="22" y="15"/>
                    <a:pt x="22" y="12"/>
                  </a:cubicBezTo>
                  <a:cubicBezTo>
                    <a:pt x="22" y="8"/>
                    <a:pt x="20" y="7"/>
                    <a:pt x="17" y="7"/>
                  </a:cubicBezTo>
                  <a:cubicBezTo>
                    <a:pt x="8" y="7"/>
                    <a:pt x="8" y="7"/>
                    <a:pt x="8" y="7"/>
                  </a:cubicBezTo>
                  <a:lnTo>
                    <a:pt x="8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form 1234"/>
            <p:cNvSpPr>
              <a:spLocks/>
            </p:cNvSpPr>
            <p:nvPr userDrawn="1"/>
          </p:nvSpPr>
          <p:spPr bwMode="auto">
            <a:xfrm>
              <a:off x="3933825" y="3806825"/>
              <a:ext cx="149225" cy="222250"/>
            </a:xfrm>
            <a:custGeom>
              <a:avLst/>
              <a:gdLst>
                <a:gd name="T0" fmla="*/ 0 w 94"/>
                <a:gd name="T1" fmla="*/ 0 h 140"/>
                <a:gd name="T2" fmla="*/ 94 w 94"/>
                <a:gd name="T3" fmla="*/ 0 h 140"/>
                <a:gd name="T4" fmla="*/ 94 w 94"/>
                <a:gd name="T5" fmla="*/ 27 h 140"/>
                <a:gd name="T6" fmla="*/ 27 w 94"/>
                <a:gd name="T7" fmla="*/ 27 h 140"/>
                <a:gd name="T8" fmla="*/ 27 w 94"/>
                <a:gd name="T9" fmla="*/ 57 h 140"/>
                <a:gd name="T10" fmla="*/ 87 w 94"/>
                <a:gd name="T11" fmla="*/ 57 h 140"/>
                <a:gd name="T12" fmla="*/ 87 w 94"/>
                <a:gd name="T13" fmla="*/ 79 h 140"/>
                <a:gd name="T14" fmla="*/ 27 w 94"/>
                <a:gd name="T15" fmla="*/ 79 h 140"/>
                <a:gd name="T16" fmla="*/ 27 w 94"/>
                <a:gd name="T17" fmla="*/ 113 h 140"/>
                <a:gd name="T18" fmla="*/ 94 w 94"/>
                <a:gd name="T19" fmla="*/ 113 h 140"/>
                <a:gd name="T20" fmla="*/ 94 w 94"/>
                <a:gd name="T21" fmla="*/ 140 h 140"/>
                <a:gd name="T22" fmla="*/ 0 w 94"/>
                <a:gd name="T23" fmla="*/ 140 h 140"/>
                <a:gd name="T24" fmla="*/ 0 w 94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40">
                  <a:moveTo>
                    <a:pt x="0" y="0"/>
                  </a:moveTo>
                  <a:lnTo>
                    <a:pt x="94" y="0"/>
                  </a:lnTo>
                  <a:lnTo>
                    <a:pt x="94" y="27"/>
                  </a:lnTo>
                  <a:lnTo>
                    <a:pt x="27" y="27"/>
                  </a:lnTo>
                  <a:lnTo>
                    <a:pt x="27" y="57"/>
                  </a:lnTo>
                  <a:lnTo>
                    <a:pt x="87" y="57"/>
                  </a:lnTo>
                  <a:lnTo>
                    <a:pt x="87" y="79"/>
                  </a:lnTo>
                  <a:lnTo>
                    <a:pt x="27" y="79"/>
                  </a:lnTo>
                  <a:lnTo>
                    <a:pt x="27" y="113"/>
                  </a:lnTo>
                  <a:lnTo>
                    <a:pt x="94" y="113"/>
                  </a:lnTo>
                  <a:lnTo>
                    <a:pt x="94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form 1235"/>
            <p:cNvSpPr>
              <a:spLocks/>
            </p:cNvSpPr>
            <p:nvPr userDrawn="1"/>
          </p:nvSpPr>
          <p:spPr bwMode="auto">
            <a:xfrm>
              <a:off x="4132263" y="3806825"/>
              <a:ext cx="173038" cy="222250"/>
            </a:xfrm>
            <a:custGeom>
              <a:avLst/>
              <a:gdLst>
                <a:gd name="T0" fmla="*/ 0 w 109"/>
                <a:gd name="T1" fmla="*/ 0 h 140"/>
                <a:gd name="T2" fmla="*/ 28 w 109"/>
                <a:gd name="T3" fmla="*/ 0 h 140"/>
                <a:gd name="T4" fmla="*/ 81 w 109"/>
                <a:gd name="T5" fmla="*/ 95 h 140"/>
                <a:gd name="T6" fmla="*/ 84 w 109"/>
                <a:gd name="T7" fmla="*/ 95 h 140"/>
                <a:gd name="T8" fmla="*/ 84 w 109"/>
                <a:gd name="T9" fmla="*/ 0 h 140"/>
                <a:gd name="T10" fmla="*/ 109 w 109"/>
                <a:gd name="T11" fmla="*/ 0 h 140"/>
                <a:gd name="T12" fmla="*/ 109 w 109"/>
                <a:gd name="T13" fmla="*/ 140 h 140"/>
                <a:gd name="T14" fmla="*/ 81 w 109"/>
                <a:gd name="T15" fmla="*/ 140 h 140"/>
                <a:gd name="T16" fmla="*/ 28 w 109"/>
                <a:gd name="T17" fmla="*/ 45 h 140"/>
                <a:gd name="T18" fmla="*/ 28 w 109"/>
                <a:gd name="T19" fmla="*/ 45 h 140"/>
                <a:gd name="T20" fmla="*/ 28 w 109"/>
                <a:gd name="T21" fmla="*/ 140 h 140"/>
                <a:gd name="T22" fmla="*/ 0 w 109"/>
                <a:gd name="T23" fmla="*/ 140 h 140"/>
                <a:gd name="T24" fmla="*/ 0 w 109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140">
                  <a:moveTo>
                    <a:pt x="0" y="0"/>
                  </a:moveTo>
                  <a:lnTo>
                    <a:pt x="28" y="0"/>
                  </a:lnTo>
                  <a:lnTo>
                    <a:pt x="81" y="95"/>
                  </a:lnTo>
                  <a:lnTo>
                    <a:pt x="84" y="95"/>
                  </a:lnTo>
                  <a:lnTo>
                    <a:pt x="84" y="0"/>
                  </a:lnTo>
                  <a:lnTo>
                    <a:pt x="109" y="0"/>
                  </a:lnTo>
                  <a:lnTo>
                    <a:pt x="109" y="140"/>
                  </a:lnTo>
                  <a:lnTo>
                    <a:pt x="81" y="140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" name="Freeform 1236"/>
            <p:cNvSpPr>
              <a:spLocks/>
            </p:cNvSpPr>
            <p:nvPr userDrawn="1"/>
          </p:nvSpPr>
          <p:spPr bwMode="auto">
            <a:xfrm>
              <a:off x="4360863" y="3806825"/>
              <a:ext cx="153988" cy="222250"/>
            </a:xfrm>
            <a:custGeom>
              <a:avLst/>
              <a:gdLst>
                <a:gd name="T0" fmla="*/ 0 w 97"/>
                <a:gd name="T1" fmla="*/ 0 h 140"/>
                <a:gd name="T2" fmla="*/ 94 w 97"/>
                <a:gd name="T3" fmla="*/ 0 h 140"/>
                <a:gd name="T4" fmla="*/ 94 w 97"/>
                <a:gd name="T5" fmla="*/ 27 h 140"/>
                <a:gd name="T6" fmla="*/ 28 w 97"/>
                <a:gd name="T7" fmla="*/ 27 h 140"/>
                <a:gd name="T8" fmla="*/ 28 w 97"/>
                <a:gd name="T9" fmla="*/ 57 h 140"/>
                <a:gd name="T10" fmla="*/ 90 w 97"/>
                <a:gd name="T11" fmla="*/ 57 h 140"/>
                <a:gd name="T12" fmla="*/ 90 w 97"/>
                <a:gd name="T13" fmla="*/ 79 h 140"/>
                <a:gd name="T14" fmla="*/ 28 w 97"/>
                <a:gd name="T15" fmla="*/ 79 h 140"/>
                <a:gd name="T16" fmla="*/ 28 w 97"/>
                <a:gd name="T17" fmla="*/ 113 h 140"/>
                <a:gd name="T18" fmla="*/ 97 w 97"/>
                <a:gd name="T19" fmla="*/ 113 h 140"/>
                <a:gd name="T20" fmla="*/ 97 w 97"/>
                <a:gd name="T21" fmla="*/ 140 h 140"/>
                <a:gd name="T22" fmla="*/ 0 w 97"/>
                <a:gd name="T23" fmla="*/ 140 h 140"/>
                <a:gd name="T24" fmla="*/ 0 w 97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40">
                  <a:moveTo>
                    <a:pt x="0" y="0"/>
                  </a:moveTo>
                  <a:lnTo>
                    <a:pt x="94" y="0"/>
                  </a:lnTo>
                  <a:lnTo>
                    <a:pt x="94" y="27"/>
                  </a:lnTo>
                  <a:lnTo>
                    <a:pt x="28" y="27"/>
                  </a:lnTo>
                  <a:lnTo>
                    <a:pt x="28" y="57"/>
                  </a:lnTo>
                  <a:lnTo>
                    <a:pt x="90" y="57"/>
                  </a:lnTo>
                  <a:lnTo>
                    <a:pt x="90" y="79"/>
                  </a:lnTo>
                  <a:lnTo>
                    <a:pt x="28" y="79"/>
                  </a:lnTo>
                  <a:lnTo>
                    <a:pt x="28" y="113"/>
                  </a:lnTo>
                  <a:lnTo>
                    <a:pt x="97" y="113"/>
                  </a:lnTo>
                  <a:lnTo>
                    <a:pt x="97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7" name="Freeform 1237"/>
            <p:cNvSpPr>
              <a:spLocks/>
            </p:cNvSpPr>
            <p:nvPr userDrawn="1"/>
          </p:nvSpPr>
          <p:spPr bwMode="auto">
            <a:xfrm>
              <a:off x="4548188" y="3806825"/>
              <a:ext cx="266700" cy="222250"/>
            </a:xfrm>
            <a:custGeom>
              <a:avLst/>
              <a:gdLst>
                <a:gd name="T0" fmla="*/ 133 w 168"/>
                <a:gd name="T1" fmla="*/ 140 h 140"/>
                <a:gd name="T2" fmla="*/ 105 w 168"/>
                <a:gd name="T3" fmla="*/ 140 h 140"/>
                <a:gd name="T4" fmla="*/ 84 w 168"/>
                <a:gd name="T5" fmla="*/ 45 h 140"/>
                <a:gd name="T6" fmla="*/ 84 w 168"/>
                <a:gd name="T7" fmla="*/ 45 h 140"/>
                <a:gd name="T8" fmla="*/ 63 w 168"/>
                <a:gd name="T9" fmla="*/ 140 h 140"/>
                <a:gd name="T10" fmla="*/ 35 w 168"/>
                <a:gd name="T11" fmla="*/ 140 h 140"/>
                <a:gd name="T12" fmla="*/ 0 w 168"/>
                <a:gd name="T13" fmla="*/ 0 h 140"/>
                <a:gd name="T14" fmla="*/ 28 w 168"/>
                <a:gd name="T15" fmla="*/ 0 h 140"/>
                <a:gd name="T16" fmla="*/ 49 w 168"/>
                <a:gd name="T17" fmla="*/ 95 h 140"/>
                <a:gd name="T18" fmla="*/ 49 w 168"/>
                <a:gd name="T19" fmla="*/ 95 h 140"/>
                <a:gd name="T20" fmla="*/ 70 w 168"/>
                <a:gd name="T21" fmla="*/ 0 h 140"/>
                <a:gd name="T22" fmla="*/ 98 w 168"/>
                <a:gd name="T23" fmla="*/ 0 h 140"/>
                <a:gd name="T24" fmla="*/ 119 w 168"/>
                <a:gd name="T25" fmla="*/ 95 h 140"/>
                <a:gd name="T26" fmla="*/ 119 w 168"/>
                <a:gd name="T27" fmla="*/ 95 h 140"/>
                <a:gd name="T28" fmla="*/ 140 w 168"/>
                <a:gd name="T29" fmla="*/ 0 h 140"/>
                <a:gd name="T30" fmla="*/ 168 w 168"/>
                <a:gd name="T31" fmla="*/ 0 h 140"/>
                <a:gd name="T32" fmla="*/ 133 w 168"/>
                <a:gd name="T33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8" h="140">
                  <a:moveTo>
                    <a:pt x="133" y="140"/>
                  </a:moveTo>
                  <a:lnTo>
                    <a:pt x="105" y="140"/>
                  </a:lnTo>
                  <a:lnTo>
                    <a:pt x="84" y="45"/>
                  </a:lnTo>
                  <a:lnTo>
                    <a:pt x="84" y="45"/>
                  </a:lnTo>
                  <a:lnTo>
                    <a:pt x="63" y="140"/>
                  </a:lnTo>
                  <a:lnTo>
                    <a:pt x="35" y="140"/>
                  </a:lnTo>
                  <a:lnTo>
                    <a:pt x="0" y="0"/>
                  </a:lnTo>
                  <a:lnTo>
                    <a:pt x="28" y="0"/>
                  </a:lnTo>
                  <a:lnTo>
                    <a:pt x="49" y="95"/>
                  </a:lnTo>
                  <a:lnTo>
                    <a:pt x="49" y="95"/>
                  </a:lnTo>
                  <a:lnTo>
                    <a:pt x="70" y="0"/>
                  </a:lnTo>
                  <a:lnTo>
                    <a:pt x="98" y="0"/>
                  </a:lnTo>
                  <a:lnTo>
                    <a:pt x="119" y="95"/>
                  </a:lnTo>
                  <a:lnTo>
                    <a:pt x="119" y="95"/>
                  </a:lnTo>
                  <a:lnTo>
                    <a:pt x="140" y="0"/>
                  </a:lnTo>
                  <a:lnTo>
                    <a:pt x="168" y="0"/>
                  </a:lnTo>
                  <a:lnTo>
                    <a:pt x="133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8" name="Freeform 1238"/>
            <p:cNvSpPr>
              <a:spLocks noEditPoints="1"/>
            </p:cNvSpPr>
            <p:nvPr userDrawn="1"/>
          </p:nvSpPr>
          <p:spPr bwMode="auto">
            <a:xfrm>
              <a:off x="4810125" y="3806825"/>
              <a:ext cx="193675" cy="222250"/>
            </a:xfrm>
            <a:custGeom>
              <a:avLst/>
              <a:gdLst>
                <a:gd name="T0" fmla="*/ 49 w 122"/>
                <a:gd name="T1" fmla="*/ 0 h 140"/>
                <a:gd name="T2" fmla="*/ 77 w 122"/>
                <a:gd name="T3" fmla="*/ 0 h 140"/>
                <a:gd name="T4" fmla="*/ 122 w 122"/>
                <a:gd name="T5" fmla="*/ 140 h 140"/>
                <a:gd name="T6" fmla="*/ 94 w 122"/>
                <a:gd name="T7" fmla="*/ 140 h 140"/>
                <a:gd name="T8" fmla="*/ 84 w 122"/>
                <a:gd name="T9" fmla="*/ 110 h 140"/>
                <a:gd name="T10" fmla="*/ 38 w 122"/>
                <a:gd name="T11" fmla="*/ 110 h 140"/>
                <a:gd name="T12" fmla="*/ 28 w 122"/>
                <a:gd name="T13" fmla="*/ 140 h 140"/>
                <a:gd name="T14" fmla="*/ 0 w 122"/>
                <a:gd name="T15" fmla="*/ 140 h 140"/>
                <a:gd name="T16" fmla="*/ 49 w 122"/>
                <a:gd name="T17" fmla="*/ 0 h 140"/>
                <a:gd name="T18" fmla="*/ 45 w 122"/>
                <a:gd name="T19" fmla="*/ 87 h 140"/>
                <a:gd name="T20" fmla="*/ 77 w 122"/>
                <a:gd name="T21" fmla="*/ 87 h 140"/>
                <a:gd name="T22" fmla="*/ 63 w 122"/>
                <a:gd name="T23" fmla="*/ 34 h 140"/>
                <a:gd name="T24" fmla="*/ 59 w 122"/>
                <a:gd name="T25" fmla="*/ 34 h 140"/>
                <a:gd name="T26" fmla="*/ 45 w 122"/>
                <a:gd name="T27" fmla="*/ 8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2" h="140">
                  <a:moveTo>
                    <a:pt x="49" y="0"/>
                  </a:moveTo>
                  <a:lnTo>
                    <a:pt x="77" y="0"/>
                  </a:lnTo>
                  <a:lnTo>
                    <a:pt x="122" y="140"/>
                  </a:lnTo>
                  <a:lnTo>
                    <a:pt x="94" y="140"/>
                  </a:lnTo>
                  <a:lnTo>
                    <a:pt x="84" y="110"/>
                  </a:lnTo>
                  <a:lnTo>
                    <a:pt x="38" y="110"/>
                  </a:lnTo>
                  <a:lnTo>
                    <a:pt x="28" y="140"/>
                  </a:lnTo>
                  <a:lnTo>
                    <a:pt x="0" y="140"/>
                  </a:lnTo>
                  <a:lnTo>
                    <a:pt x="49" y="0"/>
                  </a:lnTo>
                  <a:close/>
                  <a:moveTo>
                    <a:pt x="45" y="87"/>
                  </a:moveTo>
                  <a:lnTo>
                    <a:pt x="77" y="87"/>
                  </a:lnTo>
                  <a:lnTo>
                    <a:pt x="63" y="34"/>
                  </a:lnTo>
                  <a:lnTo>
                    <a:pt x="59" y="34"/>
                  </a:lnTo>
                  <a:lnTo>
                    <a:pt x="4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9" name="Freeform 1239"/>
            <p:cNvSpPr>
              <a:spLocks noEditPoints="1"/>
            </p:cNvSpPr>
            <p:nvPr userDrawn="1"/>
          </p:nvSpPr>
          <p:spPr bwMode="auto">
            <a:xfrm>
              <a:off x="5041900" y="3806825"/>
              <a:ext cx="166688" cy="222250"/>
            </a:xfrm>
            <a:custGeom>
              <a:avLst/>
              <a:gdLst>
                <a:gd name="T0" fmla="*/ 0 w 30"/>
                <a:gd name="T1" fmla="*/ 0 h 37"/>
                <a:gd name="T2" fmla="*/ 17 w 30"/>
                <a:gd name="T3" fmla="*/ 0 h 37"/>
                <a:gd name="T4" fmla="*/ 28 w 30"/>
                <a:gd name="T5" fmla="*/ 9 h 37"/>
                <a:gd name="T6" fmla="*/ 24 w 30"/>
                <a:gd name="T7" fmla="*/ 17 h 37"/>
                <a:gd name="T8" fmla="*/ 30 w 30"/>
                <a:gd name="T9" fmla="*/ 26 h 37"/>
                <a:gd name="T10" fmla="*/ 17 w 30"/>
                <a:gd name="T11" fmla="*/ 37 h 37"/>
                <a:gd name="T12" fmla="*/ 0 w 30"/>
                <a:gd name="T13" fmla="*/ 37 h 37"/>
                <a:gd name="T14" fmla="*/ 0 w 30"/>
                <a:gd name="T15" fmla="*/ 0 h 37"/>
                <a:gd name="T16" fmla="*/ 8 w 30"/>
                <a:gd name="T17" fmla="*/ 15 h 37"/>
                <a:gd name="T18" fmla="*/ 16 w 30"/>
                <a:gd name="T19" fmla="*/ 15 h 37"/>
                <a:gd name="T20" fmla="*/ 21 w 30"/>
                <a:gd name="T21" fmla="*/ 11 h 37"/>
                <a:gd name="T22" fmla="*/ 15 w 30"/>
                <a:gd name="T23" fmla="*/ 7 h 37"/>
                <a:gd name="T24" fmla="*/ 8 w 30"/>
                <a:gd name="T25" fmla="*/ 7 h 37"/>
                <a:gd name="T26" fmla="*/ 8 w 30"/>
                <a:gd name="T27" fmla="*/ 15 h 37"/>
                <a:gd name="T28" fmla="*/ 8 w 30"/>
                <a:gd name="T29" fmla="*/ 30 h 37"/>
                <a:gd name="T30" fmla="*/ 16 w 30"/>
                <a:gd name="T31" fmla="*/ 30 h 37"/>
                <a:gd name="T32" fmla="*/ 22 w 30"/>
                <a:gd name="T33" fmla="*/ 26 h 37"/>
                <a:gd name="T34" fmla="*/ 16 w 30"/>
                <a:gd name="T35" fmla="*/ 21 h 37"/>
                <a:gd name="T36" fmla="*/ 8 w 30"/>
                <a:gd name="T37" fmla="*/ 21 h 37"/>
                <a:gd name="T38" fmla="*/ 8 w 30"/>
                <a:gd name="T39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" h="37">
                  <a:moveTo>
                    <a:pt x="0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24" y="0"/>
                    <a:pt x="28" y="3"/>
                    <a:pt x="28" y="9"/>
                  </a:cubicBezTo>
                  <a:cubicBezTo>
                    <a:pt x="28" y="13"/>
                    <a:pt x="27" y="15"/>
                    <a:pt x="24" y="17"/>
                  </a:cubicBezTo>
                  <a:cubicBezTo>
                    <a:pt x="28" y="18"/>
                    <a:pt x="30" y="22"/>
                    <a:pt x="30" y="26"/>
                  </a:cubicBezTo>
                  <a:cubicBezTo>
                    <a:pt x="30" y="33"/>
                    <a:pt x="24" y="37"/>
                    <a:pt x="17" y="37"/>
                  </a:cubicBezTo>
                  <a:cubicBezTo>
                    <a:pt x="0" y="37"/>
                    <a:pt x="0" y="37"/>
                    <a:pt x="0" y="37"/>
                  </a:cubicBezTo>
                  <a:lnTo>
                    <a:pt x="0" y="0"/>
                  </a:lnTo>
                  <a:close/>
                  <a:moveTo>
                    <a:pt x="8" y="15"/>
                  </a:moveTo>
                  <a:cubicBezTo>
                    <a:pt x="16" y="15"/>
                    <a:pt x="16" y="15"/>
                    <a:pt x="16" y="15"/>
                  </a:cubicBezTo>
                  <a:cubicBezTo>
                    <a:pt x="19" y="15"/>
                    <a:pt x="21" y="14"/>
                    <a:pt x="21" y="11"/>
                  </a:cubicBezTo>
                  <a:cubicBezTo>
                    <a:pt x="21" y="7"/>
                    <a:pt x="18" y="7"/>
                    <a:pt x="15" y="7"/>
                  </a:cubicBezTo>
                  <a:cubicBezTo>
                    <a:pt x="8" y="7"/>
                    <a:pt x="8" y="7"/>
                    <a:pt x="8" y="7"/>
                  </a:cubicBezTo>
                  <a:lnTo>
                    <a:pt x="8" y="15"/>
                  </a:lnTo>
                  <a:close/>
                  <a:moveTo>
                    <a:pt x="8" y="30"/>
                  </a:moveTo>
                  <a:cubicBezTo>
                    <a:pt x="16" y="30"/>
                    <a:pt x="16" y="30"/>
                    <a:pt x="16" y="30"/>
                  </a:cubicBezTo>
                  <a:cubicBezTo>
                    <a:pt x="19" y="30"/>
                    <a:pt x="22" y="29"/>
                    <a:pt x="22" y="26"/>
                  </a:cubicBezTo>
                  <a:cubicBezTo>
                    <a:pt x="22" y="22"/>
                    <a:pt x="20" y="21"/>
                    <a:pt x="16" y="21"/>
                  </a:cubicBezTo>
                  <a:cubicBezTo>
                    <a:pt x="8" y="21"/>
                    <a:pt x="8" y="21"/>
                    <a:pt x="8" y="21"/>
                  </a:cubicBezTo>
                  <a:lnTo>
                    <a:pt x="8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0" name="Freeform 1240"/>
            <p:cNvSpPr>
              <a:spLocks/>
            </p:cNvSpPr>
            <p:nvPr userDrawn="1"/>
          </p:nvSpPr>
          <p:spPr bwMode="auto">
            <a:xfrm>
              <a:off x="5259388" y="3806825"/>
              <a:ext cx="144463" cy="222250"/>
            </a:xfrm>
            <a:custGeom>
              <a:avLst/>
              <a:gdLst>
                <a:gd name="T0" fmla="*/ 0 w 91"/>
                <a:gd name="T1" fmla="*/ 0 h 140"/>
                <a:gd name="T2" fmla="*/ 28 w 91"/>
                <a:gd name="T3" fmla="*/ 0 h 140"/>
                <a:gd name="T4" fmla="*/ 28 w 91"/>
                <a:gd name="T5" fmla="*/ 113 h 140"/>
                <a:gd name="T6" fmla="*/ 91 w 91"/>
                <a:gd name="T7" fmla="*/ 113 h 140"/>
                <a:gd name="T8" fmla="*/ 91 w 91"/>
                <a:gd name="T9" fmla="*/ 140 h 140"/>
                <a:gd name="T10" fmla="*/ 0 w 91"/>
                <a:gd name="T11" fmla="*/ 140 h 140"/>
                <a:gd name="T12" fmla="*/ 0 w 91"/>
                <a:gd name="T1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140">
                  <a:moveTo>
                    <a:pt x="0" y="0"/>
                  </a:moveTo>
                  <a:lnTo>
                    <a:pt x="28" y="0"/>
                  </a:lnTo>
                  <a:lnTo>
                    <a:pt x="28" y="113"/>
                  </a:lnTo>
                  <a:lnTo>
                    <a:pt x="91" y="113"/>
                  </a:lnTo>
                  <a:lnTo>
                    <a:pt x="91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1" name="Freeform 1241"/>
            <p:cNvSpPr>
              <a:spLocks/>
            </p:cNvSpPr>
            <p:nvPr userDrawn="1"/>
          </p:nvSpPr>
          <p:spPr bwMode="auto">
            <a:xfrm>
              <a:off x="5441950" y="3806825"/>
              <a:ext cx="149225" cy="222250"/>
            </a:xfrm>
            <a:custGeom>
              <a:avLst/>
              <a:gdLst>
                <a:gd name="T0" fmla="*/ 0 w 94"/>
                <a:gd name="T1" fmla="*/ 0 h 140"/>
                <a:gd name="T2" fmla="*/ 94 w 94"/>
                <a:gd name="T3" fmla="*/ 0 h 140"/>
                <a:gd name="T4" fmla="*/ 94 w 94"/>
                <a:gd name="T5" fmla="*/ 27 h 140"/>
                <a:gd name="T6" fmla="*/ 28 w 94"/>
                <a:gd name="T7" fmla="*/ 27 h 140"/>
                <a:gd name="T8" fmla="*/ 28 w 94"/>
                <a:gd name="T9" fmla="*/ 57 h 140"/>
                <a:gd name="T10" fmla="*/ 87 w 94"/>
                <a:gd name="T11" fmla="*/ 57 h 140"/>
                <a:gd name="T12" fmla="*/ 87 w 94"/>
                <a:gd name="T13" fmla="*/ 79 h 140"/>
                <a:gd name="T14" fmla="*/ 28 w 94"/>
                <a:gd name="T15" fmla="*/ 79 h 140"/>
                <a:gd name="T16" fmla="*/ 28 w 94"/>
                <a:gd name="T17" fmla="*/ 113 h 140"/>
                <a:gd name="T18" fmla="*/ 94 w 94"/>
                <a:gd name="T19" fmla="*/ 113 h 140"/>
                <a:gd name="T20" fmla="*/ 94 w 94"/>
                <a:gd name="T21" fmla="*/ 140 h 140"/>
                <a:gd name="T22" fmla="*/ 0 w 94"/>
                <a:gd name="T23" fmla="*/ 140 h 140"/>
                <a:gd name="T24" fmla="*/ 0 w 94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40">
                  <a:moveTo>
                    <a:pt x="0" y="0"/>
                  </a:moveTo>
                  <a:lnTo>
                    <a:pt x="94" y="0"/>
                  </a:lnTo>
                  <a:lnTo>
                    <a:pt x="94" y="27"/>
                  </a:lnTo>
                  <a:lnTo>
                    <a:pt x="28" y="27"/>
                  </a:lnTo>
                  <a:lnTo>
                    <a:pt x="28" y="57"/>
                  </a:lnTo>
                  <a:lnTo>
                    <a:pt x="87" y="57"/>
                  </a:lnTo>
                  <a:lnTo>
                    <a:pt x="87" y="79"/>
                  </a:lnTo>
                  <a:lnTo>
                    <a:pt x="28" y="79"/>
                  </a:lnTo>
                  <a:lnTo>
                    <a:pt x="28" y="113"/>
                  </a:lnTo>
                  <a:lnTo>
                    <a:pt x="94" y="113"/>
                  </a:lnTo>
                  <a:lnTo>
                    <a:pt x="94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2" name="Freeform 1242"/>
            <p:cNvSpPr>
              <a:spLocks/>
            </p:cNvSpPr>
            <p:nvPr userDrawn="1"/>
          </p:nvSpPr>
          <p:spPr bwMode="auto">
            <a:xfrm>
              <a:off x="5757863" y="3806825"/>
              <a:ext cx="217488" cy="222250"/>
            </a:xfrm>
            <a:custGeom>
              <a:avLst/>
              <a:gdLst>
                <a:gd name="T0" fmla="*/ 0 w 137"/>
                <a:gd name="T1" fmla="*/ 0 h 140"/>
                <a:gd name="T2" fmla="*/ 39 w 137"/>
                <a:gd name="T3" fmla="*/ 0 h 140"/>
                <a:gd name="T4" fmla="*/ 67 w 137"/>
                <a:gd name="T5" fmla="*/ 95 h 140"/>
                <a:gd name="T6" fmla="*/ 67 w 137"/>
                <a:gd name="T7" fmla="*/ 95 h 140"/>
                <a:gd name="T8" fmla="*/ 95 w 137"/>
                <a:gd name="T9" fmla="*/ 0 h 140"/>
                <a:gd name="T10" fmla="*/ 137 w 137"/>
                <a:gd name="T11" fmla="*/ 0 h 140"/>
                <a:gd name="T12" fmla="*/ 137 w 137"/>
                <a:gd name="T13" fmla="*/ 140 h 140"/>
                <a:gd name="T14" fmla="*/ 109 w 137"/>
                <a:gd name="T15" fmla="*/ 140 h 140"/>
                <a:gd name="T16" fmla="*/ 109 w 137"/>
                <a:gd name="T17" fmla="*/ 42 h 140"/>
                <a:gd name="T18" fmla="*/ 109 w 137"/>
                <a:gd name="T19" fmla="*/ 42 h 140"/>
                <a:gd name="T20" fmla="*/ 77 w 137"/>
                <a:gd name="T21" fmla="*/ 140 h 140"/>
                <a:gd name="T22" fmla="*/ 56 w 137"/>
                <a:gd name="T23" fmla="*/ 140 h 140"/>
                <a:gd name="T24" fmla="*/ 25 w 137"/>
                <a:gd name="T25" fmla="*/ 42 h 140"/>
                <a:gd name="T26" fmla="*/ 25 w 137"/>
                <a:gd name="T27" fmla="*/ 42 h 140"/>
                <a:gd name="T28" fmla="*/ 25 w 137"/>
                <a:gd name="T29" fmla="*/ 140 h 140"/>
                <a:gd name="T30" fmla="*/ 0 w 137"/>
                <a:gd name="T31" fmla="*/ 140 h 140"/>
                <a:gd name="T32" fmla="*/ 0 w 137"/>
                <a:gd name="T3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7" h="140">
                  <a:moveTo>
                    <a:pt x="0" y="0"/>
                  </a:moveTo>
                  <a:lnTo>
                    <a:pt x="39" y="0"/>
                  </a:lnTo>
                  <a:lnTo>
                    <a:pt x="67" y="95"/>
                  </a:lnTo>
                  <a:lnTo>
                    <a:pt x="67" y="95"/>
                  </a:lnTo>
                  <a:lnTo>
                    <a:pt x="95" y="0"/>
                  </a:lnTo>
                  <a:lnTo>
                    <a:pt x="137" y="0"/>
                  </a:lnTo>
                  <a:lnTo>
                    <a:pt x="137" y="140"/>
                  </a:lnTo>
                  <a:lnTo>
                    <a:pt x="109" y="140"/>
                  </a:lnTo>
                  <a:lnTo>
                    <a:pt x="109" y="42"/>
                  </a:lnTo>
                  <a:lnTo>
                    <a:pt x="109" y="42"/>
                  </a:lnTo>
                  <a:lnTo>
                    <a:pt x="77" y="140"/>
                  </a:lnTo>
                  <a:lnTo>
                    <a:pt x="56" y="140"/>
                  </a:lnTo>
                  <a:lnTo>
                    <a:pt x="25" y="42"/>
                  </a:lnTo>
                  <a:lnTo>
                    <a:pt x="25" y="42"/>
                  </a:lnTo>
                  <a:lnTo>
                    <a:pt x="25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3" name="Freeform 1243"/>
            <p:cNvSpPr>
              <a:spLocks noEditPoints="1"/>
            </p:cNvSpPr>
            <p:nvPr userDrawn="1"/>
          </p:nvSpPr>
          <p:spPr bwMode="auto">
            <a:xfrm>
              <a:off x="6008688" y="3806825"/>
              <a:ext cx="198438" cy="222250"/>
            </a:xfrm>
            <a:custGeom>
              <a:avLst/>
              <a:gdLst>
                <a:gd name="T0" fmla="*/ 48 w 125"/>
                <a:gd name="T1" fmla="*/ 0 h 140"/>
                <a:gd name="T2" fmla="*/ 76 w 125"/>
                <a:gd name="T3" fmla="*/ 0 h 140"/>
                <a:gd name="T4" fmla="*/ 125 w 125"/>
                <a:gd name="T5" fmla="*/ 140 h 140"/>
                <a:gd name="T6" fmla="*/ 94 w 125"/>
                <a:gd name="T7" fmla="*/ 140 h 140"/>
                <a:gd name="T8" fmla="*/ 87 w 125"/>
                <a:gd name="T9" fmla="*/ 110 h 140"/>
                <a:gd name="T10" fmla="*/ 38 w 125"/>
                <a:gd name="T11" fmla="*/ 110 h 140"/>
                <a:gd name="T12" fmla="*/ 27 w 125"/>
                <a:gd name="T13" fmla="*/ 140 h 140"/>
                <a:gd name="T14" fmla="*/ 0 w 125"/>
                <a:gd name="T15" fmla="*/ 140 h 140"/>
                <a:gd name="T16" fmla="*/ 48 w 125"/>
                <a:gd name="T17" fmla="*/ 0 h 140"/>
                <a:gd name="T18" fmla="*/ 45 w 125"/>
                <a:gd name="T19" fmla="*/ 87 h 140"/>
                <a:gd name="T20" fmla="*/ 80 w 125"/>
                <a:gd name="T21" fmla="*/ 87 h 140"/>
                <a:gd name="T22" fmla="*/ 62 w 125"/>
                <a:gd name="T23" fmla="*/ 34 h 140"/>
                <a:gd name="T24" fmla="*/ 62 w 125"/>
                <a:gd name="T25" fmla="*/ 34 h 140"/>
                <a:gd name="T26" fmla="*/ 45 w 125"/>
                <a:gd name="T27" fmla="*/ 8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140">
                  <a:moveTo>
                    <a:pt x="48" y="0"/>
                  </a:moveTo>
                  <a:lnTo>
                    <a:pt x="76" y="0"/>
                  </a:lnTo>
                  <a:lnTo>
                    <a:pt x="125" y="140"/>
                  </a:lnTo>
                  <a:lnTo>
                    <a:pt x="94" y="140"/>
                  </a:lnTo>
                  <a:lnTo>
                    <a:pt x="87" y="110"/>
                  </a:lnTo>
                  <a:lnTo>
                    <a:pt x="38" y="110"/>
                  </a:lnTo>
                  <a:lnTo>
                    <a:pt x="27" y="140"/>
                  </a:lnTo>
                  <a:lnTo>
                    <a:pt x="0" y="140"/>
                  </a:lnTo>
                  <a:lnTo>
                    <a:pt x="48" y="0"/>
                  </a:lnTo>
                  <a:close/>
                  <a:moveTo>
                    <a:pt x="45" y="87"/>
                  </a:moveTo>
                  <a:lnTo>
                    <a:pt x="80" y="87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4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4" name="Freeform 1244"/>
            <p:cNvSpPr>
              <a:spLocks/>
            </p:cNvSpPr>
            <p:nvPr userDrawn="1"/>
          </p:nvSpPr>
          <p:spPr bwMode="auto">
            <a:xfrm>
              <a:off x="6207125" y="3806825"/>
              <a:ext cx="161925" cy="222250"/>
            </a:xfrm>
            <a:custGeom>
              <a:avLst/>
              <a:gdLst>
                <a:gd name="T0" fmla="*/ 35 w 102"/>
                <a:gd name="T1" fmla="*/ 27 h 140"/>
                <a:gd name="T2" fmla="*/ 0 w 102"/>
                <a:gd name="T3" fmla="*/ 27 h 140"/>
                <a:gd name="T4" fmla="*/ 0 w 102"/>
                <a:gd name="T5" fmla="*/ 0 h 140"/>
                <a:gd name="T6" fmla="*/ 102 w 102"/>
                <a:gd name="T7" fmla="*/ 0 h 140"/>
                <a:gd name="T8" fmla="*/ 102 w 102"/>
                <a:gd name="T9" fmla="*/ 27 h 140"/>
                <a:gd name="T10" fmla="*/ 63 w 102"/>
                <a:gd name="T11" fmla="*/ 27 h 140"/>
                <a:gd name="T12" fmla="*/ 63 w 102"/>
                <a:gd name="T13" fmla="*/ 140 h 140"/>
                <a:gd name="T14" fmla="*/ 35 w 102"/>
                <a:gd name="T15" fmla="*/ 140 h 140"/>
                <a:gd name="T16" fmla="*/ 35 w 102"/>
                <a:gd name="T17" fmla="*/ 2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40">
                  <a:moveTo>
                    <a:pt x="35" y="27"/>
                  </a:moveTo>
                  <a:lnTo>
                    <a:pt x="0" y="27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27"/>
                  </a:lnTo>
                  <a:lnTo>
                    <a:pt x="63" y="27"/>
                  </a:lnTo>
                  <a:lnTo>
                    <a:pt x="63" y="140"/>
                  </a:lnTo>
                  <a:lnTo>
                    <a:pt x="35" y="140"/>
                  </a:lnTo>
                  <a:lnTo>
                    <a:pt x="35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5" name="Freeform 1245"/>
            <p:cNvSpPr>
              <a:spLocks/>
            </p:cNvSpPr>
            <p:nvPr userDrawn="1"/>
          </p:nvSpPr>
          <p:spPr bwMode="auto">
            <a:xfrm>
              <a:off x="6407150" y="3806825"/>
              <a:ext cx="155575" cy="222250"/>
            </a:xfrm>
            <a:custGeom>
              <a:avLst/>
              <a:gdLst>
                <a:gd name="T0" fmla="*/ 0 w 98"/>
                <a:gd name="T1" fmla="*/ 0 h 140"/>
                <a:gd name="T2" fmla="*/ 94 w 98"/>
                <a:gd name="T3" fmla="*/ 0 h 140"/>
                <a:gd name="T4" fmla="*/ 94 w 98"/>
                <a:gd name="T5" fmla="*/ 27 h 140"/>
                <a:gd name="T6" fmla="*/ 28 w 98"/>
                <a:gd name="T7" fmla="*/ 27 h 140"/>
                <a:gd name="T8" fmla="*/ 28 w 98"/>
                <a:gd name="T9" fmla="*/ 57 h 140"/>
                <a:gd name="T10" fmla="*/ 91 w 98"/>
                <a:gd name="T11" fmla="*/ 57 h 140"/>
                <a:gd name="T12" fmla="*/ 91 w 98"/>
                <a:gd name="T13" fmla="*/ 79 h 140"/>
                <a:gd name="T14" fmla="*/ 28 w 98"/>
                <a:gd name="T15" fmla="*/ 79 h 140"/>
                <a:gd name="T16" fmla="*/ 28 w 98"/>
                <a:gd name="T17" fmla="*/ 113 h 140"/>
                <a:gd name="T18" fmla="*/ 98 w 98"/>
                <a:gd name="T19" fmla="*/ 113 h 140"/>
                <a:gd name="T20" fmla="*/ 98 w 98"/>
                <a:gd name="T21" fmla="*/ 140 h 140"/>
                <a:gd name="T22" fmla="*/ 0 w 98"/>
                <a:gd name="T23" fmla="*/ 140 h 140"/>
                <a:gd name="T24" fmla="*/ 0 w 98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40">
                  <a:moveTo>
                    <a:pt x="0" y="0"/>
                  </a:moveTo>
                  <a:lnTo>
                    <a:pt x="94" y="0"/>
                  </a:lnTo>
                  <a:lnTo>
                    <a:pt x="94" y="27"/>
                  </a:lnTo>
                  <a:lnTo>
                    <a:pt x="28" y="27"/>
                  </a:lnTo>
                  <a:lnTo>
                    <a:pt x="28" y="57"/>
                  </a:lnTo>
                  <a:lnTo>
                    <a:pt x="91" y="57"/>
                  </a:lnTo>
                  <a:lnTo>
                    <a:pt x="91" y="79"/>
                  </a:lnTo>
                  <a:lnTo>
                    <a:pt x="28" y="79"/>
                  </a:lnTo>
                  <a:lnTo>
                    <a:pt x="28" y="113"/>
                  </a:lnTo>
                  <a:lnTo>
                    <a:pt x="98" y="113"/>
                  </a:lnTo>
                  <a:lnTo>
                    <a:pt x="98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6" name="Freeform 1246"/>
            <p:cNvSpPr>
              <a:spLocks noEditPoints="1"/>
            </p:cNvSpPr>
            <p:nvPr userDrawn="1"/>
          </p:nvSpPr>
          <p:spPr bwMode="auto">
            <a:xfrm>
              <a:off x="6611938" y="3806825"/>
              <a:ext cx="173038" cy="222250"/>
            </a:xfrm>
            <a:custGeom>
              <a:avLst/>
              <a:gdLst>
                <a:gd name="T0" fmla="*/ 0 w 31"/>
                <a:gd name="T1" fmla="*/ 0 h 37"/>
                <a:gd name="T2" fmla="*/ 19 w 31"/>
                <a:gd name="T3" fmla="*/ 0 h 37"/>
                <a:gd name="T4" fmla="*/ 30 w 31"/>
                <a:gd name="T5" fmla="*/ 10 h 37"/>
                <a:gd name="T6" fmla="*/ 24 w 31"/>
                <a:gd name="T7" fmla="*/ 20 h 37"/>
                <a:gd name="T8" fmla="*/ 24 w 31"/>
                <a:gd name="T9" fmla="*/ 20 h 37"/>
                <a:gd name="T10" fmla="*/ 29 w 31"/>
                <a:gd name="T11" fmla="*/ 28 h 37"/>
                <a:gd name="T12" fmla="*/ 31 w 31"/>
                <a:gd name="T13" fmla="*/ 37 h 37"/>
                <a:gd name="T14" fmla="*/ 23 w 31"/>
                <a:gd name="T15" fmla="*/ 37 h 37"/>
                <a:gd name="T16" fmla="*/ 22 w 31"/>
                <a:gd name="T17" fmla="*/ 28 h 37"/>
                <a:gd name="T18" fmla="*/ 16 w 31"/>
                <a:gd name="T19" fmla="*/ 22 h 37"/>
                <a:gd name="T20" fmla="*/ 8 w 31"/>
                <a:gd name="T21" fmla="*/ 22 h 37"/>
                <a:gd name="T22" fmla="*/ 8 w 31"/>
                <a:gd name="T23" fmla="*/ 37 h 37"/>
                <a:gd name="T24" fmla="*/ 0 w 31"/>
                <a:gd name="T25" fmla="*/ 37 h 37"/>
                <a:gd name="T26" fmla="*/ 0 w 31"/>
                <a:gd name="T27" fmla="*/ 0 h 37"/>
                <a:gd name="T28" fmla="*/ 8 w 31"/>
                <a:gd name="T29" fmla="*/ 17 h 37"/>
                <a:gd name="T30" fmla="*/ 17 w 31"/>
                <a:gd name="T31" fmla="*/ 17 h 37"/>
                <a:gd name="T32" fmla="*/ 22 w 31"/>
                <a:gd name="T33" fmla="*/ 12 h 37"/>
                <a:gd name="T34" fmla="*/ 17 w 31"/>
                <a:gd name="T35" fmla="*/ 7 h 37"/>
                <a:gd name="T36" fmla="*/ 8 w 31"/>
                <a:gd name="T37" fmla="*/ 7 h 37"/>
                <a:gd name="T38" fmla="*/ 8 w 31"/>
                <a:gd name="T39" fmla="*/ 1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37">
                  <a:moveTo>
                    <a:pt x="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26" y="0"/>
                    <a:pt x="30" y="5"/>
                    <a:pt x="30" y="10"/>
                  </a:cubicBezTo>
                  <a:cubicBezTo>
                    <a:pt x="30" y="15"/>
                    <a:pt x="28" y="18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8" y="21"/>
                    <a:pt x="29" y="24"/>
                    <a:pt x="29" y="28"/>
                  </a:cubicBezTo>
                  <a:cubicBezTo>
                    <a:pt x="30" y="30"/>
                    <a:pt x="30" y="35"/>
                    <a:pt x="31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2" y="34"/>
                    <a:pt x="22" y="31"/>
                    <a:pt x="22" y="28"/>
                  </a:cubicBezTo>
                  <a:cubicBezTo>
                    <a:pt x="21" y="24"/>
                    <a:pt x="20" y="22"/>
                    <a:pt x="16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0" y="37"/>
                    <a:pt x="0" y="37"/>
                    <a:pt x="0" y="37"/>
                  </a:cubicBezTo>
                  <a:lnTo>
                    <a:pt x="0" y="0"/>
                  </a:lnTo>
                  <a:close/>
                  <a:moveTo>
                    <a:pt x="8" y="17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20" y="17"/>
                    <a:pt x="22" y="15"/>
                    <a:pt x="22" y="12"/>
                  </a:cubicBezTo>
                  <a:cubicBezTo>
                    <a:pt x="22" y="8"/>
                    <a:pt x="20" y="7"/>
                    <a:pt x="17" y="7"/>
                  </a:cubicBezTo>
                  <a:cubicBezTo>
                    <a:pt x="8" y="7"/>
                    <a:pt x="8" y="7"/>
                    <a:pt x="8" y="7"/>
                  </a:cubicBezTo>
                  <a:lnTo>
                    <a:pt x="8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7" name="Rectangle 1247"/>
            <p:cNvSpPr>
              <a:spLocks noChangeArrowheads="1"/>
            </p:cNvSpPr>
            <p:nvPr userDrawn="1"/>
          </p:nvSpPr>
          <p:spPr bwMode="auto">
            <a:xfrm>
              <a:off x="6834188" y="3806825"/>
              <a:ext cx="44450" cy="222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8" name="Freeform 1248"/>
            <p:cNvSpPr>
              <a:spLocks noEditPoints="1"/>
            </p:cNvSpPr>
            <p:nvPr userDrawn="1"/>
          </p:nvSpPr>
          <p:spPr bwMode="auto">
            <a:xfrm>
              <a:off x="6911975" y="3806825"/>
              <a:ext cx="200025" cy="222250"/>
            </a:xfrm>
            <a:custGeom>
              <a:avLst/>
              <a:gdLst>
                <a:gd name="T0" fmla="*/ 49 w 126"/>
                <a:gd name="T1" fmla="*/ 0 h 140"/>
                <a:gd name="T2" fmla="*/ 77 w 126"/>
                <a:gd name="T3" fmla="*/ 0 h 140"/>
                <a:gd name="T4" fmla="*/ 126 w 126"/>
                <a:gd name="T5" fmla="*/ 140 h 140"/>
                <a:gd name="T6" fmla="*/ 94 w 126"/>
                <a:gd name="T7" fmla="*/ 140 h 140"/>
                <a:gd name="T8" fmla="*/ 87 w 126"/>
                <a:gd name="T9" fmla="*/ 110 h 140"/>
                <a:gd name="T10" fmla="*/ 39 w 126"/>
                <a:gd name="T11" fmla="*/ 110 h 140"/>
                <a:gd name="T12" fmla="*/ 28 w 126"/>
                <a:gd name="T13" fmla="*/ 140 h 140"/>
                <a:gd name="T14" fmla="*/ 0 w 126"/>
                <a:gd name="T15" fmla="*/ 140 h 140"/>
                <a:gd name="T16" fmla="*/ 49 w 126"/>
                <a:gd name="T17" fmla="*/ 0 h 140"/>
                <a:gd name="T18" fmla="*/ 46 w 126"/>
                <a:gd name="T19" fmla="*/ 87 h 140"/>
                <a:gd name="T20" fmla="*/ 80 w 126"/>
                <a:gd name="T21" fmla="*/ 87 h 140"/>
                <a:gd name="T22" fmla="*/ 63 w 126"/>
                <a:gd name="T23" fmla="*/ 34 h 140"/>
                <a:gd name="T24" fmla="*/ 63 w 126"/>
                <a:gd name="T25" fmla="*/ 34 h 140"/>
                <a:gd name="T26" fmla="*/ 46 w 126"/>
                <a:gd name="T27" fmla="*/ 8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6" h="140">
                  <a:moveTo>
                    <a:pt x="49" y="0"/>
                  </a:moveTo>
                  <a:lnTo>
                    <a:pt x="77" y="0"/>
                  </a:lnTo>
                  <a:lnTo>
                    <a:pt x="126" y="140"/>
                  </a:lnTo>
                  <a:lnTo>
                    <a:pt x="94" y="140"/>
                  </a:lnTo>
                  <a:lnTo>
                    <a:pt x="87" y="110"/>
                  </a:lnTo>
                  <a:lnTo>
                    <a:pt x="39" y="110"/>
                  </a:lnTo>
                  <a:lnTo>
                    <a:pt x="28" y="140"/>
                  </a:lnTo>
                  <a:lnTo>
                    <a:pt x="0" y="140"/>
                  </a:lnTo>
                  <a:lnTo>
                    <a:pt x="49" y="0"/>
                  </a:lnTo>
                  <a:close/>
                  <a:moveTo>
                    <a:pt x="46" y="87"/>
                  </a:moveTo>
                  <a:lnTo>
                    <a:pt x="80" y="87"/>
                  </a:lnTo>
                  <a:lnTo>
                    <a:pt x="63" y="34"/>
                  </a:lnTo>
                  <a:lnTo>
                    <a:pt x="63" y="34"/>
                  </a:lnTo>
                  <a:lnTo>
                    <a:pt x="46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9" name="Freeform 1249"/>
            <p:cNvSpPr>
              <a:spLocks/>
            </p:cNvSpPr>
            <p:nvPr userDrawn="1"/>
          </p:nvSpPr>
          <p:spPr bwMode="auto">
            <a:xfrm>
              <a:off x="7145338" y="3806825"/>
              <a:ext cx="144463" cy="222250"/>
            </a:xfrm>
            <a:custGeom>
              <a:avLst/>
              <a:gdLst>
                <a:gd name="T0" fmla="*/ 0 w 91"/>
                <a:gd name="T1" fmla="*/ 0 h 140"/>
                <a:gd name="T2" fmla="*/ 28 w 91"/>
                <a:gd name="T3" fmla="*/ 0 h 140"/>
                <a:gd name="T4" fmla="*/ 28 w 91"/>
                <a:gd name="T5" fmla="*/ 113 h 140"/>
                <a:gd name="T6" fmla="*/ 91 w 91"/>
                <a:gd name="T7" fmla="*/ 113 h 140"/>
                <a:gd name="T8" fmla="*/ 91 w 91"/>
                <a:gd name="T9" fmla="*/ 140 h 140"/>
                <a:gd name="T10" fmla="*/ 0 w 91"/>
                <a:gd name="T11" fmla="*/ 140 h 140"/>
                <a:gd name="T12" fmla="*/ 0 w 91"/>
                <a:gd name="T1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140">
                  <a:moveTo>
                    <a:pt x="0" y="0"/>
                  </a:moveTo>
                  <a:lnTo>
                    <a:pt x="28" y="0"/>
                  </a:lnTo>
                  <a:lnTo>
                    <a:pt x="28" y="113"/>
                  </a:lnTo>
                  <a:lnTo>
                    <a:pt x="91" y="113"/>
                  </a:lnTo>
                  <a:lnTo>
                    <a:pt x="91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0" name="Freeform 1250"/>
            <p:cNvSpPr>
              <a:spLocks/>
            </p:cNvSpPr>
            <p:nvPr userDrawn="1"/>
          </p:nvSpPr>
          <p:spPr bwMode="auto">
            <a:xfrm>
              <a:off x="7312025" y="3806825"/>
              <a:ext cx="166688" cy="222250"/>
            </a:xfrm>
            <a:custGeom>
              <a:avLst/>
              <a:gdLst>
                <a:gd name="T0" fmla="*/ 7 w 30"/>
                <a:gd name="T1" fmla="*/ 25 h 37"/>
                <a:gd name="T2" fmla="*/ 15 w 30"/>
                <a:gd name="T3" fmla="*/ 31 h 37"/>
                <a:gd name="T4" fmla="*/ 22 w 30"/>
                <a:gd name="T5" fmla="*/ 27 h 37"/>
                <a:gd name="T6" fmla="*/ 12 w 30"/>
                <a:gd name="T7" fmla="*/ 21 h 37"/>
                <a:gd name="T8" fmla="*/ 1 w 30"/>
                <a:gd name="T9" fmla="*/ 11 h 37"/>
                <a:gd name="T10" fmla="*/ 14 w 30"/>
                <a:gd name="T11" fmla="*/ 0 h 37"/>
                <a:gd name="T12" fmla="*/ 29 w 30"/>
                <a:gd name="T13" fmla="*/ 11 h 37"/>
                <a:gd name="T14" fmla="*/ 21 w 30"/>
                <a:gd name="T15" fmla="*/ 11 h 37"/>
                <a:gd name="T16" fmla="*/ 14 w 30"/>
                <a:gd name="T17" fmla="*/ 6 h 37"/>
                <a:gd name="T18" fmla="*/ 9 w 30"/>
                <a:gd name="T19" fmla="*/ 10 h 37"/>
                <a:gd name="T20" fmla="*/ 19 w 30"/>
                <a:gd name="T21" fmla="*/ 15 h 37"/>
                <a:gd name="T22" fmla="*/ 30 w 30"/>
                <a:gd name="T23" fmla="*/ 26 h 37"/>
                <a:gd name="T24" fmla="*/ 15 w 30"/>
                <a:gd name="T25" fmla="*/ 37 h 37"/>
                <a:gd name="T26" fmla="*/ 0 w 30"/>
                <a:gd name="T27" fmla="*/ 25 h 37"/>
                <a:gd name="T28" fmla="*/ 7 w 30"/>
                <a:gd name="T29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37">
                  <a:moveTo>
                    <a:pt x="7" y="25"/>
                  </a:moveTo>
                  <a:cubicBezTo>
                    <a:pt x="7" y="29"/>
                    <a:pt x="11" y="31"/>
                    <a:pt x="15" y="31"/>
                  </a:cubicBezTo>
                  <a:cubicBezTo>
                    <a:pt x="18" y="31"/>
                    <a:pt x="22" y="30"/>
                    <a:pt x="22" y="27"/>
                  </a:cubicBezTo>
                  <a:cubicBezTo>
                    <a:pt x="22" y="23"/>
                    <a:pt x="17" y="22"/>
                    <a:pt x="12" y="21"/>
                  </a:cubicBezTo>
                  <a:cubicBezTo>
                    <a:pt x="6" y="19"/>
                    <a:pt x="1" y="17"/>
                    <a:pt x="1" y="11"/>
                  </a:cubicBezTo>
                  <a:cubicBezTo>
                    <a:pt x="1" y="3"/>
                    <a:pt x="8" y="0"/>
                    <a:pt x="14" y="0"/>
                  </a:cubicBezTo>
                  <a:cubicBezTo>
                    <a:pt x="22" y="0"/>
                    <a:pt x="29" y="3"/>
                    <a:pt x="29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7"/>
                    <a:pt x="18" y="6"/>
                    <a:pt x="14" y="6"/>
                  </a:cubicBezTo>
                  <a:cubicBezTo>
                    <a:pt x="12" y="6"/>
                    <a:pt x="9" y="7"/>
                    <a:pt x="9" y="10"/>
                  </a:cubicBezTo>
                  <a:cubicBezTo>
                    <a:pt x="9" y="13"/>
                    <a:pt x="10" y="13"/>
                    <a:pt x="19" y="15"/>
                  </a:cubicBezTo>
                  <a:cubicBezTo>
                    <a:pt x="22" y="16"/>
                    <a:pt x="30" y="18"/>
                    <a:pt x="30" y="26"/>
                  </a:cubicBezTo>
                  <a:cubicBezTo>
                    <a:pt x="30" y="33"/>
                    <a:pt x="25" y="37"/>
                    <a:pt x="15" y="37"/>
                  </a:cubicBezTo>
                  <a:cubicBezTo>
                    <a:pt x="7" y="37"/>
                    <a:pt x="0" y="34"/>
                    <a:pt x="0" y="25"/>
                  </a:cubicBezTo>
                  <a:lnTo>
                    <a:pt x="7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1" name="Freeform 1251"/>
            <p:cNvSpPr>
              <a:spLocks/>
            </p:cNvSpPr>
            <p:nvPr userDrawn="1"/>
          </p:nvSpPr>
          <p:spPr bwMode="auto">
            <a:xfrm>
              <a:off x="7627938" y="3806825"/>
              <a:ext cx="182563" cy="222250"/>
            </a:xfrm>
            <a:custGeom>
              <a:avLst/>
              <a:gdLst>
                <a:gd name="T0" fmla="*/ 25 w 33"/>
                <a:gd name="T1" fmla="*/ 13 h 37"/>
                <a:gd name="T2" fmla="*/ 17 w 33"/>
                <a:gd name="T3" fmla="*/ 6 h 37"/>
                <a:gd name="T4" fmla="*/ 8 w 33"/>
                <a:gd name="T5" fmla="*/ 19 h 37"/>
                <a:gd name="T6" fmla="*/ 17 w 33"/>
                <a:gd name="T7" fmla="*/ 31 h 37"/>
                <a:gd name="T8" fmla="*/ 26 w 33"/>
                <a:gd name="T9" fmla="*/ 23 h 37"/>
                <a:gd name="T10" fmla="*/ 33 w 33"/>
                <a:gd name="T11" fmla="*/ 23 h 37"/>
                <a:gd name="T12" fmla="*/ 17 w 33"/>
                <a:gd name="T13" fmla="*/ 37 h 37"/>
                <a:gd name="T14" fmla="*/ 0 w 33"/>
                <a:gd name="T15" fmla="*/ 19 h 37"/>
                <a:gd name="T16" fmla="*/ 17 w 33"/>
                <a:gd name="T17" fmla="*/ 0 h 37"/>
                <a:gd name="T18" fmla="*/ 33 w 33"/>
                <a:gd name="T19" fmla="*/ 13 h 37"/>
                <a:gd name="T20" fmla="*/ 25 w 33"/>
                <a:gd name="T21" fmla="*/ 1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7">
                  <a:moveTo>
                    <a:pt x="25" y="13"/>
                  </a:moveTo>
                  <a:cubicBezTo>
                    <a:pt x="25" y="9"/>
                    <a:pt x="21" y="6"/>
                    <a:pt x="17" y="6"/>
                  </a:cubicBezTo>
                  <a:cubicBezTo>
                    <a:pt x="10" y="6"/>
                    <a:pt x="8" y="12"/>
                    <a:pt x="8" y="19"/>
                  </a:cubicBezTo>
                  <a:cubicBezTo>
                    <a:pt x="8" y="25"/>
                    <a:pt x="10" y="31"/>
                    <a:pt x="17" y="31"/>
                  </a:cubicBezTo>
                  <a:cubicBezTo>
                    <a:pt x="22" y="31"/>
                    <a:pt x="25" y="27"/>
                    <a:pt x="26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2" y="32"/>
                    <a:pt x="26" y="37"/>
                    <a:pt x="17" y="37"/>
                  </a:cubicBezTo>
                  <a:cubicBezTo>
                    <a:pt x="6" y="37"/>
                    <a:pt x="0" y="29"/>
                    <a:pt x="0" y="19"/>
                  </a:cubicBezTo>
                  <a:cubicBezTo>
                    <a:pt x="0" y="8"/>
                    <a:pt x="6" y="0"/>
                    <a:pt x="17" y="0"/>
                  </a:cubicBezTo>
                  <a:cubicBezTo>
                    <a:pt x="25" y="0"/>
                    <a:pt x="32" y="4"/>
                    <a:pt x="33" y="13"/>
                  </a:cubicBezTo>
                  <a:lnTo>
                    <a:pt x="25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2" name="Freeform 1252"/>
            <p:cNvSpPr>
              <a:spLocks noEditPoints="1"/>
            </p:cNvSpPr>
            <p:nvPr userDrawn="1"/>
          </p:nvSpPr>
          <p:spPr bwMode="auto">
            <a:xfrm>
              <a:off x="7850188" y="3806825"/>
              <a:ext cx="193675" cy="222250"/>
            </a:xfrm>
            <a:custGeom>
              <a:avLst/>
              <a:gdLst>
                <a:gd name="T0" fmla="*/ 17 w 35"/>
                <a:gd name="T1" fmla="*/ 0 h 37"/>
                <a:gd name="T2" fmla="*/ 35 w 35"/>
                <a:gd name="T3" fmla="*/ 19 h 37"/>
                <a:gd name="T4" fmla="*/ 17 w 35"/>
                <a:gd name="T5" fmla="*/ 37 h 37"/>
                <a:gd name="T6" fmla="*/ 0 w 35"/>
                <a:gd name="T7" fmla="*/ 19 h 37"/>
                <a:gd name="T8" fmla="*/ 17 w 35"/>
                <a:gd name="T9" fmla="*/ 0 h 37"/>
                <a:gd name="T10" fmla="*/ 17 w 35"/>
                <a:gd name="T11" fmla="*/ 31 h 37"/>
                <a:gd name="T12" fmla="*/ 27 w 35"/>
                <a:gd name="T13" fmla="*/ 19 h 37"/>
                <a:gd name="T14" fmla="*/ 17 w 35"/>
                <a:gd name="T15" fmla="*/ 6 h 37"/>
                <a:gd name="T16" fmla="*/ 8 w 35"/>
                <a:gd name="T17" fmla="*/ 19 h 37"/>
                <a:gd name="T18" fmla="*/ 17 w 35"/>
                <a:gd name="T1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7">
                  <a:moveTo>
                    <a:pt x="17" y="0"/>
                  </a:moveTo>
                  <a:cubicBezTo>
                    <a:pt x="29" y="0"/>
                    <a:pt x="35" y="8"/>
                    <a:pt x="35" y="19"/>
                  </a:cubicBezTo>
                  <a:cubicBezTo>
                    <a:pt x="35" y="29"/>
                    <a:pt x="29" y="37"/>
                    <a:pt x="17" y="37"/>
                  </a:cubicBezTo>
                  <a:cubicBezTo>
                    <a:pt x="6" y="37"/>
                    <a:pt x="0" y="29"/>
                    <a:pt x="0" y="19"/>
                  </a:cubicBezTo>
                  <a:cubicBezTo>
                    <a:pt x="0" y="8"/>
                    <a:pt x="6" y="0"/>
                    <a:pt x="17" y="0"/>
                  </a:cubicBezTo>
                  <a:close/>
                  <a:moveTo>
                    <a:pt x="17" y="31"/>
                  </a:moveTo>
                  <a:cubicBezTo>
                    <a:pt x="25" y="31"/>
                    <a:pt x="27" y="25"/>
                    <a:pt x="27" y="19"/>
                  </a:cubicBezTo>
                  <a:cubicBezTo>
                    <a:pt x="27" y="12"/>
                    <a:pt x="25" y="6"/>
                    <a:pt x="17" y="6"/>
                  </a:cubicBezTo>
                  <a:cubicBezTo>
                    <a:pt x="10" y="6"/>
                    <a:pt x="8" y="12"/>
                    <a:pt x="8" y="19"/>
                  </a:cubicBezTo>
                  <a:cubicBezTo>
                    <a:pt x="8" y="25"/>
                    <a:pt x="10" y="31"/>
                    <a:pt x="1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3" name="Freeform 1253"/>
            <p:cNvSpPr>
              <a:spLocks/>
            </p:cNvSpPr>
            <p:nvPr userDrawn="1"/>
          </p:nvSpPr>
          <p:spPr bwMode="auto">
            <a:xfrm>
              <a:off x="8088313" y="3806825"/>
              <a:ext cx="215900" cy="222250"/>
            </a:xfrm>
            <a:custGeom>
              <a:avLst/>
              <a:gdLst>
                <a:gd name="T0" fmla="*/ 0 w 136"/>
                <a:gd name="T1" fmla="*/ 0 h 140"/>
                <a:gd name="T2" fmla="*/ 38 w 136"/>
                <a:gd name="T3" fmla="*/ 0 h 140"/>
                <a:gd name="T4" fmla="*/ 70 w 136"/>
                <a:gd name="T5" fmla="*/ 95 h 140"/>
                <a:gd name="T6" fmla="*/ 70 w 136"/>
                <a:gd name="T7" fmla="*/ 95 h 140"/>
                <a:gd name="T8" fmla="*/ 98 w 136"/>
                <a:gd name="T9" fmla="*/ 0 h 140"/>
                <a:gd name="T10" fmla="*/ 136 w 136"/>
                <a:gd name="T11" fmla="*/ 0 h 140"/>
                <a:gd name="T12" fmla="*/ 136 w 136"/>
                <a:gd name="T13" fmla="*/ 140 h 140"/>
                <a:gd name="T14" fmla="*/ 108 w 136"/>
                <a:gd name="T15" fmla="*/ 140 h 140"/>
                <a:gd name="T16" fmla="*/ 108 w 136"/>
                <a:gd name="T17" fmla="*/ 42 h 140"/>
                <a:gd name="T18" fmla="*/ 108 w 136"/>
                <a:gd name="T19" fmla="*/ 42 h 140"/>
                <a:gd name="T20" fmla="*/ 80 w 136"/>
                <a:gd name="T21" fmla="*/ 140 h 140"/>
                <a:gd name="T22" fmla="*/ 56 w 136"/>
                <a:gd name="T23" fmla="*/ 140 h 140"/>
                <a:gd name="T24" fmla="*/ 28 w 136"/>
                <a:gd name="T25" fmla="*/ 42 h 140"/>
                <a:gd name="T26" fmla="*/ 24 w 136"/>
                <a:gd name="T27" fmla="*/ 42 h 140"/>
                <a:gd name="T28" fmla="*/ 24 w 136"/>
                <a:gd name="T29" fmla="*/ 140 h 140"/>
                <a:gd name="T30" fmla="*/ 0 w 136"/>
                <a:gd name="T31" fmla="*/ 140 h 140"/>
                <a:gd name="T32" fmla="*/ 0 w 136"/>
                <a:gd name="T3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6" h="140">
                  <a:moveTo>
                    <a:pt x="0" y="0"/>
                  </a:moveTo>
                  <a:lnTo>
                    <a:pt x="38" y="0"/>
                  </a:lnTo>
                  <a:lnTo>
                    <a:pt x="70" y="95"/>
                  </a:lnTo>
                  <a:lnTo>
                    <a:pt x="70" y="95"/>
                  </a:lnTo>
                  <a:lnTo>
                    <a:pt x="98" y="0"/>
                  </a:lnTo>
                  <a:lnTo>
                    <a:pt x="136" y="0"/>
                  </a:lnTo>
                  <a:lnTo>
                    <a:pt x="136" y="140"/>
                  </a:lnTo>
                  <a:lnTo>
                    <a:pt x="108" y="140"/>
                  </a:lnTo>
                  <a:lnTo>
                    <a:pt x="108" y="42"/>
                  </a:lnTo>
                  <a:lnTo>
                    <a:pt x="108" y="42"/>
                  </a:lnTo>
                  <a:lnTo>
                    <a:pt x="80" y="140"/>
                  </a:lnTo>
                  <a:lnTo>
                    <a:pt x="56" y="140"/>
                  </a:lnTo>
                  <a:lnTo>
                    <a:pt x="28" y="42"/>
                  </a:lnTo>
                  <a:lnTo>
                    <a:pt x="24" y="42"/>
                  </a:lnTo>
                  <a:lnTo>
                    <a:pt x="24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4" name="Freeform 1254"/>
            <p:cNvSpPr>
              <a:spLocks noEditPoints="1"/>
            </p:cNvSpPr>
            <p:nvPr userDrawn="1"/>
          </p:nvSpPr>
          <p:spPr bwMode="auto">
            <a:xfrm>
              <a:off x="8366125" y="3806825"/>
              <a:ext cx="160338" cy="222250"/>
            </a:xfrm>
            <a:custGeom>
              <a:avLst/>
              <a:gdLst>
                <a:gd name="T0" fmla="*/ 0 w 29"/>
                <a:gd name="T1" fmla="*/ 0 h 37"/>
                <a:gd name="T2" fmla="*/ 16 w 29"/>
                <a:gd name="T3" fmla="*/ 0 h 37"/>
                <a:gd name="T4" fmla="*/ 29 w 29"/>
                <a:gd name="T5" fmla="*/ 12 h 37"/>
                <a:gd name="T6" fmla="*/ 16 w 29"/>
                <a:gd name="T7" fmla="*/ 24 h 37"/>
                <a:gd name="T8" fmla="*/ 8 w 29"/>
                <a:gd name="T9" fmla="*/ 24 h 37"/>
                <a:gd name="T10" fmla="*/ 8 w 29"/>
                <a:gd name="T11" fmla="*/ 37 h 37"/>
                <a:gd name="T12" fmla="*/ 0 w 29"/>
                <a:gd name="T13" fmla="*/ 37 h 37"/>
                <a:gd name="T14" fmla="*/ 0 w 29"/>
                <a:gd name="T15" fmla="*/ 0 h 37"/>
                <a:gd name="T16" fmla="*/ 8 w 29"/>
                <a:gd name="T17" fmla="*/ 17 h 37"/>
                <a:gd name="T18" fmla="*/ 14 w 29"/>
                <a:gd name="T19" fmla="*/ 17 h 37"/>
                <a:gd name="T20" fmla="*/ 21 w 29"/>
                <a:gd name="T21" fmla="*/ 12 h 37"/>
                <a:gd name="T22" fmla="*/ 14 w 29"/>
                <a:gd name="T23" fmla="*/ 7 h 37"/>
                <a:gd name="T24" fmla="*/ 8 w 29"/>
                <a:gd name="T25" fmla="*/ 7 h 37"/>
                <a:gd name="T26" fmla="*/ 8 w 29"/>
                <a:gd name="T27" fmla="*/ 1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37">
                  <a:moveTo>
                    <a:pt x="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25" y="0"/>
                    <a:pt x="29" y="6"/>
                    <a:pt x="29" y="12"/>
                  </a:cubicBezTo>
                  <a:cubicBezTo>
                    <a:pt x="29" y="18"/>
                    <a:pt x="25" y="24"/>
                    <a:pt x="16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0" y="37"/>
                    <a:pt x="0" y="37"/>
                    <a:pt x="0" y="37"/>
                  </a:cubicBezTo>
                  <a:lnTo>
                    <a:pt x="0" y="0"/>
                  </a:lnTo>
                  <a:close/>
                  <a:moveTo>
                    <a:pt x="8" y="17"/>
                  </a:moveTo>
                  <a:cubicBezTo>
                    <a:pt x="14" y="17"/>
                    <a:pt x="14" y="17"/>
                    <a:pt x="14" y="17"/>
                  </a:cubicBezTo>
                  <a:cubicBezTo>
                    <a:pt x="18" y="17"/>
                    <a:pt x="21" y="17"/>
                    <a:pt x="21" y="12"/>
                  </a:cubicBezTo>
                  <a:cubicBezTo>
                    <a:pt x="21" y="7"/>
                    <a:pt x="18" y="7"/>
                    <a:pt x="14" y="7"/>
                  </a:cubicBezTo>
                  <a:cubicBezTo>
                    <a:pt x="8" y="7"/>
                    <a:pt x="8" y="7"/>
                    <a:pt x="8" y="7"/>
                  </a:cubicBezTo>
                  <a:lnTo>
                    <a:pt x="8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5" name="Freeform 1255"/>
            <p:cNvSpPr>
              <a:spLocks noEditPoints="1"/>
            </p:cNvSpPr>
            <p:nvPr userDrawn="1"/>
          </p:nvSpPr>
          <p:spPr bwMode="auto">
            <a:xfrm>
              <a:off x="8537575" y="3806825"/>
              <a:ext cx="193675" cy="222250"/>
            </a:xfrm>
            <a:custGeom>
              <a:avLst/>
              <a:gdLst>
                <a:gd name="T0" fmla="*/ 45 w 122"/>
                <a:gd name="T1" fmla="*/ 0 h 140"/>
                <a:gd name="T2" fmla="*/ 73 w 122"/>
                <a:gd name="T3" fmla="*/ 0 h 140"/>
                <a:gd name="T4" fmla="*/ 122 w 122"/>
                <a:gd name="T5" fmla="*/ 140 h 140"/>
                <a:gd name="T6" fmla="*/ 94 w 122"/>
                <a:gd name="T7" fmla="*/ 140 h 140"/>
                <a:gd name="T8" fmla="*/ 84 w 122"/>
                <a:gd name="T9" fmla="*/ 110 h 140"/>
                <a:gd name="T10" fmla="*/ 38 w 122"/>
                <a:gd name="T11" fmla="*/ 110 h 140"/>
                <a:gd name="T12" fmla="*/ 28 w 122"/>
                <a:gd name="T13" fmla="*/ 140 h 140"/>
                <a:gd name="T14" fmla="*/ 0 w 122"/>
                <a:gd name="T15" fmla="*/ 140 h 140"/>
                <a:gd name="T16" fmla="*/ 45 w 122"/>
                <a:gd name="T17" fmla="*/ 0 h 140"/>
                <a:gd name="T18" fmla="*/ 45 w 122"/>
                <a:gd name="T19" fmla="*/ 87 h 140"/>
                <a:gd name="T20" fmla="*/ 77 w 122"/>
                <a:gd name="T21" fmla="*/ 87 h 140"/>
                <a:gd name="T22" fmla="*/ 59 w 122"/>
                <a:gd name="T23" fmla="*/ 34 h 140"/>
                <a:gd name="T24" fmla="*/ 59 w 122"/>
                <a:gd name="T25" fmla="*/ 34 h 140"/>
                <a:gd name="T26" fmla="*/ 45 w 122"/>
                <a:gd name="T27" fmla="*/ 8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2" h="140">
                  <a:moveTo>
                    <a:pt x="45" y="0"/>
                  </a:moveTo>
                  <a:lnTo>
                    <a:pt x="73" y="0"/>
                  </a:lnTo>
                  <a:lnTo>
                    <a:pt x="122" y="140"/>
                  </a:lnTo>
                  <a:lnTo>
                    <a:pt x="94" y="140"/>
                  </a:lnTo>
                  <a:lnTo>
                    <a:pt x="84" y="110"/>
                  </a:lnTo>
                  <a:lnTo>
                    <a:pt x="38" y="110"/>
                  </a:lnTo>
                  <a:lnTo>
                    <a:pt x="28" y="140"/>
                  </a:lnTo>
                  <a:lnTo>
                    <a:pt x="0" y="140"/>
                  </a:lnTo>
                  <a:lnTo>
                    <a:pt x="45" y="0"/>
                  </a:lnTo>
                  <a:close/>
                  <a:moveTo>
                    <a:pt x="45" y="87"/>
                  </a:moveTo>
                  <a:lnTo>
                    <a:pt x="77" y="87"/>
                  </a:lnTo>
                  <a:lnTo>
                    <a:pt x="59" y="34"/>
                  </a:lnTo>
                  <a:lnTo>
                    <a:pt x="59" y="34"/>
                  </a:lnTo>
                  <a:lnTo>
                    <a:pt x="4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6" name="Freeform 1256"/>
            <p:cNvSpPr>
              <a:spLocks/>
            </p:cNvSpPr>
            <p:nvPr userDrawn="1"/>
          </p:nvSpPr>
          <p:spPr bwMode="auto">
            <a:xfrm>
              <a:off x="8770938" y="3806825"/>
              <a:ext cx="166688" cy="222250"/>
            </a:xfrm>
            <a:custGeom>
              <a:avLst/>
              <a:gdLst>
                <a:gd name="T0" fmla="*/ 0 w 105"/>
                <a:gd name="T1" fmla="*/ 0 h 140"/>
                <a:gd name="T2" fmla="*/ 28 w 105"/>
                <a:gd name="T3" fmla="*/ 0 h 140"/>
                <a:gd name="T4" fmla="*/ 80 w 105"/>
                <a:gd name="T5" fmla="*/ 95 h 140"/>
                <a:gd name="T6" fmla="*/ 80 w 105"/>
                <a:gd name="T7" fmla="*/ 95 h 140"/>
                <a:gd name="T8" fmla="*/ 80 w 105"/>
                <a:gd name="T9" fmla="*/ 0 h 140"/>
                <a:gd name="T10" fmla="*/ 105 w 105"/>
                <a:gd name="T11" fmla="*/ 0 h 140"/>
                <a:gd name="T12" fmla="*/ 105 w 105"/>
                <a:gd name="T13" fmla="*/ 140 h 140"/>
                <a:gd name="T14" fmla="*/ 77 w 105"/>
                <a:gd name="T15" fmla="*/ 140 h 140"/>
                <a:gd name="T16" fmla="*/ 24 w 105"/>
                <a:gd name="T17" fmla="*/ 45 h 140"/>
                <a:gd name="T18" fmla="*/ 24 w 105"/>
                <a:gd name="T19" fmla="*/ 45 h 140"/>
                <a:gd name="T20" fmla="*/ 24 w 105"/>
                <a:gd name="T21" fmla="*/ 140 h 140"/>
                <a:gd name="T22" fmla="*/ 0 w 105"/>
                <a:gd name="T23" fmla="*/ 140 h 140"/>
                <a:gd name="T24" fmla="*/ 0 w 105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40">
                  <a:moveTo>
                    <a:pt x="0" y="0"/>
                  </a:moveTo>
                  <a:lnTo>
                    <a:pt x="28" y="0"/>
                  </a:lnTo>
                  <a:lnTo>
                    <a:pt x="80" y="95"/>
                  </a:lnTo>
                  <a:lnTo>
                    <a:pt x="80" y="95"/>
                  </a:lnTo>
                  <a:lnTo>
                    <a:pt x="80" y="0"/>
                  </a:lnTo>
                  <a:lnTo>
                    <a:pt x="105" y="0"/>
                  </a:lnTo>
                  <a:lnTo>
                    <a:pt x="105" y="140"/>
                  </a:lnTo>
                  <a:lnTo>
                    <a:pt x="77" y="140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24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7" name="Freeform 1257"/>
            <p:cNvSpPr>
              <a:spLocks/>
            </p:cNvSpPr>
            <p:nvPr userDrawn="1"/>
          </p:nvSpPr>
          <p:spPr bwMode="auto">
            <a:xfrm>
              <a:off x="8975725" y="3806825"/>
              <a:ext cx="193675" cy="222250"/>
            </a:xfrm>
            <a:custGeom>
              <a:avLst/>
              <a:gdLst>
                <a:gd name="T0" fmla="*/ 46 w 122"/>
                <a:gd name="T1" fmla="*/ 87 h 140"/>
                <a:gd name="T2" fmla="*/ 0 w 122"/>
                <a:gd name="T3" fmla="*/ 0 h 140"/>
                <a:gd name="T4" fmla="*/ 32 w 122"/>
                <a:gd name="T5" fmla="*/ 0 h 140"/>
                <a:gd name="T6" fmla="*/ 60 w 122"/>
                <a:gd name="T7" fmla="*/ 57 h 140"/>
                <a:gd name="T8" fmla="*/ 91 w 122"/>
                <a:gd name="T9" fmla="*/ 0 h 140"/>
                <a:gd name="T10" fmla="*/ 122 w 122"/>
                <a:gd name="T11" fmla="*/ 0 h 140"/>
                <a:gd name="T12" fmla="*/ 73 w 122"/>
                <a:gd name="T13" fmla="*/ 87 h 140"/>
                <a:gd name="T14" fmla="*/ 73 w 122"/>
                <a:gd name="T15" fmla="*/ 140 h 140"/>
                <a:gd name="T16" fmla="*/ 46 w 122"/>
                <a:gd name="T17" fmla="*/ 140 h 140"/>
                <a:gd name="T18" fmla="*/ 46 w 122"/>
                <a:gd name="T19" fmla="*/ 8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40">
                  <a:moveTo>
                    <a:pt x="46" y="87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60" y="57"/>
                  </a:lnTo>
                  <a:lnTo>
                    <a:pt x="91" y="0"/>
                  </a:lnTo>
                  <a:lnTo>
                    <a:pt x="122" y="0"/>
                  </a:lnTo>
                  <a:lnTo>
                    <a:pt x="73" y="87"/>
                  </a:lnTo>
                  <a:lnTo>
                    <a:pt x="73" y="140"/>
                  </a:lnTo>
                  <a:lnTo>
                    <a:pt x="46" y="140"/>
                  </a:lnTo>
                  <a:lnTo>
                    <a:pt x="46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51" name="StoraEnso"/>
          <p:cNvGrpSpPr/>
          <p:nvPr userDrawn="1"/>
        </p:nvGrpSpPr>
        <p:grpSpPr>
          <a:xfrm>
            <a:off x="10672091" y="-79"/>
            <a:ext cx="1004400" cy="1506661"/>
            <a:chOff x="10672091" y="-79"/>
            <a:chExt cx="1004400" cy="1506661"/>
          </a:xfrm>
        </p:grpSpPr>
        <p:sp>
          <p:nvSpPr>
            <p:cNvPr id="52" name="White box"/>
            <p:cNvSpPr/>
            <p:nvPr userDrawn="1"/>
          </p:nvSpPr>
          <p:spPr>
            <a:xfrm>
              <a:off x="10672091" y="-79"/>
              <a:ext cx="1004400" cy="15066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53" name="Logotype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9199" y="540000"/>
              <a:ext cx="710185" cy="8503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0154336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086234" y="657225"/>
            <a:ext cx="7621204" cy="2973073"/>
          </a:xfrm>
        </p:spPr>
        <p:txBody>
          <a:bodyPr anchor="b"/>
          <a:lstStyle>
            <a:lvl1pPr>
              <a:defRPr sz="5300" b="1">
                <a:solidFill>
                  <a:schemeClr val="tx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86234" y="3899392"/>
            <a:ext cx="7621204" cy="1500187"/>
          </a:xfrm>
        </p:spPr>
        <p:txBody>
          <a:bodyPr>
            <a:noAutofit/>
          </a:bodyPr>
          <a:lstStyle>
            <a:lvl1pPr marL="0" indent="0">
              <a:buNone/>
              <a:defRPr sz="26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  <a:endParaRPr lang="fi-FI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-1"/>
            <a:ext cx="312983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310521" y="-2"/>
            <a:ext cx="140400" cy="686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50956" y="-2"/>
            <a:ext cx="140400" cy="6861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1086234" y="6181725"/>
            <a:ext cx="7621204" cy="201613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marL="177800" indent="0">
              <a:buNone/>
              <a:defRPr sz="900"/>
            </a:lvl2pPr>
            <a:lvl3pPr marL="360000" indent="0">
              <a:buNone/>
              <a:defRPr sz="900"/>
            </a:lvl3pPr>
            <a:lvl4pPr marL="539025" indent="0">
              <a:buNone/>
              <a:defRPr sz="900"/>
            </a:lvl4pPr>
            <a:lvl5pPr marL="718525" indent="0">
              <a:buNone/>
              <a:defRPr sz="900"/>
            </a:lvl5pPr>
          </a:lstStyle>
          <a:p>
            <a:pPr lvl="0"/>
            <a:r>
              <a:rPr lang="fi-FI"/>
              <a:t>Creator</a:t>
            </a:r>
            <a:endParaRPr lang="fi-FI" dirty="0"/>
          </a:p>
        </p:txBody>
      </p:sp>
      <p:grpSp>
        <p:nvGrpSpPr>
          <p:cNvPr id="29" name="Tagline"/>
          <p:cNvGrpSpPr>
            <a:grpSpLocks noChangeAspect="1"/>
          </p:cNvGrpSpPr>
          <p:nvPr userDrawn="1"/>
        </p:nvGrpSpPr>
        <p:grpSpPr>
          <a:xfrm>
            <a:off x="9391516" y="6262684"/>
            <a:ext cx="2259146" cy="76204"/>
            <a:chOff x="2967038" y="3806825"/>
            <a:chExt cx="6202362" cy="222250"/>
          </a:xfrm>
          <a:solidFill>
            <a:schemeClr val="tx1"/>
          </a:solidFill>
        </p:grpSpPr>
        <p:sp>
          <p:nvSpPr>
            <p:cNvPr id="30" name="Freeform 1230"/>
            <p:cNvSpPr>
              <a:spLocks/>
            </p:cNvSpPr>
            <p:nvPr userDrawn="1"/>
          </p:nvSpPr>
          <p:spPr bwMode="auto">
            <a:xfrm>
              <a:off x="2967038" y="3806825"/>
              <a:ext cx="166688" cy="222250"/>
            </a:xfrm>
            <a:custGeom>
              <a:avLst/>
              <a:gdLst>
                <a:gd name="T0" fmla="*/ 39 w 105"/>
                <a:gd name="T1" fmla="*/ 27 h 140"/>
                <a:gd name="T2" fmla="*/ 0 w 105"/>
                <a:gd name="T3" fmla="*/ 27 h 140"/>
                <a:gd name="T4" fmla="*/ 0 w 105"/>
                <a:gd name="T5" fmla="*/ 0 h 140"/>
                <a:gd name="T6" fmla="*/ 105 w 105"/>
                <a:gd name="T7" fmla="*/ 0 h 140"/>
                <a:gd name="T8" fmla="*/ 105 w 105"/>
                <a:gd name="T9" fmla="*/ 27 h 140"/>
                <a:gd name="T10" fmla="*/ 67 w 105"/>
                <a:gd name="T11" fmla="*/ 27 h 140"/>
                <a:gd name="T12" fmla="*/ 67 w 105"/>
                <a:gd name="T13" fmla="*/ 140 h 140"/>
                <a:gd name="T14" fmla="*/ 39 w 105"/>
                <a:gd name="T15" fmla="*/ 140 h 140"/>
                <a:gd name="T16" fmla="*/ 39 w 105"/>
                <a:gd name="T17" fmla="*/ 2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40">
                  <a:moveTo>
                    <a:pt x="39" y="27"/>
                  </a:moveTo>
                  <a:lnTo>
                    <a:pt x="0" y="27"/>
                  </a:lnTo>
                  <a:lnTo>
                    <a:pt x="0" y="0"/>
                  </a:lnTo>
                  <a:lnTo>
                    <a:pt x="105" y="0"/>
                  </a:lnTo>
                  <a:lnTo>
                    <a:pt x="105" y="27"/>
                  </a:lnTo>
                  <a:lnTo>
                    <a:pt x="67" y="27"/>
                  </a:lnTo>
                  <a:lnTo>
                    <a:pt x="67" y="140"/>
                  </a:lnTo>
                  <a:lnTo>
                    <a:pt x="39" y="140"/>
                  </a:lnTo>
                  <a:lnTo>
                    <a:pt x="39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1" name="Freeform 1231"/>
            <p:cNvSpPr>
              <a:spLocks/>
            </p:cNvSpPr>
            <p:nvPr userDrawn="1"/>
          </p:nvSpPr>
          <p:spPr bwMode="auto">
            <a:xfrm>
              <a:off x="3173413" y="3806825"/>
              <a:ext cx="166688" cy="222250"/>
            </a:xfrm>
            <a:custGeom>
              <a:avLst/>
              <a:gdLst>
                <a:gd name="T0" fmla="*/ 0 w 105"/>
                <a:gd name="T1" fmla="*/ 0 h 140"/>
                <a:gd name="T2" fmla="*/ 28 w 105"/>
                <a:gd name="T3" fmla="*/ 0 h 140"/>
                <a:gd name="T4" fmla="*/ 28 w 105"/>
                <a:gd name="T5" fmla="*/ 53 h 140"/>
                <a:gd name="T6" fmla="*/ 77 w 105"/>
                <a:gd name="T7" fmla="*/ 53 h 140"/>
                <a:gd name="T8" fmla="*/ 77 w 105"/>
                <a:gd name="T9" fmla="*/ 0 h 140"/>
                <a:gd name="T10" fmla="*/ 105 w 105"/>
                <a:gd name="T11" fmla="*/ 0 h 140"/>
                <a:gd name="T12" fmla="*/ 105 w 105"/>
                <a:gd name="T13" fmla="*/ 140 h 140"/>
                <a:gd name="T14" fmla="*/ 77 w 105"/>
                <a:gd name="T15" fmla="*/ 140 h 140"/>
                <a:gd name="T16" fmla="*/ 77 w 105"/>
                <a:gd name="T17" fmla="*/ 79 h 140"/>
                <a:gd name="T18" fmla="*/ 28 w 105"/>
                <a:gd name="T19" fmla="*/ 79 h 140"/>
                <a:gd name="T20" fmla="*/ 28 w 105"/>
                <a:gd name="T21" fmla="*/ 140 h 140"/>
                <a:gd name="T22" fmla="*/ 0 w 105"/>
                <a:gd name="T23" fmla="*/ 140 h 140"/>
                <a:gd name="T24" fmla="*/ 0 w 105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40">
                  <a:moveTo>
                    <a:pt x="0" y="0"/>
                  </a:moveTo>
                  <a:lnTo>
                    <a:pt x="28" y="0"/>
                  </a:lnTo>
                  <a:lnTo>
                    <a:pt x="28" y="53"/>
                  </a:lnTo>
                  <a:lnTo>
                    <a:pt x="77" y="53"/>
                  </a:lnTo>
                  <a:lnTo>
                    <a:pt x="77" y="0"/>
                  </a:lnTo>
                  <a:lnTo>
                    <a:pt x="105" y="0"/>
                  </a:lnTo>
                  <a:lnTo>
                    <a:pt x="105" y="140"/>
                  </a:lnTo>
                  <a:lnTo>
                    <a:pt x="77" y="140"/>
                  </a:lnTo>
                  <a:lnTo>
                    <a:pt x="77" y="79"/>
                  </a:lnTo>
                  <a:lnTo>
                    <a:pt x="28" y="79"/>
                  </a:lnTo>
                  <a:lnTo>
                    <a:pt x="28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2" name="Freeform 1232"/>
            <p:cNvSpPr>
              <a:spLocks/>
            </p:cNvSpPr>
            <p:nvPr userDrawn="1"/>
          </p:nvSpPr>
          <p:spPr bwMode="auto">
            <a:xfrm>
              <a:off x="3395663" y="3806825"/>
              <a:ext cx="153988" cy="222250"/>
            </a:xfrm>
            <a:custGeom>
              <a:avLst/>
              <a:gdLst>
                <a:gd name="T0" fmla="*/ 0 w 97"/>
                <a:gd name="T1" fmla="*/ 0 h 140"/>
                <a:gd name="T2" fmla="*/ 94 w 97"/>
                <a:gd name="T3" fmla="*/ 0 h 140"/>
                <a:gd name="T4" fmla="*/ 94 w 97"/>
                <a:gd name="T5" fmla="*/ 27 h 140"/>
                <a:gd name="T6" fmla="*/ 28 w 97"/>
                <a:gd name="T7" fmla="*/ 27 h 140"/>
                <a:gd name="T8" fmla="*/ 28 w 97"/>
                <a:gd name="T9" fmla="*/ 57 h 140"/>
                <a:gd name="T10" fmla="*/ 90 w 97"/>
                <a:gd name="T11" fmla="*/ 57 h 140"/>
                <a:gd name="T12" fmla="*/ 90 w 97"/>
                <a:gd name="T13" fmla="*/ 79 h 140"/>
                <a:gd name="T14" fmla="*/ 28 w 97"/>
                <a:gd name="T15" fmla="*/ 79 h 140"/>
                <a:gd name="T16" fmla="*/ 28 w 97"/>
                <a:gd name="T17" fmla="*/ 113 h 140"/>
                <a:gd name="T18" fmla="*/ 97 w 97"/>
                <a:gd name="T19" fmla="*/ 113 h 140"/>
                <a:gd name="T20" fmla="*/ 97 w 97"/>
                <a:gd name="T21" fmla="*/ 140 h 140"/>
                <a:gd name="T22" fmla="*/ 0 w 97"/>
                <a:gd name="T23" fmla="*/ 140 h 140"/>
                <a:gd name="T24" fmla="*/ 0 w 97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40">
                  <a:moveTo>
                    <a:pt x="0" y="0"/>
                  </a:moveTo>
                  <a:lnTo>
                    <a:pt x="94" y="0"/>
                  </a:lnTo>
                  <a:lnTo>
                    <a:pt x="94" y="27"/>
                  </a:lnTo>
                  <a:lnTo>
                    <a:pt x="28" y="27"/>
                  </a:lnTo>
                  <a:lnTo>
                    <a:pt x="28" y="57"/>
                  </a:lnTo>
                  <a:lnTo>
                    <a:pt x="90" y="57"/>
                  </a:lnTo>
                  <a:lnTo>
                    <a:pt x="90" y="79"/>
                  </a:lnTo>
                  <a:lnTo>
                    <a:pt x="28" y="79"/>
                  </a:lnTo>
                  <a:lnTo>
                    <a:pt x="28" y="113"/>
                  </a:lnTo>
                  <a:lnTo>
                    <a:pt x="97" y="113"/>
                  </a:lnTo>
                  <a:lnTo>
                    <a:pt x="97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3" name="Freeform 1233"/>
            <p:cNvSpPr>
              <a:spLocks noEditPoints="1"/>
            </p:cNvSpPr>
            <p:nvPr userDrawn="1"/>
          </p:nvSpPr>
          <p:spPr bwMode="auto">
            <a:xfrm>
              <a:off x="3711575" y="3806825"/>
              <a:ext cx="171450" cy="222250"/>
            </a:xfrm>
            <a:custGeom>
              <a:avLst/>
              <a:gdLst>
                <a:gd name="T0" fmla="*/ 0 w 31"/>
                <a:gd name="T1" fmla="*/ 0 h 37"/>
                <a:gd name="T2" fmla="*/ 20 w 31"/>
                <a:gd name="T3" fmla="*/ 0 h 37"/>
                <a:gd name="T4" fmla="*/ 30 w 31"/>
                <a:gd name="T5" fmla="*/ 10 h 37"/>
                <a:gd name="T6" fmla="*/ 24 w 31"/>
                <a:gd name="T7" fmla="*/ 20 h 37"/>
                <a:gd name="T8" fmla="*/ 24 w 31"/>
                <a:gd name="T9" fmla="*/ 20 h 37"/>
                <a:gd name="T10" fmla="*/ 30 w 31"/>
                <a:gd name="T11" fmla="*/ 28 h 37"/>
                <a:gd name="T12" fmla="*/ 31 w 31"/>
                <a:gd name="T13" fmla="*/ 37 h 37"/>
                <a:gd name="T14" fmla="*/ 23 w 31"/>
                <a:gd name="T15" fmla="*/ 37 h 37"/>
                <a:gd name="T16" fmla="*/ 22 w 31"/>
                <a:gd name="T17" fmla="*/ 28 h 37"/>
                <a:gd name="T18" fmla="*/ 16 w 31"/>
                <a:gd name="T19" fmla="*/ 22 h 37"/>
                <a:gd name="T20" fmla="*/ 8 w 31"/>
                <a:gd name="T21" fmla="*/ 22 h 37"/>
                <a:gd name="T22" fmla="*/ 8 w 31"/>
                <a:gd name="T23" fmla="*/ 37 h 37"/>
                <a:gd name="T24" fmla="*/ 0 w 31"/>
                <a:gd name="T25" fmla="*/ 37 h 37"/>
                <a:gd name="T26" fmla="*/ 0 w 31"/>
                <a:gd name="T27" fmla="*/ 0 h 37"/>
                <a:gd name="T28" fmla="*/ 8 w 31"/>
                <a:gd name="T29" fmla="*/ 17 h 37"/>
                <a:gd name="T30" fmla="*/ 17 w 31"/>
                <a:gd name="T31" fmla="*/ 17 h 37"/>
                <a:gd name="T32" fmla="*/ 22 w 31"/>
                <a:gd name="T33" fmla="*/ 12 h 37"/>
                <a:gd name="T34" fmla="*/ 17 w 31"/>
                <a:gd name="T35" fmla="*/ 7 h 37"/>
                <a:gd name="T36" fmla="*/ 8 w 31"/>
                <a:gd name="T37" fmla="*/ 7 h 37"/>
                <a:gd name="T38" fmla="*/ 8 w 31"/>
                <a:gd name="T39" fmla="*/ 1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37">
                  <a:moveTo>
                    <a:pt x="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6" y="0"/>
                    <a:pt x="30" y="5"/>
                    <a:pt x="30" y="10"/>
                  </a:cubicBezTo>
                  <a:cubicBezTo>
                    <a:pt x="30" y="15"/>
                    <a:pt x="28" y="18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8" y="21"/>
                    <a:pt x="29" y="24"/>
                    <a:pt x="30" y="28"/>
                  </a:cubicBezTo>
                  <a:cubicBezTo>
                    <a:pt x="30" y="30"/>
                    <a:pt x="30" y="35"/>
                    <a:pt x="31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2" y="34"/>
                    <a:pt x="22" y="31"/>
                    <a:pt x="22" y="28"/>
                  </a:cubicBezTo>
                  <a:cubicBezTo>
                    <a:pt x="21" y="24"/>
                    <a:pt x="20" y="22"/>
                    <a:pt x="16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0" y="37"/>
                    <a:pt x="0" y="37"/>
                    <a:pt x="0" y="37"/>
                  </a:cubicBezTo>
                  <a:lnTo>
                    <a:pt x="0" y="0"/>
                  </a:lnTo>
                  <a:close/>
                  <a:moveTo>
                    <a:pt x="8" y="17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20" y="17"/>
                    <a:pt x="22" y="15"/>
                    <a:pt x="22" y="12"/>
                  </a:cubicBezTo>
                  <a:cubicBezTo>
                    <a:pt x="22" y="8"/>
                    <a:pt x="20" y="7"/>
                    <a:pt x="17" y="7"/>
                  </a:cubicBezTo>
                  <a:cubicBezTo>
                    <a:pt x="8" y="7"/>
                    <a:pt x="8" y="7"/>
                    <a:pt x="8" y="7"/>
                  </a:cubicBezTo>
                  <a:lnTo>
                    <a:pt x="8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4" name="Freeform 1234"/>
            <p:cNvSpPr>
              <a:spLocks/>
            </p:cNvSpPr>
            <p:nvPr userDrawn="1"/>
          </p:nvSpPr>
          <p:spPr bwMode="auto">
            <a:xfrm>
              <a:off x="3933825" y="3806825"/>
              <a:ext cx="149225" cy="222250"/>
            </a:xfrm>
            <a:custGeom>
              <a:avLst/>
              <a:gdLst>
                <a:gd name="T0" fmla="*/ 0 w 94"/>
                <a:gd name="T1" fmla="*/ 0 h 140"/>
                <a:gd name="T2" fmla="*/ 94 w 94"/>
                <a:gd name="T3" fmla="*/ 0 h 140"/>
                <a:gd name="T4" fmla="*/ 94 w 94"/>
                <a:gd name="T5" fmla="*/ 27 h 140"/>
                <a:gd name="T6" fmla="*/ 27 w 94"/>
                <a:gd name="T7" fmla="*/ 27 h 140"/>
                <a:gd name="T8" fmla="*/ 27 w 94"/>
                <a:gd name="T9" fmla="*/ 57 h 140"/>
                <a:gd name="T10" fmla="*/ 87 w 94"/>
                <a:gd name="T11" fmla="*/ 57 h 140"/>
                <a:gd name="T12" fmla="*/ 87 w 94"/>
                <a:gd name="T13" fmla="*/ 79 h 140"/>
                <a:gd name="T14" fmla="*/ 27 w 94"/>
                <a:gd name="T15" fmla="*/ 79 h 140"/>
                <a:gd name="T16" fmla="*/ 27 w 94"/>
                <a:gd name="T17" fmla="*/ 113 h 140"/>
                <a:gd name="T18" fmla="*/ 94 w 94"/>
                <a:gd name="T19" fmla="*/ 113 h 140"/>
                <a:gd name="T20" fmla="*/ 94 w 94"/>
                <a:gd name="T21" fmla="*/ 140 h 140"/>
                <a:gd name="T22" fmla="*/ 0 w 94"/>
                <a:gd name="T23" fmla="*/ 140 h 140"/>
                <a:gd name="T24" fmla="*/ 0 w 94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40">
                  <a:moveTo>
                    <a:pt x="0" y="0"/>
                  </a:moveTo>
                  <a:lnTo>
                    <a:pt x="94" y="0"/>
                  </a:lnTo>
                  <a:lnTo>
                    <a:pt x="94" y="27"/>
                  </a:lnTo>
                  <a:lnTo>
                    <a:pt x="27" y="27"/>
                  </a:lnTo>
                  <a:lnTo>
                    <a:pt x="27" y="57"/>
                  </a:lnTo>
                  <a:lnTo>
                    <a:pt x="87" y="57"/>
                  </a:lnTo>
                  <a:lnTo>
                    <a:pt x="87" y="79"/>
                  </a:lnTo>
                  <a:lnTo>
                    <a:pt x="27" y="79"/>
                  </a:lnTo>
                  <a:lnTo>
                    <a:pt x="27" y="113"/>
                  </a:lnTo>
                  <a:lnTo>
                    <a:pt x="94" y="113"/>
                  </a:lnTo>
                  <a:lnTo>
                    <a:pt x="94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5" name="Freeform 1235"/>
            <p:cNvSpPr>
              <a:spLocks/>
            </p:cNvSpPr>
            <p:nvPr userDrawn="1"/>
          </p:nvSpPr>
          <p:spPr bwMode="auto">
            <a:xfrm>
              <a:off x="4132263" y="3806825"/>
              <a:ext cx="173038" cy="222250"/>
            </a:xfrm>
            <a:custGeom>
              <a:avLst/>
              <a:gdLst>
                <a:gd name="T0" fmla="*/ 0 w 109"/>
                <a:gd name="T1" fmla="*/ 0 h 140"/>
                <a:gd name="T2" fmla="*/ 28 w 109"/>
                <a:gd name="T3" fmla="*/ 0 h 140"/>
                <a:gd name="T4" fmla="*/ 81 w 109"/>
                <a:gd name="T5" fmla="*/ 95 h 140"/>
                <a:gd name="T6" fmla="*/ 84 w 109"/>
                <a:gd name="T7" fmla="*/ 95 h 140"/>
                <a:gd name="T8" fmla="*/ 84 w 109"/>
                <a:gd name="T9" fmla="*/ 0 h 140"/>
                <a:gd name="T10" fmla="*/ 109 w 109"/>
                <a:gd name="T11" fmla="*/ 0 h 140"/>
                <a:gd name="T12" fmla="*/ 109 w 109"/>
                <a:gd name="T13" fmla="*/ 140 h 140"/>
                <a:gd name="T14" fmla="*/ 81 w 109"/>
                <a:gd name="T15" fmla="*/ 140 h 140"/>
                <a:gd name="T16" fmla="*/ 28 w 109"/>
                <a:gd name="T17" fmla="*/ 45 h 140"/>
                <a:gd name="T18" fmla="*/ 28 w 109"/>
                <a:gd name="T19" fmla="*/ 45 h 140"/>
                <a:gd name="T20" fmla="*/ 28 w 109"/>
                <a:gd name="T21" fmla="*/ 140 h 140"/>
                <a:gd name="T22" fmla="*/ 0 w 109"/>
                <a:gd name="T23" fmla="*/ 140 h 140"/>
                <a:gd name="T24" fmla="*/ 0 w 109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140">
                  <a:moveTo>
                    <a:pt x="0" y="0"/>
                  </a:moveTo>
                  <a:lnTo>
                    <a:pt x="28" y="0"/>
                  </a:lnTo>
                  <a:lnTo>
                    <a:pt x="81" y="95"/>
                  </a:lnTo>
                  <a:lnTo>
                    <a:pt x="84" y="95"/>
                  </a:lnTo>
                  <a:lnTo>
                    <a:pt x="84" y="0"/>
                  </a:lnTo>
                  <a:lnTo>
                    <a:pt x="109" y="0"/>
                  </a:lnTo>
                  <a:lnTo>
                    <a:pt x="109" y="140"/>
                  </a:lnTo>
                  <a:lnTo>
                    <a:pt x="81" y="140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6" name="Freeform 1236"/>
            <p:cNvSpPr>
              <a:spLocks/>
            </p:cNvSpPr>
            <p:nvPr userDrawn="1"/>
          </p:nvSpPr>
          <p:spPr bwMode="auto">
            <a:xfrm>
              <a:off x="4360863" y="3806825"/>
              <a:ext cx="153988" cy="222250"/>
            </a:xfrm>
            <a:custGeom>
              <a:avLst/>
              <a:gdLst>
                <a:gd name="T0" fmla="*/ 0 w 97"/>
                <a:gd name="T1" fmla="*/ 0 h 140"/>
                <a:gd name="T2" fmla="*/ 94 w 97"/>
                <a:gd name="T3" fmla="*/ 0 h 140"/>
                <a:gd name="T4" fmla="*/ 94 w 97"/>
                <a:gd name="T5" fmla="*/ 27 h 140"/>
                <a:gd name="T6" fmla="*/ 28 w 97"/>
                <a:gd name="T7" fmla="*/ 27 h 140"/>
                <a:gd name="T8" fmla="*/ 28 w 97"/>
                <a:gd name="T9" fmla="*/ 57 h 140"/>
                <a:gd name="T10" fmla="*/ 90 w 97"/>
                <a:gd name="T11" fmla="*/ 57 h 140"/>
                <a:gd name="T12" fmla="*/ 90 w 97"/>
                <a:gd name="T13" fmla="*/ 79 h 140"/>
                <a:gd name="T14" fmla="*/ 28 w 97"/>
                <a:gd name="T15" fmla="*/ 79 h 140"/>
                <a:gd name="T16" fmla="*/ 28 w 97"/>
                <a:gd name="T17" fmla="*/ 113 h 140"/>
                <a:gd name="T18" fmla="*/ 97 w 97"/>
                <a:gd name="T19" fmla="*/ 113 h 140"/>
                <a:gd name="T20" fmla="*/ 97 w 97"/>
                <a:gd name="T21" fmla="*/ 140 h 140"/>
                <a:gd name="T22" fmla="*/ 0 w 97"/>
                <a:gd name="T23" fmla="*/ 140 h 140"/>
                <a:gd name="T24" fmla="*/ 0 w 97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40">
                  <a:moveTo>
                    <a:pt x="0" y="0"/>
                  </a:moveTo>
                  <a:lnTo>
                    <a:pt x="94" y="0"/>
                  </a:lnTo>
                  <a:lnTo>
                    <a:pt x="94" y="27"/>
                  </a:lnTo>
                  <a:lnTo>
                    <a:pt x="28" y="27"/>
                  </a:lnTo>
                  <a:lnTo>
                    <a:pt x="28" y="57"/>
                  </a:lnTo>
                  <a:lnTo>
                    <a:pt x="90" y="57"/>
                  </a:lnTo>
                  <a:lnTo>
                    <a:pt x="90" y="79"/>
                  </a:lnTo>
                  <a:lnTo>
                    <a:pt x="28" y="79"/>
                  </a:lnTo>
                  <a:lnTo>
                    <a:pt x="28" y="113"/>
                  </a:lnTo>
                  <a:lnTo>
                    <a:pt x="97" y="113"/>
                  </a:lnTo>
                  <a:lnTo>
                    <a:pt x="97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7" name="Freeform 1237"/>
            <p:cNvSpPr>
              <a:spLocks/>
            </p:cNvSpPr>
            <p:nvPr userDrawn="1"/>
          </p:nvSpPr>
          <p:spPr bwMode="auto">
            <a:xfrm>
              <a:off x="4548188" y="3806825"/>
              <a:ext cx="266700" cy="222250"/>
            </a:xfrm>
            <a:custGeom>
              <a:avLst/>
              <a:gdLst>
                <a:gd name="T0" fmla="*/ 133 w 168"/>
                <a:gd name="T1" fmla="*/ 140 h 140"/>
                <a:gd name="T2" fmla="*/ 105 w 168"/>
                <a:gd name="T3" fmla="*/ 140 h 140"/>
                <a:gd name="T4" fmla="*/ 84 w 168"/>
                <a:gd name="T5" fmla="*/ 45 h 140"/>
                <a:gd name="T6" fmla="*/ 84 w 168"/>
                <a:gd name="T7" fmla="*/ 45 h 140"/>
                <a:gd name="T8" fmla="*/ 63 w 168"/>
                <a:gd name="T9" fmla="*/ 140 h 140"/>
                <a:gd name="T10" fmla="*/ 35 w 168"/>
                <a:gd name="T11" fmla="*/ 140 h 140"/>
                <a:gd name="T12" fmla="*/ 0 w 168"/>
                <a:gd name="T13" fmla="*/ 0 h 140"/>
                <a:gd name="T14" fmla="*/ 28 w 168"/>
                <a:gd name="T15" fmla="*/ 0 h 140"/>
                <a:gd name="T16" fmla="*/ 49 w 168"/>
                <a:gd name="T17" fmla="*/ 95 h 140"/>
                <a:gd name="T18" fmla="*/ 49 w 168"/>
                <a:gd name="T19" fmla="*/ 95 h 140"/>
                <a:gd name="T20" fmla="*/ 70 w 168"/>
                <a:gd name="T21" fmla="*/ 0 h 140"/>
                <a:gd name="T22" fmla="*/ 98 w 168"/>
                <a:gd name="T23" fmla="*/ 0 h 140"/>
                <a:gd name="T24" fmla="*/ 119 w 168"/>
                <a:gd name="T25" fmla="*/ 95 h 140"/>
                <a:gd name="T26" fmla="*/ 119 w 168"/>
                <a:gd name="T27" fmla="*/ 95 h 140"/>
                <a:gd name="T28" fmla="*/ 140 w 168"/>
                <a:gd name="T29" fmla="*/ 0 h 140"/>
                <a:gd name="T30" fmla="*/ 168 w 168"/>
                <a:gd name="T31" fmla="*/ 0 h 140"/>
                <a:gd name="T32" fmla="*/ 133 w 168"/>
                <a:gd name="T33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8" h="140">
                  <a:moveTo>
                    <a:pt x="133" y="140"/>
                  </a:moveTo>
                  <a:lnTo>
                    <a:pt x="105" y="140"/>
                  </a:lnTo>
                  <a:lnTo>
                    <a:pt x="84" y="45"/>
                  </a:lnTo>
                  <a:lnTo>
                    <a:pt x="84" y="45"/>
                  </a:lnTo>
                  <a:lnTo>
                    <a:pt x="63" y="140"/>
                  </a:lnTo>
                  <a:lnTo>
                    <a:pt x="35" y="140"/>
                  </a:lnTo>
                  <a:lnTo>
                    <a:pt x="0" y="0"/>
                  </a:lnTo>
                  <a:lnTo>
                    <a:pt x="28" y="0"/>
                  </a:lnTo>
                  <a:lnTo>
                    <a:pt x="49" y="95"/>
                  </a:lnTo>
                  <a:lnTo>
                    <a:pt x="49" y="95"/>
                  </a:lnTo>
                  <a:lnTo>
                    <a:pt x="70" y="0"/>
                  </a:lnTo>
                  <a:lnTo>
                    <a:pt x="98" y="0"/>
                  </a:lnTo>
                  <a:lnTo>
                    <a:pt x="119" y="95"/>
                  </a:lnTo>
                  <a:lnTo>
                    <a:pt x="119" y="95"/>
                  </a:lnTo>
                  <a:lnTo>
                    <a:pt x="140" y="0"/>
                  </a:lnTo>
                  <a:lnTo>
                    <a:pt x="168" y="0"/>
                  </a:lnTo>
                  <a:lnTo>
                    <a:pt x="133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8" name="Freeform 1238"/>
            <p:cNvSpPr>
              <a:spLocks noEditPoints="1"/>
            </p:cNvSpPr>
            <p:nvPr userDrawn="1"/>
          </p:nvSpPr>
          <p:spPr bwMode="auto">
            <a:xfrm>
              <a:off x="4810125" y="3806825"/>
              <a:ext cx="193675" cy="222250"/>
            </a:xfrm>
            <a:custGeom>
              <a:avLst/>
              <a:gdLst>
                <a:gd name="T0" fmla="*/ 49 w 122"/>
                <a:gd name="T1" fmla="*/ 0 h 140"/>
                <a:gd name="T2" fmla="*/ 77 w 122"/>
                <a:gd name="T3" fmla="*/ 0 h 140"/>
                <a:gd name="T4" fmla="*/ 122 w 122"/>
                <a:gd name="T5" fmla="*/ 140 h 140"/>
                <a:gd name="T6" fmla="*/ 94 w 122"/>
                <a:gd name="T7" fmla="*/ 140 h 140"/>
                <a:gd name="T8" fmla="*/ 84 w 122"/>
                <a:gd name="T9" fmla="*/ 110 h 140"/>
                <a:gd name="T10" fmla="*/ 38 w 122"/>
                <a:gd name="T11" fmla="*/ 110 h 140"/>
                <a:gd name="T12" fmla="*/ 28 w 122"/>
                <a:gd name="T13" fmla="*/ 140 h 140"/>
                <a:gd name="T14" fmla="*/ 0 w 122"/>
                <a:gd name="T15" fmla="*/ 140 h 140"/>
                <a:gd name="T16" fmla="*/ 49 w 122"/>
                <a:gd name="T17" fmla="*/ 0 h 140"/>
                <a:gd name="T18" fmla="*/ 45 w 122"/>
                <a:gd name="T19" fmla="*/ 87 h 140"/>
                <a:gd name="T20" fmla="*/ 77 w 122"/>
                <a:gd name="T21" fmla="*/ 87 h 140"/>
                <a:gd name="T22" fmla="*/ 63 w 122"/>
                <a:gd name="T23" fmla="*/ 34 h 140"/>
                <a:gd name="T24" fmla="*/ 59 w 122"/>
                <a:gd name="T25" fmla="*/ 34 h 140"/>
                <a:gd name="T26" fmla="*/ 45 w 122"/>
                <a:gd name="T27" fmla="*/ 8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2" h="140">
                  <a:moveTo>
                    <a:pt x="49" y="0"/>
                  </a:moveTo>
                  <a:lnTo>
                    <a:pt x="77" y="0"/>
                  </a:lnTo>
                  <a:lnTo>
                    <a:pt x="122" y="140"/>
                  </a:lnTo>
                  <a:lnTo>
                    <a:pt x="94" y="140"/>
                  </a:lnTo>
                  <a:lnTo>
                    <a:pt x="84" y="110"/>
                  </a:lnTo>
                  <a:lnTo>
                    <a:pt x="38" y="110"/>
                  </a:lnTo>
                  <a:lnTo>
                    <a:pt x="28" y="140"/>
                  </a:lnTo>
                  <a:lnTo>
                    <a:pt x="0" y="140"/>
                  </a:lnTo>
                  <a:lnTo>
                    <a:pt x="49" y="0"/>
                  </a:lnTo>
                  <a:close/>
                  <a:moveTo>
                    <a:pt x="45" y="87"/>
                  </a:moveTo>
                  <a:lnTo>
                    <a:pt x="77" y="87"/>
                  </a:lnTo>
                  <a:lnTo>
                    <a:pt x="63" y="34"/>
                  </a:lnTo>
                  <a:lnTo>
                    <a:pt x="59" y="34"/>
                  </a:lnTo>
                  <a:lnTo>
                    <a:pt x="4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9" name="Freeform 1239"/>
            <p:cNvSpPr>
              <a:spLocks noEditPoints="1"/>
            </p:cNvSpPr>
            <p:nvPr userDrawn="1"/>
          </p:nvSpPr>
          <p:spPr bwMode="auto">
            <a:xfrm>
              <a:off x="5041900" y="3806825"/>
              <a:ext cx="166688" cy="222250"/>
            </a:xfrm>
            <a:custGeom>
              <a:avLst/>
              <a:gdLst>
                <a:gd name="T0" fmla="*/ 0 w 30"/>
                <a:gd name="T1" fmla="*/ 0 h 37"/>
                <a:gd name="T2" fmla="*/ 17 w 30"/>
                <a:gd name="T3" fmla="*/ 0 h 37"/>
                <a:gd name="T4" fmla="*/ 28 w 30"/>
                <a:gd name="T5" fmla="*/ 9 h 37"/>
                <a:gd name="T6" fmla="*/ 24 w 30"/>
                <a:gd name="T7" fmla="*/ 17 h 37"/>
                <a:gd name="T8" fmla="*/ 30 w 30"/>
                <a:gd name="T9" fmla="*/ 26 h 37"/>
                <a:gd name="T10" fmla="*/ 17 w 30"/>
                <a:gd name="T11" fmla="*/ 37 h 37"/>
                <a:gd name="T12" fmla="*/ 0 w 30"/>
                <a:gd name="T13" fmla="*/ 37 h 37"/>
                <a:gd name="T14" fmla="*/ 0 w 30"/>
                <a:gd name="T15" fmla="*/ 0 h 37"/>
                <a:gd name="T16" fmla="*/ 8 w 30"/>
                <a:gd name="T17" fmla="*/ 15 h 37"/>
                <a:gd name="T18" fmla="*/ 16 w 30"/>
                <a:gd name="T19" fmla="*/ 15 h 37"/>
                <a:gd name="T20" fmla="*/ 21 w 30"/>
                <a:gd name="T21" fmla="*/ 11 h 37"/>
                <a:gd name="T22" fmla="*/ 15 w 30"/>
                <a:gd name="T23" fmla="*/ 7 h 37"/>
                <a:gd name="T24" fmla="*/ 8 w 30"/>
                <a:gd name="T25" fmla="*/ 7 h 37"/>
                <a:gd name="T26" fmla="*/ 8 w 30"/>
                <a:gd name="T27" fmla="*/ 15 h 37"/>
                <a:gd name="T28" fmla="*/ 8 w 30"/>
                <a:gd name="T29" fmla="*/ 30 h 37"/>
                <a:gd name="T30" fmla="*/ 16 w 30"/>
                <a:gd name="T31" fmla="*/ 30 h 37"/>
                <a:gd name="T32" fmla="*/ 22 w 30"/>
                <a:gd name="T33" fmla="*/ 26 h 37"/>
                <a:gd name="T34" fmla="*/ 16 w 30"/>
                <a:gd name="T35" fmla="*/ 21 h 37"/>
                <a:gd name="T36" fmla="*/ 8 w 30"/>
                <a:gd name="T37" fmla="*/ 21 h 37"/>
                <a:gd name="T38" fmla="*/ 8 w 30"/>
                <a:gd name="T39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" h="37">
                  <a:moveTo>
                    <a:pt x="0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24" y="0"/>
                    <a:pt x="28" y="3"/>
                    <a:pt x="28" y="9"/>
                  </a:cubicBezTo>
                  <a:cubicBezTo>
                    <a:pt x="28" y="13"/>
                    <a:pt x="27" y="15"/>
                    <a:pt x="24" y="17"/>
                  </a:cubicBezTo>
                  <a:cubicBezTo>
                    <a:pt x="28" y="18"/>
                    <a:pt x="30" y="22"/>
                    <a:pt x="30" y="26"/>
                  </a:cubicBezTo>
                  <a:cubicBezTo>
                    <a:pt x="30" y="33"/>
                    <a:pt x="24" y="37"/>
                    <a:pt x="17" y="37"/>
                  </a:cubicBezTo>
                  <a:cubicBezTo>
                    <a:pt x="0" y="37"/>
                    <a:pt x="0" y="37"/>
                    <a:pt x="0" y="37"/>
                  </a:cubicBezTo>
                  <a:lnTo>
                    <a:pt x="0" y="0"/>
                  </a:lnTo>
                  <a:close/>
                  <a:moveTo>
                    <a:pt x="8" y="15"/>
                  </a:moveTo>
                  <a:cubicBezTo>
                    <a:pt x="16" y="15"/>
                    <a:pt x="16" y="15"/>
                    <a:pt x="16" y="15"/>
                  </a:cubicBezTo>
                  <a:cubicBezTo>
                    <a:pt x="19" y="15"/>
                    <a:pt x="21" y="14"/>
                    <a:pt x="21" y="11"/>
                  </a:cubicBezTo>
                  <a:cubicBezTo>
                    <a:pt x="21" y="7"/>
                    <a:pt x="18" y="7"/>
                    <a:pt x="15" y="7"/>
                  </a:cubicBezTo>
                  <a:cubicBezTo>
                    <a:pt x="8" y="7"/>
                    <a:pt x="8" y="7"/>
                    <a:pt x="8" y="7"/>
                  </a:cubicBezTo>
                  <a:lnTo>
                    <a:pt x="8" y="15"/>
                  </a:lnTo>
                  <a:close/>
                  <a:moveTo>
                    <a:pt x="8" y="30"/>
                  </a:moveTo>
                  <a:cubicBezTo>
                    <a:pt x="16" y="30"/>
                    <a:pt x="16" y="30"/>
                    <a:pt x="16" y="30"/>
                  </a:cubicBezTo>
                  <a:cubicBezTo>
                    <a:pt x="19" y="30"/>
                    <a:pt x="22" y="29"/>
                    <a:pt x="22" y="26"/>
                  </a:cubicBezTo>
                  <a:cubicBezTo>
                    <a:pt x="22" y="22"/>
                    <a:pt x="20" y="21"/>
                    <a:pt x="16" y="21"/>
                  </a:cubicBezTo>
                  <a:cubicBezTo>
                    <a:pt x="8" y="21"/>
                    <a:pt x="8" y="21"/>
                    <a:pt x="8" y="21"/>
                  </a:cubicBezTo>
                  <a:lnTo>
                    <a:pt x="8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0" name="Freeform 1240"/>
            <p:cNvSpPr>
              <a:spLocks/>
            </p:cNvSpPr>
            <p:nvPr userDrawn="1"/>
          </p:nvSpPr>
          <p:spPr bwMode="auto">
            <a:xfrm>
              <a:off x="5259388" y="3806825"/>
              <a:ext cx="144463" cy="222250"/>
            </a:xfrm>
            <a:custGeom>
              <a:avLst/>
              <a:gdLst>
                <a:gd name="T0" fmla="*/ 0 w 91"/>
                <a:gd name="T1" fmla="*/ 0 h 140"/>
                <a:gd name="T2" fmla="*/ 28 w 91"/>
                <a:gd name="T3" fmla="*/ 0 h 140"/>
                <a:gd name="T4" fmla="*/ 28 w 91"/>
                <a:gd name="T5" fmla="*/ 113 h 140"/>
                <a:gd name="T6" fmla="*/ 91 w 91"/>
                <a:gd name="T7" fmla="*/ 113 h 140"/>
                <a:gd name="T8" fmla="*/ 91 w 91"/>
                <a:gd name="T9" fmla="*/ 140 h 140"/>
                <a:gd name="T10" fmla="*/ 0 w 91"/>
                <a:gd name="T11" fmla="*/ 140 h 140"/>
                <a:gd name="T12" fmla="*/ 0 w 91"/>
                <a:gd name="T1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140">
                  <a:moveTo>
                    <a:pt x="0" y="0"/>
                  </a:moveTo>
                  <a:lnTo>
                    <a:pt x="28" y="0"/>
                  </a:lnTo>
                  <a:lnTo>
                    <a:pt x="28" y="113"/>
                  </a:lnTo>
                  <a:lnTo>
                    <a:pt x="91" y="113"/>
                  </a:lnTo>
                  <a:lnTo>
                    <a:pt x="91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1" name="Freeform 1241"/>
            <p:cNvSpPr>
              <a:spLocks/>
            </p:cNvSpPr>
            <p:nvPr userDrawn="1"/>
          </p:nvSpPr>
          <p:spPr bwMode="auto">
            <a:xfrm>
              <a:off x="5441950" y="3806825"/>
              <a:ext cx="149225" cy="222250"/>
            </a:xfrm>
            <a:custGeom>
              <a:avLst/>
              <a:gdLst>
                <a:gd name="T0" fmla="*/ 0 w 94"/>
                <a:gd name="T1" fmla="*/ 0 h 140"/>
                <a:gd name="T2" fmla="*/ 94 w 94"/>
                <a:gd name="T3" fmla="*/ 0 h 140"/>
                <a:gd name="T4" fmla="*/ 94 w 94"/>
                <a:gd name="T5" fmla="*/ 27 h 140"/>
                <a:gd name="T6" fmla="*/ 28 w 94"/>
                <a:gd name="T7" fmla="*/ 27 h 140"/>
                <a:gd name="T8" fmla="*/ 28 w 94"/>
                <a:gd name="T9" fmla="*/ 57 h 140"/>
                <a:gd name="T10" fmla="*/ 87 w 94"/>
                <a:gd name="T11" fmla="*/ 57 h 140"/>
                <a:gd name="T12" fmla="*/ 87 w 94"/>
                <a:gd name="T13" fmla="*/ 79 h 140"/>
                <a:gd name="T14" fmla="*/ 28 w 94"/>
                <a:gd name="T15" fmla="*/ 79 h 140"/>
                <a:gd name="T16" fmla="*/ 28 w 94"/>
                <a:gd name="T17" fmla="*/ 113 h 140"/>
                <a:gd name="T18" fmla="*/ 94 w 94"/>
                <a:gd name="T19" fmla="*/ 113 h 140"/>
                <a:gd name="T20" fmla="*/ 94 w 94"/>
                <a:gd name="T21" fmla="*/ 140 h 140"/>
                <a:gd name="T22" fmla="*/ 0 w 94"/>
                <a:gd name="T23" fmla="*/ 140 h 140"/>
                <a:gd name="T24" fmla="*/ 0 w 94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40">
                  <a:moveTo>
                    <a:pt x="0" y="0"/>
                  </a:moveTo>
                  <a:lnTo>
                    <a:pt x="94" y="0"/>
                  </a:lnTo>
                  <a:lnTo>
                    <a:pt x="94" y="27"/>
                  </a:lnTo>
                  <a:lnTo>
                    <a:pt x="28" y="27"/>
                  </a:lnTo>
                  <a:lnTo>
                    <a:pt x="28" y="57"/>
                  </a:lnTo>
                  <a:lnTo>
                    <a:pt x="87" y="57"/>
                  </a:lnTo>
                  <a:lnTo>
                    <a:pt x="87" y="79"/>
                  </a:lnTo>
                  <a:lnTo>
                    <a:pt x="28" y="79"/>
                  </a:lnTo>
                  <a:lnTo>
                    <a:pt x="28" y="113"/>
                  </a:lnTo>
                  <a:lnTo>
                    <a:pt x="94" y="113"/>
                  </a:lnTo>
                  <a:lnTo>
                    <a:pt x="94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2" name="Freeform 1242"/>
            <p:cNvSpPr>
              <a:spLocks/>
            </p:cNvSpPr>
            <p:nvPr userDrawn="1"/>
          </p:nvSpPr>
          <p:spPr bwMode="auto">
            <a:xfrm>
              <a:off x="5757863" y="3806825"/>
              <a:ext cx="217488" cy="222250"/>
            </a:xfrm>
            <a:custGeom>
              <a:avLst/>
              <a:gdLst>
                <a:gd name="T0" fmla="*/ 0 w 137"/>
                <a:gd name="T1" fmla="*/ 0 h 140"/>
                <a:gd name="T2" fmla="*/ 39 w 137"/>
                <a:gd name="T3" fmla="*/ 0 h 140"/>
                <a:gd name="T4" fmla="*/ 67 w 137"/>
                <a:gd name="T5" fmla="*/ 95 h 140"/>
                <a:gd name="T6" fmla="*/ 67 w 137"/>
                <a:gd name="T7" fmla="*/ 95 h 140"/>
                <a:gd name="T8" fmla="*/ 95 w 137"/>
                <a:gd name="T9" fmla="*/ 0 h 140"/>
                <a:gd name="T10" fmla="*/ 137 w 137"/>
                <a:gd name="T11" fmla="*/ 0 h 140"/>
                <a:gd name="T12" fmla="*/ 137 w 137"/>
                <a:gd name="T13" fmla="*/ 140 h 140"/>
                <a:gd name="T14" fmla="*/ 109 w 137"/>
                <a:gd name="T15" fmla="*/ 140 h 140"/>
                <a:gd name="T16" fmla="*/ 109 w 137"/>
                <a:gd name="T17" fmla="*/ 42 h 140"/>
                <a:gd name="T18" fmla="*/ 109 w 137"/>
                <a:gd name="T19" fmla="*/ 42 h 140"/>
                <a:gd name="T20" fmla="*/ 77 w 137"/>
                <a:gd name="T21" fmla="*/ 140 h 140"/>
                <a:gd name="T22" fmla="*/ 56 w 137"/>
                <a:gd name="T23" fmla="*/ 140 h 140"/>
                <a:gd name="T24" fmla="*/ 25 w 137"/>
                <a:gd name="T25" fmla="*/ 42 h 140"/>
                <a:gd name="T26" fmla="*/ 25 w 137"/>
                <a:gd name="T27" fmla="*/ 42 h 140"/>
                <a:gd name="T28" fmla="*/ 25 w 137"/>
                <a:gd name="T29" fmla="*/ 140 h 140"/>
                <a:gd name="T30" fmla="*/ 0 w 137"/>
                <a:gd name="T31" fmla="*/ 140 h 140"/>
                <a:gd name="T32" fmla="*/ 0 w 137"/>
                <a:gd name="T3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7" h="140">
                  <a:moveTo>
                    <a:pt x="0" y="0"/>
                  </a:moveTo>
                  <a:lnTo>
                    <a:pt x="39" y="0"/>
                  </a:lnTo>
                  <a:lnTo>
                    <a:pt x="67" y="95"/>
                  </a:lnTo>
                  <a:lnTo>
                    <a:pt x="67" y="95"/>
                  </a:lnTo>
                  <a:lnTo>
                    <a:pt x="95" y="0"/>
                  </a:lnTo>
                  <a:lnTo>
                    <a:pt x="137" y="0"/>
                  </a:lnTo>
                  <a:lnTo>
                    <a:pt x="137" y="140"/>
                  </a:lnTo>
                  <a:lnTo>
                    <a:pt x="109" y="140"/>
                  </a:lnTo>
                  <a:lnTo>
                    <a:pt x="109" y="42"/>
                  </a:lnTo>
                  <a:lnTo>
                    <a:pt x="109" y="42"/>
                  </a:lnTo>
                  <a:lnTo>
                    <a:pt x="77" y="140"/>
                  </a:lnTo>
                  <a:lnTo>
                    <a:pt x="56" y="140"/>
                  </a:lnTo>
                  <a:lnTo>
                    <a:pt x="25" y="42"/>
                  </a:lnTo>
                  <a:lnTo>
                    <a:pt x="25" y="42"/>
                  </a:lnTo>
                  <a:lnTo>
                    <a:pt x="25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3" name="Freeform 1243"/>
            <p:cNvSpPr>
              <a:spLocks noEditPoints="1"/>
            </p:cNvSpPr>
            <p:nvPr userDrawn="1"/>
          </p:nvSpPr>
          <p:spPr bwMode="auto">
            <a:xfrm>
              <a:off x="6008688" y="3806825"/>
              <a:ext cx="198438" cy="222250"/>
            </a:xfrm>
            <a:custGeom>
              <a:avLst/>
              <a:gdLst>
                <a:gd name="T0" fmla="*/ 48 w 125"/>
                <a:gd name="T1" fmla="*/ 0 h 140"/>
                <a:gd name="T2" fmla="*/ 76 w 125"/>
                <a:gd name="T3" fmla="*/ 0 h 140"/>
                <a:gd name="T4" fmla="*/ 125 w 125"/>
                <a:gd name="T5" fmla="*/ 140 h 140"/>
                <a:gd name="T6" fmla="*/ 94 w 125"/>
                <a:gd name="T7" fmla="*/ 140 h 140"/>
                <a:gd name="T8" fmla="*/ 87 w 125"/>
                <a:gd name="T9" fmla="*/ 110 h 140"/>
                <a:gd name="T10" fmla="*/ 38 w 125"/>
                <a:gd name="T11" fmla="*/ 110 h 140"/>
                <a:gd name="T12" fmla="*/ 27 w 125"/>
                <a:gd name="T13" fmla="*/ 140 h 140"/>
                <a:gd name="T14" fmla="*/ 0 w 125"/>
                <a:gd name="T15" fmla="*/ 140 h 140"/>
                <a:gd name="T16" fmla="*/ 48 w 125"/>
                <a:gd name="T17" fmla="*/ 0 h 140"/>
                <a:gd name="T18" fmla="*/ 45 w 125"/>
                <a:gd name="T19" fmla="*/ 87 h 140"/>
                <a:gd name="T20" fmla="*/ 80 w 125"/>
                <a:gd name="T21" fmla="*/ 87 h 140"/>
                <a:gd name="T22" fmla="*/ 62 w 125"/>
                <a:gd name="T23" fmla="*/ 34 h 140"/>
                <a:gd name="T24" fmla="*/ 62 w 125"/>
                <a:gd name="T25" fmla="*/ 34 h 140"/>
                <a:gd name="T26" fmla="*/ 45 w 125"/>
                <a:gd name="T27" fmla="*/ 8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140">
                  <a:moveTo>
                    <a:pt x="48" y="0"/>
                  </a:moveTo>
                  <a:lnTo>
                    <a:pt x="76" y="0"/>
                  </a:lnTo>
                  <a:lnTo>
                    <a:pt x="125" y="140"/>
                  </a:lnTo>
                  <a:lnTo>
                    <a:pt x="94" y="140"/>
                  </a:lnTo>
                  <a:lnTo>
                    <a:pt x="87" y="110"/>
                  </a:lnTo>
                  <a:lnTo>
                    <a:pt x="38" y="110"/>
                  </a:lnTo>
                  <a:lnTo>
                    <a:pt x="27" y="140"/>
                  </a:lnTo>
                  <a:lnTo>
                    <a:pt x="0" y="140"/>
                  </a:lnTo>
                  <a:lnTo>
                    <a:pt x="48" y="0"/>
                  </a:lnTo>
                  <a:close/>
                  <a:moveTo>
                    <a:pt x="45" y="87"/>
                  </a:moveTo>
                  <a:lnTo>
                    <a:pt x="80" y="87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4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4" name="Freeform 1244"/>
            <p:cNvSpPr>
              <a:spLocks/>
            </p:cNvSpPr>
            <p:nvPr userDrawn="1"/>
          </p:nvSpPr>
          <p:spPr bwMode="auto">
            <a:xfrm>
              <a:off x="6207125" y="3806825"/>
              <a:ext cx="161925" cy="222250"/>
            </a:xfrm>
            <a:custGeom>
              <a:avLst/>
              <a:gdLst>
                <a:gd name="T0" fmla="*/ 35 w 102"/>
                <a:gd name="T1" fmla="*/ 27 h 140"/>
                <a:gd name="T2" fmla="*/ 0 w 102"/>
                <a:gd name="T3" fmla="*/ 27 h 140"/>
                <a:gd name="T4" fmla="*/ 0 w 102"/>
                <a:gd name="T5" fmla="*/ 0 h 140"/>
                <a:gd name="T6" fmla="*/ 102 w 102"/>
                <a:gd name="T7" fmla="*/ 0 h 140"/>
                <a:gd name="T8" fmla="*/ 102 w 102"/>
                <a:gd name="T9" fmla="*/ 27 h 140"/>
                <a:gd name="T10" fmla="*/ 63 w 102"/>
                <a:gd name="T11" fmla="*/ 27 h 140"/>
                <a:gd name="T12" fmla="*/ 63 w 102"/>
                <a:gd name="T13" fmla="*/ 140 h 140"/>
                <a:gd name="T14" fmla="*/ 35 w 102"/>
                <a:gd name="T15" fmla="*/ 140 h 140"/>
                <a:gd name="T16" fmla="*/ 35 w 102"/>
                <a:gd name="T17" fmla="*/ 2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40">
                  <a:moveTo>
                    <a:pt x="35" y="27"/>
                  </a:moveTo>
                  <a:lnTo>
                    <a:pt x="0" y="27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27"/>
                  </a:lnTo>
                  <a:lnTo>
                    <a:pt x="63" y="27"/>
                  </a:lnTo>
                  <a:lnTo>
                    <a:pt x="63" y="140"/>
                  </a:lnTo>
                  <a:lnTo>
                    <a:pt x="35" y="140"/>
                  </a:lnTo>
                  <a:lnTo>
                    <a:pt x="35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5" name="Freeform 1245"/>
            <p:cNvSpPr>
              <a:spLocks/>
            </p:cNvSpPr>
            <p:nvPr userDrawn="1"/>
          </p:nvSpPr>
          <p:spPr bwMode="auto">
            <a:xfrm>
              <a:off x="6407150" y="3806825"/>
              <a:ext cx="155575" cy="222250"/>
            </a:xfrm>
            <a:custGeom>
              <a:avLst/>
              <a:gdLst>
                <a:gd name="T0" fmla="*/ 0 w 98"/>
                <a:gd name="T1" fmla="*/ 0 h 140"/>
                <a:gd name="T2" fmla="*/ 94 w 98"/>
                <a:gd name="T3" fmla="*/ 0 h 140"/>
                <a:gd name="T4" fmla="*/ 94 w 98"/>
                <a:gd name="T5" fmla="*/ 27 h 140"/>
                <a:gd name="T6" fmla="*/ 28 w 98"/>
                <a:gd name="T7" fmla="*/ 27 h 140"/>
                <a:gd name="T8" fmla="*/ 28 w 98"/>
                <a:gd name="T9" fmla="*/ 57 h 140"/>
                <a:gd name="T10" fmla="*/ 91 w 98"/>
                <a:gd name="T11" fmla="*/ 57 h 140"/>
                <a:gd name="T12" fmla="*/ 91 w 98"/>
                <a:gd name="T13" fmla="*/ 79 h 140"/>
                <a:gd name="T14" fmla="*/ 28 w 98"/>
                <a:gd name="T15" fmla="*/ 79 h 140"/>
                <a:gd name="T16" fmla="*/ 28 w 98"/>
                <a:gd name="T17" fmla="*/ 113 h 140"/>
                <a:gd name="T18" fmla="*/ 98 w 98"/>
                <a:gd name="T19" fmla="*/ 113 h 140"/>
                <a:gd name="T20" fmla="*/ 98 w 98"/>
                <a:gd name="T21" fmla="*/ 140 h 140"/>
                <a:gd name="T22" fmla="*/ 0 w 98"/>
                <a:gd name="T23" fmla="*/ 140 h 140"/>
                <a:gd name="T24" fmla="*/ 0 w 98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40">
                  <a:moveTo>
                    <a:pt x="0" y="0"/>
                  </a:moveTo>
                  <a:lnTo>
                    <a:pt x="94" y="0"/>
                  </a:lnTo>
                  <a:lnTo>
                    <a:pt x="94" y="27"/>
                  </a:lnTo>
                  <a:lnTo>
                    <a:pt x="28" y="27"/>
                  </a:lnTo>
                  <a:lnTo>
                    <a:pt x="28" y="57"/>
                  </a:lnTo>
                  <a:lnTo>
                    <a:pt x="91" y="57"/>
                  </a:lnTo>
                  <a:lnTo>
                    <a:pt x="91" y="79"/>
                  </a:lnTo>
                  <a:lnTo>
                    <a:pt x="28" y="79"/>
                  </a:lnTo>
                  <a:lnTo>
                    <a:pt x="28" y="113"/>
                  </a:lnTo>
                  <a:lnTo>
                    <a:pt x="98" y="113"/>
                  </a:lnTo>
                  <a:lnTo>
                    <a:pt x="98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6" name="Freeform 1246"/>
            <p:cNvSpPr>
              <a:spLocks noEditPoints="1"/>
            </p:cNvSpPr>
            <p:nvPr userDrawn="1"/>
          </p:nvSpPr>
          <p:spPr bwMode="auto">
            <a:xfrm>
              <a:off x="6611938" y="3806825"/>
              <a:ext cx="173038" cy="222250"/>
            </a:xfrm>
            <a:custGeom>
              <a:avLst/>
              <a:gdLst>
                <a:gd name="T0" fmla="*/ 0 w 31"/>
                <a:gd name="T1" fmla="*/ 0 h 37"/>
                <a:gd name="T2" fmla="*/ 19 w 31"/>
                <a:gd name="T3" fmla="*/ 0 h 37"/>
                <a:gd name="T4" fmla="*/ 30 w 31"/>
                <a:gd name="T5" fmla="*/ 10 h 37"/>
                <a:gd name="T6" fmla="*/ 24 w 31"/>
                <a:gd name="T7" fmla="*/ 20 h 37"/>
                <a:gd name="T8" fmla="*/ 24 w 31"/>
                <a:gd name="T9" fmla="*/ 20 h 37"/>
                <a:gd name="T10" fmla="*/ 29 w 31"/>
                <a:gd name="T11" fmla="*/ 28 h 37"/>
                <a:gd name="T12" fmla="*/ 31 w 31"/>
                <a:gd name="T13" fmla="*/ 37 h 37"/>
                <a:gd name="T14" fmla="*/ 23 w 31"/>
                <a:gd name="T15" fmla="*/ 37 h 37"/>
                <a:gd name="T16" fmla="*/ 22 w 31"/>
                <a:gd name="T17" fmla="*/ 28 h 37"/>
                <a:gd name="T18" fmla="*/ 16 w 31"/>
                <a:gd name="T19" fmla="*/ 22 h 37"/>
                <a:gd name="T20" fmla="*/ 8 w 31"/>
                <a:gd name="T21" fmla="*/ 22 h 37"/>
                <a:gd name="T22" fmla="*/ 8 w 31"/>
                <a:gd name="T23" fmla="*/ 37 h 37"/>
                <a:gd name="T24" fmla="*/ 0 w 31"/>
                <a:gd name="T25" fmla="*/ 37 h 37"/>
                <a:gd name="T26" fmla="*/ 0 w 31"/>
                <a:gd name="T27" fmla="*/ 0 h 37"/>
                <a:gd name="T28" fmla="*/ 8 w 31"/>
                <a:gd name="T29" fmla="*/ 17 h 37"/>
                <a:gd name="T30" fmla="*/ 17 w 31"/>
                <a:gd name="T31" fmla="*/ 17 h 37"/>
                <a:gd name="T32" fmla="*/ 22 w 31"/>
                <a:gd name="T33" fmla="*/ 12 h 37"/>
                <a:gd name="T34" fmla="*/ 17 w 31"/>
                <a:gd name="T35" fmla="*/ 7 h 37"/>
                <a:gd name="T36" fmla="*/ 8 w 31"/>
                <a:gd name="T37" fmla="*/ 7 h 37"/>
                <a:gd name="T38" fmla="*/ 8 w 31"/>
                <a:gd name="T39" fmla="*/ 1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37">
                  <a:moveTo>
                    <a:pt x="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26" y="0"/>
                    <a:pt x="30" y="5"/>
                    <a:pt x="30" y="10"/>
                  </a:cubicBezTo>
                  <a:cubicBezTo>
                    <a:pt x="30" y="15"/>
                    <a:pt x="28" y="18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8" y="21"/>
                    <a:pt x="29" y="24"/>
                    <a:pt x="29" y="28"/>
                  </a:cubicBezTo>
                  <a:cubicBezTo>
                    <a:pt x="30" y="30"/>
                    <a:pt x="30" y="35"/>
                    <a:pt x="31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2" y="34"/>
                    <a:pt x="22" y="31"/>
                    <a:pt x="22" y="28"/>
                  </a:cubicBezTo>
                  <a:cubicBezTo>
                    <a:pt x="21" y="24"/>
                    <a:pt x="20" y="22"/>
                    <a:pt x="16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0" y="37"/>
                    <a:pt x="0" y="37"/>
                    <a:pt x="0" y="37"/>
                  </a:cubicBezTo>
                  <a:lnTo>
                    <a:pt x="0" y="0"/>
                  </a:lnTo>
                  <a:close/>
                  <a:moveTo>
                    <a:pt x="8" y="17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20" y="17"/>
                    <a:pt x="22" y="15"/>
                    <a:pt x="22" y="12"/>
                  </a:cubicBezTo>
                  <a:cubicBezTo>
                    <a:pt x="22" y="8"/>
                    <a:pt x="20" y="7"/>
                    <a:pt x="17" y="7"/>
                  </a:cubicBezTo>
                  <a:cubicBezTo>
                    <a:pt x="8" y="7"/>
                    <a:pt x="8" y="7"/>
                    <a:pt x="8" y="7"/>
                  </a:cubicBezTo>
                  <a:lnTo>
                    <a:pt x="8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7" name="Rectangle 1247"/>
            <p:cNvSpPr>
              <a:spLocks noChangeArrowheads="1"/>
            </p:cNvSpPr>
            <p:nvPr userDrawn="1"/>
          </p:nvSpPr>
          <p:spPr bwMode="auto">
            <a:xfrm>
              <a:off x="6834188" y="3806825"/>
              <a:ext cx="44450" cy="222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8" name="Freeform 1248"/>
            <p:cNvSpPr>
              <a:spLocks noEditPoints="1"/>
            </p:cNvSpPr>
            <p:nvPr userDrawn="1"/>
          </p:nvSpPr>
          <p:spPr bwMode="auto">
            <a:xfrm>
              <a:off x="6911975" y="3806825"/>
              <a:ext cx="200025" cy="222250"/>
            </a:xfrm>
            <a:custGeom>
              <a:avLst/>
              <a:gdLst>
                <a:gd name="T0" fmla="*/ 49 w 126"/>
                <a:gd name="T1" fmla="*/ 0 h 140"/>
                <a:gd name="T2" fmla="*/ 77 w 126"/>
                <a:gd name="T3" fmla="*/ 0 h 140"/>
                <a:gd name="T4" fmla="*/ 126 w 126"/>
                <a:gd name="T5" fmla="*/ 140 h 140"/>
                <a:gd name="T6" fmla="*/ 94 w 126"/>
                <a:gd name="T7" fmla="*/ 140 h 140"/>
                <a:gd name="T8" fmla="*/ 87 w 126"/>
                <a:gd name="T9" fmla="*/ 110 h 140"/>
                <a:gd name="T10" fmla="*/ 39 w 126"/>
                <a:gd name="T11" fmla="*/ 110 h 140"/>
                <a:gd name="T12" fmla="*/ 28 w 126"/>
                <a:gd name="T13" fmla="*/ 140 h 140"/>
                <a:gd name="T14" fmla="*/ 0 w 126"/>
                <a:gd name="T15" fmla="*/ 140 h 140"/>
                <a:gd name="T16" fmla="*/ 49 w 126"/>
                <a:gd name="T17" fmla="*/ 0 h 140"/>
                <a:gd name="T18" fmla="*/ 46 w 126"/>
                <a:gd name="T19" fmla="*/ 87 h 140"/>
                <a:gd name="T20" fmla="*/ 80 w 126"/>
                <a:gd name="T21" fmla="*/ 87 h 140"/>
                <a:gd name="T22" fmla="*/ 63 w 126"/>
                <a:gd name="T23" fmla="*/ 34 h 140"/>
                <a:gd name="T24" fmla="*/ 63 w 126"/>
                <a:gd name="T25" fmla="*/ 34 h 140"/>
                <a:gd name="T26" fmla="*/ 46 w 126"/>
                <a:gd name="T27" fmla="*/ 8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6" h="140">
                  <a:moveTo>
                    <a:pt x="49" y="0"/>
                  </a:moveTo>
                  <a:lnTo>
                    <a:pt x="77" y="0"/>
                  </a:lnTo>
                  <a:lnTo>
                    <a:pt x="126" y="140"/>
                  </a:lnTo>
                  <a:lnTo>
                    <a:pt x="94" y="140"/>
                  </a:lnTo>
                  <a:lnTo>
                    <a:pt x="87" y="110"/>
                  </a:lnTo>
                  <a:lnTo>
                    <a:pt x="39" y="110"/>
                  </a:lnTo>
                  <a:lnTo>
                    <a:pt x="28" y="140"/>
                  </a:lnTo>
                  <a:lnTo>
                    <a:pt x="0" y="140"/>
                  </a:lnTo>
                  <a:lnTo>
                    <a:pt x="49" y="0"/>
                  </a:lnTo>
                  <a:close/>
                  <a:moveTo>
                    <a:pt x="46" y="87"/>
                  </a:moveTo>
                  <a:lnTo>
                    <a:pt x="80" y="87"/>
                  </a:lnTo>
                  <a:lnTo>
                    <a:pt x="63" y="34"/>
                  </a:lnTo>
                  <a:lnTo>
                    <a:pt x="63" y="34"/>
                  </a:lnTo>
                  <a:lnTo>
                    <a:pt x="46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9" name="Freeform 1249"/>
            <p:cNvSpPr>
              <a:spLocks/>
            </p:cNvSpPr>
            <p:nvPr userDrawn="1"/>
          </p:nvSpPr>
          <p:spPr bwMode="auto">
            <a:xfrm>
              <a:off x="7145338" y="3806825"/>
              <a:ext cx="144463" cy="222250"/>
            </a:xfrm>
            <a:custGeom>
              <a:avLst/>
              <a:gdLst>
                <a:gd name="T0" fmla="*/ 0 w 91"/>
                <a:gd name="T1" fmla="*/ 0 h 140"/>
                <a:gd name="T2" fmla="*/ 28 w 91"/>
                <a:gd name="T3" fmla="*/ 0 h 140"/>
                <a:gd name="T4" fmla="*/ 28 w 91"/>
                <a:gd name="T5" fmla="*/ 113 h 140"/>
                <a:gd name="T6" fmla="*/ 91 w 91"/>
                <a:gd name="T7" fmla="*/ 113 h 140"/>
                <a:gd name="T8" fmla="*/ 91 w 91"/>
                <a:gd name="T9" fmla="*/ 140 h 140"/>
                <a:gd name="T10" fmla="*/ 0 w 91"/>
                <a:gd name="T11" fmla="*/ 140 h 140"/>
                <a:gd name="T12" fmla="*/ 0 w 91"/>
                <a:gd name="T1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140">
                  <a:moveTo>
                    <a:pt x="0" y="0"/>
                  </a:moveTo>
                  <a:lnTo>
                    <a:pt x="28" y="0"/>
                  </a:lnTo>
                  <a:lnTo>
                    <a:pt x="28" y="113"/>
                  </a:lnTo>
                  <a:lnTo>
                    <a:pt x="91" y="113"/>
                  </a:lnTo>
                  <a:lnTo>
                    <a:pt x="91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0" name="Freeform 1250"/>
            <p:cNvSpPr>
              <a:spLocks/>
            </p:cNvSpPr>
            <p:nvPr userDrawn="1"/>
          </p:nvSpPr>
          <p:spPr bwMode="auto">
            <a:xfrm>
              <a:off x="7312025" y="3806825"/>
              <a:ext cx="166688" cy="222250"/>
            </a:xfrm>
            <a:custGeom>
              <a:avLst/>
              <a:gdLst>
                <a:gd name="T0" fmla="*/ 7 w 30"/>
                <a:gd name="T1" fmla="*/ 25 h 37"/>
                <a:gd name="T2" fmla="*/ 15 w 30"/>
                <a:gd name="T3" fmla="*/ 31 h 37"/>
                <a:gd name="T4" fmla="*/ 22 w 30"/>
                <a:gd name="T5" fmla="*/ 27 h 37"/>
                <a:gd name="T6" fmla="*/ 12 w 30"/>
                <a:gd name="T7" fmla="*/ 21 h 37"/>
                <a:gd name="T8" fmla="*/ 1 w 30"/>
                <a:gd name="T9" fmla="*/ 11 h 37"/>
                <a:gd name="T10" fmla="*/ 14 w 30"/>
                <a:gd name="T11" fmla="*/ 0 h 37"/>
                <a:gd name="T12" fmla="*/ 29 w 30"/>
                <a:gd name="T13" fmla="*/ 11 h 37"/>
                <a:gd name="T14" fmla="*/ 21 w 30"/>
                <a:gd name="T15" fmla="*/ 11 h 37"/>
                <a:gd name="T16" fmla="*/ 14 w 30"/>
                <a:gd name="T17" fmla="*/ 6 h 37"/>
                <a:gd name="T18" fmla="*/ 9 w 30"/>
                <a:gd name="T19" fmla="*/ 10 h 37"/>
                <a:gd name="T20" fmla="*/ 19 w 30"/>
                <a:gd name="T21" fmla="*/ 15 h 37"/>
                <a:gd name="T22" fmla="*/ 30 w 30"/>
                <a:gd name="T23" fmla="*/ 26 h 37"/>
                <a:gd name="T24" fmla="*/ 15 w 30"/>
                <a:gd name="T25" fmla="*/ 37 h 37"/>
                <a:gd name="T26" fmla="*/ 0 w 30"/>
                <a:gd name="T27" fmla="*/ 25 h 37"/>
                <a:gd name="T28" fmla="*/ 7 w 30"/>
                <a:gd name="T29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37">
                  <a:moveTo>
                    <a:pt x="7" y="25"/>
                  </a:moveTo>
                  <a:cubicBezTo>
                    <a:pt x="7" y="29"/>
                    <a:pt x="11" y="31"/>
                    <a:pt x="15" y="31"/>
                  </a:cubicBezTo>
                  <a:cubicBezTo>
                    <a:pt x="18" y="31"/>
                    <a:pt x="22" y="30"/>
                    <a:pt x="22" y="27"/>
                  </a:cubicBezTo>
                  <a:cubicBezTo>
                    <a:pt x="22" y="23"/>
                    <a:pt x="17" y="22"/>
                    <a:pt x="12" y="21"/>
                  </a:cubicBezTo>
                  <a:cubicBezTo>
                    <a:pt x="6" y="19"/>
                    <a:pt x="1" y="17"/>
                    <a:pt x="1" y="11"/>
                  </a:cubicBezTo>
                  <a:cubicBezTo>
                    <a:pt x="1" y="3"/>
                    <a:pt x="8" y="0"/>
                    <a:pt x="14" y="0"/>
                  </a:cubicBezTo>
                  <a:cubicBezTo>
                    <a:pt x="22" y="0"/>
                    <a:pt x="29" y="3"/>
                    <a:pt x="29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7"/>
                    <a:pt x="18" y="6"/>
                    <a:pt x="14" y="6"/>
                  </a:cubicBezTo>
                  <a:cubicBezTo>
                    <a:pt x="12" y="6"/>
                    <a:pt x="9" y="7"/>
                    <a:pt x="9" y="10"/>
                  </a:cubicBezTo>
                  <a:cubicBezTo>
                    <a:pt x="9" y="13"/>
                    <a:pt x="10" y="13"/>
                    <a:pt x="19" y="15"/>
                  </a:cubicBezTo>
                  <a:cubicBezTo>
                    <a:pt x="22" y="16"/>
                    <a:pt x="30" y="18"/>
                    <a:pt x="30" y="26"/>
                  </a:cubicBezTo>
                  <a:cubicBezTo>
                    <a:pt x="30" y="33"/>
                    <a:pt x="25" y="37"/>
                    <a:pt x="15" y="37"/>
                  </a:cubicBezTo>
                  <a:cubicBezTo>
                    <a:pt x="7" y="37"/>
                    <a:pt x="0" y="34"/>
                    <a:pt x="0" y="25"/>
                  </a:cubicBezTo>
                  <a:lnTo>
                    <a:pt x="7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1" name="Freeform 1251"/>
            <p:cNvSpPr>
              <a:spLocks/>
            </p:cNvSpPr>
            <p:nvPr userDrawn="1"/>
          </p:nvSpPr>
          <p:spPr bwMode="auto">
            <a:xfrm>
              <a:off x="7627938" y="3806825"/>
              <a:ext cx="182563" cy="222250"/>
            </a:xfrm>
            <a:custGeom>
              <a:avLst/>
              <a:gdLst>
                <a:gd name="T0" fmla="*/ 25 w 33"/>
                <a:gd name="T1" fmla="*/ 13 h 37"/>
                <a:gd name="T2" fmla="*/ 17 w 33"/>
                <a:gd name="T3" fmla="*/ 6 h 37"/>
                <a:gd name="T4" fmla="*/ 8 w 33"/>
                <a:gd name="T5" fmla="*/ 19 h 37"/>
                <a:gd name="T6" fmla="*/ 17 w 33"/>
                <a:gd name="T7" fmla="*/ 31 h 37"/>
                <a:gd name="T8" fmla="*/ 26 w 33"/>
                <a:gd name="T9" fmla="*/ 23 h 37"/>
                <a:gd name="T10" fmla="*/ 33 w 33"/>
                <a:gd name="T11" fmla="*/ 23 h 37"/>
                <a:gd name="T12" fmla="*/ 17 w 33"/>
                <a:gd name="T13" fmla="*/ 37 h 37"/>
                <a:gd name="T14" fmla="*/ 0 w 33"/>
                <a:gd name="T15" fmla="*/ 19 h 37"/>
                <a:gd name="T16" fmla="*/ 17 w 33"/>
                <a:gd name="T17" fmla="*/ 0 h 37"/>
                <a:gd name="T18" fmla="*/ 33 w 33"/>
                <a:gd name="T19" fmla="*/ 13 h 37"/>
                <a:gd name="T20" fmla="*/ 25 w 33"/>
                <a:gd name="T21" fmla="*/ 1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7">
                  <a:moveTo>
                    <a:pt x="25" y="13"/>
                  </a:moveTo>
                  <a:cubicBezTo>
                    <a:pt x="25" y="9"/>
                    <a:pt x="21" y="6"/>
                    <a:pt x="17" y="6"/>
                  </a:cubicBezTo>
                  <a:cubicBezTo>
                    <a:pt x="10" y="6"/>
                    <a:pt x="8" y="12"/>
                    <a:pt x="8" y="19"/>
                  </a:cubicBezTo>
                  <a:cubicBezTo>
                    <a:pt x="8" y="25"/>
                    <a:pt x="10" y="31"/>
                    <a:pt x="17" y="31"/>
                  </a:cubicBezTo>
                  <a:cubicBezTo>
                    <a:pt x="22" y="31"/>
                    <a:pt x="25" y="27"/>
                    <a:pt x="26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2" y="32"/>
                    <a:pt x="26" y="37"/>
                    <a:pt x="17" y="37"/>
                  </a:cubicBezTo>
                  <a:cubicBezTo>
                    <a:pt x="6" y="37"/>
                    <a:pt x="0" y="29"/>
                    <a:pt x="0" y="19"/>
                  </a:cubicBezTo>
                  <a:cubicBezTo>
                    <a:pt x="0" y="8"/>
                    <a:pt x="6" y="0"/>
                    <a:pt x="17" y="0"/>
                  </a:cubicBezTo>
                  <a:cubicBezTo>
                    <a:pt x="25" y="0"/>
                    <a:pt x="32" y="4"/>
                    <a:pt x="33" y="13"/>
                  </a:cubicBezTo>
                  <a:lnTo>
                    <a:pt x="25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2" name="Freeform 1252"/>
            <p:cNvSpPr>
              <a:spLocks noEditPoints="1"/>
            </p:cNvSpPr>
            <p:nvPr userDrawn="1"/>
          </p:nvSpPr>
          <p:spPr bwMode="auto">
            <a:xfrm>
              <a:off x="7850188" y="3806825"/>
              <a:ext cx="193675" cy="222250"/>
            </a:xfrm>
            <a:custGeom>
              <a:avLst/>
              <a:gdLst>
                <a:gd name="T0" fmla="*/ 17 w 35"/>
                <a:gd name="T1" fmla="*/ 0 h 37"/>
                <a:gd name="T2" fmla="*/ 35 w 35"/>
                <a:gd name="T3" fmla="*/ 19 h 37"/>
                <a:gd name="T4" fmla="*/ 17 w 35"/>
                <a:gd name="T5" fmla="*/ 37 h 37"/>
                <a:gd name="T6" fmla="*/ 0 w 35"/>
                <a:gd name="T7" fmla="*/ 19 h 37"/>
                <a:gd name="T8" fmla="*/ 17 w 35"/>
                <a:gd name="T9" fmla="*/ 0 h 37"/>
                <a:gd name="T10" fmla="*/ 17 w 35"/>
                <a:gd name="T11" fmla="*/ 31 h 37"/>
                <a:gd name="T12" fmla="*/ 27 w 35"/>
                <a:gd name="T13" fmla="*/ 19 h 37"/>
                <a:gd name="T14" fmla="*/ 17 w 35"/>
                <a:gd name="T15" fmla="*/ 6 h 37"/>
                <a:gd name="T16" fmla="*/ 8 w 35"/>
                <a:gd name="T17" fmla="*/ 19 h 37"/>
                <a:gd name="T18" fmla="*/ 17 w 35"/>
                <a:gd name="T1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7">
                  <a:moveTo>
                    <a:pt x="17" y="0"/>
                  </a:moveTo>
                  <a:cubicBezTo>
                    <a:pt x="29" y="0"/>
                    <a:pt x="35" y="8"/>
                    <a:pt x="35" y="19"/>
                  </a:cubicBezTo>
                  <a:cubicBezTo>
                    <a:pt x="35" y="29"/>
                    <a:pt x="29" y="37"/>
                    <a:pt x="17" y="37"/>
                  </a:cubicBezTo>
                  <a:cubicBezTo>
                    <a:pt x="6" y="37"/>
                    <a:pt x="0" y="29"/>
                    <a:pt x="0" y="19"/>
                  </a:cubicBezTo>
                  <a:cubicBezTo>
                    <a:pt x="0" y="8"/>
                    <a:pt x="6" y="0"/>
                    <a:pt x="17" y="0"/>
                  </a:cubicBezTo>
                  <a:close/>
                  <a:moveTo>
                    <a:pt x="17" y="31"/>
                  </a:moveTo>
                  <a:cubicBezTo>
                    <a:pt x="25" y="31"/>
                    <a:pt x="27" y="25"/>
                    <a:pt x="27" y="19"/>
                  </a:cubicBezTo>
                  <a:cubicBezTo>
                    <a:pt x="27" y="12"/>
                    <a:pt x="25" y="6"/>
                    <a:pt x="17" y="6"/>
                  </a:cubicBezTo>
                  <a:cubicBezTo>
                    <a:pt x="10" y="6"/>
                    <a:pt x="8" y="12"/>
                    <a:pt x="8" y="19"/>
                  </a:cubicBezTo>
                  <a:cubicBezTo>
                    <a:pt x="8" y="25"/>
                    <a:pt x="10" y="31"/>
                    <a:pt x="1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3" name="Freeform 1253"/>
            <p:cNvSpPr>
              <a:spLocks/>
            </p:cNvSpPr>
            <p:nvPr userDrawn="1"/>
          </p:nvSpPr>
          <p:spPr bwMode="auto">
            <a:xfrm>
              <a:off x="8088313" y="3806825"/>
              <a:ext cx="215900" cy="222250"/>
            </a:xfrm>
            <a:custGeom>
              <a:avLst/>
              <a:gdLst>
                <a:gd name="T0" fmla="*/ 0 w 136"/>
                <a:gd name="T1" fmla="*/ 0 h 140"/>
                <a:gd name="T2" fmla="*/ 38 w 136"/>
                <a:gd name="T3" fmla="*/ 0 h 140"/>
                <a:gd name="T4" fmla="*/ 70 w 136"/>
                <a:gd name="T5" fmla="*/ 95 h 140"/>
                <a:gd name="T6" fmla="*/ 70 w 136"/>
                <a:gd name="T7" fmla="*/ 95 h 140"/>
                <a:gd name="T8" fmla="*/ 98 w 136"/>
                <a:gd name="T9" fmla="*/ 0 h 140"/>
                <a:gd name="T10" fmla="*/ 136 w 136"/>
                <a:gd name="T11" fmla="*/ 0 h 140"/>
                <a:gd name="T12" fmla="*/ 136 w 136"/>
                <a:gd name="T13" fmla="*/ 140 h 140"/>
                <a:gd name="T14" fmla="*/ 108 w 136"/>
                <a:gd name="T15" fmla="*/ 140 h 140"/>
                <a:gd name="T16" fmla="*/ 108 w 136"/>
                <a:gd name="T17" fmla="*/ 42 h 140"/>
                <a:gd name="T18" fmla="*/ 108 w 136"/>
                <a:gd name="T19" fmla="*/ 42 h 140"/>
                <a:gd name="T20" fmla="*/ 80 w 136"/>
                <a:gd name="T21" fmla="*/ 140 h 140"/>
                <a:gd name="T22" fmla="*/ 56 w 136"/>
                <a:gd name="T23" fmla="*/ 140 h 140"/>
                <a:gd name="T24" fmla="*/ 28 w 136"/>
                <a:gd name="T25" fmla="*/ 42 h 140"/>
                <a:gd name="T26" fmla="*/ 24 w 136"/>
                <a:gd name="T27" fmla="*/ 42 h 140"/>
                <a:gd name="T28" fmla="*/ 24 w 136"/>
                <a:gd name="T29" fmla="*/ 140 h 140"/>
                <a:gd name="T30" fmla="*/ 0 w 136"/>
                <a:gd name="T31" fmla="*/ 140 h 140"/>
                <a:gd name="T32" fmla="*/ 0 w 136"/>
                <a:gd name="T3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6" h="140">
                  <a:moveTo>
                    <a:pt x="0" y="0"/>
                  </a:moveTo>
                  <a:lnTo>
                    <a:pt x="38" y="0"/>
                  </a:lnTo>
                  <a:lnTo>
                    <a:pt x="70" y="95"/>
                  </a:lnTo>
                  <a:lnTo>
                    <a:pt x="70" y="95"/>
                  </a:lnTo>
                  <a:lnTo>
                    <a:pt x="98" y="0"/>
                  </a:lnTo>
                  <a:lnTo>
                    <a:pt x="136" y="0"/>
                  </a:lnTo>
                  <a:lnTo>
                    <a:pt x="136" y="140"/>
                  </a:lnTo>
                  <a:lnTo>
                    <a:pt x="108" y="140"/>
                  </a:lnTo>
                  <a:lnTo>
                    <a:pt x="108" y="42"/>
                  </a:lnTo>
                  <a:lnTo>
                    <a:pt x="108" y="42"/>
                  </a:lnTo>
                  <a:lnTo>
                    <a:pt x="80" y="140"/>
                  </a:lnTo>
                  <a:lnTo>
                    <a:pt x="56" y="140"/>
                  </a:lnTo>
                  <a:lnTo>
                    <a:pt x="28" y="42"/>
                  </a:lnTo>
                  <a:lnTo>
                    <a:pt x="24" y="42"/>
                  </a:lnTo>
                  <a:lnTo>
                    <a:pt x="24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4" name="Freeform 1254"/>
            <p:cNvSpPr>
              <a:spLocks noEditPoints="1"/>
            </p:cNvSpPr>
            <p:nvPr userDrawn="1"/>
          </p:nvSpPr>
          <p:spPr bwMode="auto">
            <a:xfrm>
              <a:off x="8366125" y="3806825"/>
              <a:ext cx="160338" cy="222250"/>
            </a:xfrm>
            <a:custGeom>
              <a:avLst/>
              <a:gdLst>
                <a:gd name="T0" fmla="*/ 0 w 29"/>
                <a:gd name="T1" fmla="*/ 0 h 37"/>
                <a:gd name="T2" fmla="*/ 16 w 29"/>
                <a:gd name="T3" fmla="*/ 0 h 37"/>
                <a:gd name="T4" fmla="*/ 29 w 29"/>
                <a:gd name="T5" fmla="*/ 12 h 37"/>
                <a:gd name="T6" fmla="*/ 16 w 29"/>
                <a:gd name="T7" fmla="*/ 24 h 37"/>
                <a:gd name="T8" fmla="*/ 8 w 29"/>
                <a:gd name="T9" fmla="*/ 24 h 37"/>
                <a:gd name="T10" fmla="*/ 8 w 29"/>
                <a:gd name="T11" fmla="*/ 37 h 37"/>
                <a:gd name="T12" fmla="*/ 0 w 29"/>
                <a:gd name="T13" fmla="*/ 37 h 37"/>
                <a:gd name="T14" fmla="*/ 0 w 29"/>
                <a:gd name="T15" fmla="*/ 0 h 37"/>
                <a:gd name="T16" fmla="*/ 8 w 29"/>
                <a:gd name="T17" fmla="*/ 17 h 37"/>
                <a:gd name="T18" fmla="*/ 14 w 29"/>
                <a:gd name="T19" fmla="*/ 17 h 37"/>
                <a:gd name="T20" fmla="*/ 21 w 29"/>
                <a:gd name="T21" fmla="*/ 12 h 37"/>
                <a:gd name="T22" fmla="*/ 14 w 29"/>
                <a:gd name="T23" fmla="*/ 7 h 37"/>
                <a:gd name="T24" fmla="*/ 8 w 29"/>
                <a:gd name="T25" fmla="*/ 7 h 37"/>
                <a:gd name="T26" fmla="*/ 8 w 29"/>
                <a:gd name="T27" fmla="*/ 1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37">
                  <a:moveTo>
                    <a:pt x="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25" y="0"/>
                    <a:pt x="29" y="6"/>
                    <a:pt x="29" y="12"/>
                  </a:cubicBezTo>
                  <a:cubicBezTo>
                    <a:pt x="29" y="18"/>
                    <a:pt x="25" y="24"/>
                    <a:pt x="16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0" y="37"/>
                    <a:pt x="0" y="37"/>
                    <a:pt x="0" y="37"/>
                  </a:cubicBezTo>
                  <a:lnTo>
                    <a:pt x="0" y="0"/>
                  </a:lnTo>
                  <a:close/>
                  <a:moveTo>
                    <a:pt x="8" y="17"/>
                  </a:moveTo>
                  <a:cubicBezTo>
                    <a:pt x="14" y="17"/>
                    <a:pt x="14" y="17"/>
                    <a:pt x="14" y="17"/>
                  </a:cubicBezTo>
                  <a:cubicBezTo>
                    <a:pt x="18" y="17"/>
                    <a:pt x="21" y="17"/>
                    <a:pt x="21" y="12"/>
                  </a:cubicBezTo>
                  <a:cubicBezTo>
                    <a:pt x="21" y="7"/>
                    <a:pt x="18" y="7"/>
                    <a:pt x="14" y="7"/>
                  </a:cubicBezTo>
                  <a:cubicBezTo>
                    <a:pt x="8" y="7"/>
                    <a:pt x="8" y="7"/>
                    <a:pt x="8" y="7"/>
                  </a:cubicBezTo>
                  <a:lnTo>
                    <a:pt x="8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5" name="Freeform 1255"/>
            <p:cNvSpPr>
              <a:spLocks noEditPoints="1"/>
            </p:cNvSpPr>
            <p:nvPr userDrawn="1"/>
          </p:nvSpPr>
          <p:spPr bwMode="auto">
            <a:xfrm>
              <a:off x="8537575" y="3806825"/>
              <a:ext cx="193675" cy="222250"/>
            </a:xfrm>
            <a:custGeom>
              <a:avLst/>
              <a:gdLst>
                <a:gd name="T0" fmla="*/ 45 w 122"/>
                <a:gd name="T1" fmla="*/ 0 h 140"/>
                <a:gd name="T2" fmla="*/ 73 w 122"/>
                <a:gd name="T3" fmla="*/ 0 h 140"/>
                <a:gd name="T4" fmla="*/ 122 w 122"/>
                <a:gd name="T5" fmla="*/ 140 h 140"/>
                <a:gd name="T6" fmla="*/ 94 w 122"/>
                <a:gd name="T7" fmla="*/ 140 h 140"/>
                <a:gd name="T8" fmla="*/ 84 w 122"/>
                <a:gd name="T9" fmla="*/ 110 h 140"/>
                <a:gd name="T10" fmla="*/ 38 w 122"/>
                <a:gd name="T11" fmla="*/ 110 h 140"/>
                <a:gd name="T12" fmla="*/ 28 w 122"/>
                <a:gd name="T13" fmla="*/ 140 h 140"/>
                <a:gd name="T14" fmla="*/ 0 w 122"/>
                <a:gd name="T15" fmla="*/ 140 h 140"/>
                <a:gd name="T16" fmla="*/ 45 w 122"/>
                <a:gd name="T17" fmla="*/ 0 h 140"/>
                <a:gd name="T18" fmla="*/ 45 w 122"/>
                <a:gd name="T19" fmla="*/ 87 h 140"/>
                <a:gd name="T20" fmla="*/ 77 w 122"/>
                <a:gd name="T21" fmla="*/ 87 h 140"/>
                <a:gd name="T22" fmla="*/ 59 w 122"/>
                <a:gd name="T23" fmla="*/ 34 h 140"/>
                <a:gd name="T24" fmla="*/ 59 w 122"/>
                <a:gd name="T25" fmla="*/ 34 h 140"/>
                <a:gd name="T26" fmla="*/ 45 w 122"/>
                <a:gd name="T27" fmla="*/ 8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2" h="140">
                  <a:moveTo>
                    <a:pt x="45" y="0"/>
                  </a:moveTo>
                  <a:lnTo>
                    <a:pt x="73" y="0"/>
                  </a:lnTo>
                  <a:lnTo>
                    <a:pt x="122" y="140"/>
                  </a:lnTo>
                  <a:lnTo>
                    <a:pt x="94" y="140"/>
                  </a:lnTo>
                  <a:lnTo>
                    <a:pt x="84" y="110"/>
                  </a:lnTo>
                  <a:lnTo>
                    <a:pt x="38" y="110"/>
                  </a:lnTo>
                  <a:lnTo>
                    <a:pt x="28" y="140"/>
                  </a:lnTo>
                  <a:lnTo>
                    <a:pt x="0" y="140"/>
                  </a:lnTo>
                  <a:lnTo>
                    <a:pt x="45" y="0"/>
                  </a:lnTo>
                  <a:close/>
                  <a:moveTo>
                    <a:pt x="45" y="87"/>
                  </a:moveTo>
                  <a:lnTo>
                    <a:pt x="77" y="87"/>
                  </a:lnTo>
                  <a:lnTo>
                    <a:pt x="59" y="34"/>
                  </a:lnTo>
                  <a:lnTo>
                    <a:pt x="59" y="34"/>
                  </a:lnTo>
                  <a:lnTo>
                    <a:pt x="4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6" name="Freeform 1256"/>
            <p:cNvSpPr>
              <a:spLocks/>
            </p:cNvSpPr>
            <p:nvPr userDrawn="1"/>
          </p:nvSpPr>
          <p:spPr bwMode="auto">
            <a:xfrm>
              <a:off x="8770938" y="3806825"/>
              <a:ext cx="166688" cy="222250"/>
            </a:xfrm>
            <a:custGeom>
              <a:avLst/>
              <a:gdLst>
                <a:gd name="T0" fmla="*/ 0 w 105"/>
                <a:gd name="T1" fmla="*/ 0 h 140"/>
                <a:gd name="T2" fmla="*/ 28 w 105"/>
                <a:gd name="T3" fmla="*/ 0 h 140"/>
                <a:gd name="T4" fmla="*/ 80 w 105"/>
                <a:gd name="T5" fmla="*/ 95 h 140"/>
                <a:gd name="T6" fmla="*/ 80 w 105"/>
                <a:gd name="T7" fmla="*/ 95 h 140"/>
                <a:gd name="T8" fmla="*/ 80 w 105"/>
                <a:gd name="T9" fmla="*/ 0 h 140"/>
                <a:gd name="T10" fmla="*/ 105 w 105"/>
                <a:gd name="T11" fmla="*/ 0 h 140"/>
                <a:gd name="T12" fmla="*/ 105 w 105"/>
                <a:gd name="T13" fmla="*/ 140 h 140"/>
                <a:gd name="T14" fmla="*/ 77 w 105"/>
                <a:gd name="T15" fmla="*/ 140 h 140"/>
                <a:gd name="T16" fmla="*/ 24 w 105"/>
                <a:gd name="T17" fmla="*/ 45 h 140"/>
                <a:gd name="T18" fmla="*/ 24 w 105"/>
                <a:gd name="T19" fmla="*/ 45 h 140"/>
                <a:gd name="T20" fmla="*/ 24 w 105"/>
                <a:gd name="T21" fmla="*/ 140 h 140"/>
                <a:gd name="T22" fmla="*/ 0 w 105"/>
                <a:gd name="T23" fmla="*/ 140 h 140"/>
                <a:gd name="T24" fmla="*/ 0 w 105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40">
                  <a:moveTo>
                    <a:pt x="0" y="0"/>
                  </a:moveTo>
                  <a:lnTo>
                    <a:pt x="28" y="0"/>
                  </a:lnTo>
                  <a:lnTo>
                    <a:pt x="80" y="95"/>
                  </a:lnTo>
                  <a:lnTo>
                    <a:pt x="80" y="95"/>
                  </a:lnTo>
                  <a:lnTo>
                    <a:pt x="80" y="0"/>
                  </a:lnTo>
                  <a:lnTo>
                    <a:pt x="105" y="0"/>
                  </a:lnTo>
                  <a:lnTo>
                    <a:pt x="105" y="140"/>
                  </a:lnTo>
                  <a:lnTo>
                    <a:pt x="77" y="140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24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7" name="Freeform 1257"/>
            <p:cNvSpPr>
              <a:spLocks/>
            </p:cNvSpPr>
            <p:nvPr userDrawn="1"/>
          </p:nvSpPr>
          <p:spPr bwMode="auto">
            <a:xfrm>
              <a:off x="8975725" y="3806825"/>
              <a:ext cx="193675" cy="222250"/>
            </a:xfrm>
            <a:custGeom>
              <a:avLst/>
              <a:gdLst>
                <a:gd name="T0" fmla="*/ 46 w 122"/>
                <a:gd name="T1" fmla="*/ 87 h 140"/>
                <a:gd name="T2" fmla="*/ 0 w 122"/>
                <a:gd name="T3" fmla="*/ 0 h 140"/>
                <a:gd name="T4" fmla="*/ 32 w 122"/>
                <a:gd name="T5" fmla="*/ 0 h 140"/>
                <a:gd name="T6" fmla="*/ 60 w 122"/>
                <a:gd name="T7" fmla="*/ 57 h 140"/>
                <a:gd name="T8" fmla="*/ 91 w 122"/>
                <a:gd name="T9" fmla="*/ 0 h 140"/>
                <a:gd name="T10" fmla="*/ 122 w 122"/>
                <a:gd name="T11" fmla="*/ 0 h 140"/>
                <a:gd name="T12" fmla="*/ 73 w 122"/>
                <a:gd name="T13" fmla="*/ 87 h 140"/>
                <a:gd name="T14" fmla="*/ 73 w 122"/>
                <a:gd name="T15" fmla="*/ 140 h 140"/>
                <a:gd name="T16" fmla="*/ 46 w 122"/>
                <a:gd name="T17" fmla="*/ 140 h 140"/>
                <a:gd name="T18" fmla="*/ 46 w 122"/>
                <a:gd name="T19" fmla="*/ 8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40">
                  <a:moveTo>
                    <a:pt x="46" y="87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60" y="57"/>
                  </a:lnTo>
                  <a:lnTo>
                    <a:pt x="91" y="0"/>
                  </a:lnTo>
                  <a:lnTo>
                    <a:pt x="122" y="0"/>
                  </a:lnTo>
                  <a:lnTo>
                    <a:pt x="73" y="87"/>
                  </a:lnTo>
                  <a:lnTo>
                    <a:pt x="73" y="140"/>
                  </a:lnTo>
                  <a:lnTo>
                    <a:pt x="46" y="140"/>
                  </a:lnTo>
                  <a:lnTo>
                    <a:pt x="46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61" name="StoraEnso"/>
          <p:cNvGrpSpPr/>
          <p:nvPr userDrawn="1"/>
        </p:nvGrpSpPr>
        <p:grpSpPr>
          <a:xfrm>
            <a:off x="10672091" y="-79"/>
            <a:ext cx="1004400" cy="1506661"/>
            <a:chOff x="10672091" y="-79"/>
            <a:chExt cx="1004400" cy="1506661"/>
          </a:xfrm>
        </p:grpSpPr>
        <p:sp>
          <p:nvSpPr>
            <p:cNvPr id="62" name="White box"/>
            <p:cNvSpPr/>
            <p:nvPr userDrawn="1"/>
          </p:nvSpPr>
          <p:spPr>
            <a:xfrm>
              <a:off x="10672091" y="-79"/>
              <a:ext cx="1004400" cy="15066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63" name="Logotype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9199" y="540000"/>
              <a:ext cx="710185" cy="8503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6669077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olo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6181725"/>
            <a:ext cx="8156575" cy="201613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bg1"/>
                </a:solidFill>
              </a:defRPr>
            </a:lvl1pPr>
            <a:lvl2pPr marL="177800" indent="0">
              <a:buNone/>
              <a:defRPr sz="900"/>
            </a:lvl2pPr>
            <a:lvl3pPr marL="360000" indent="0">
              <a:buNone/>
              <a:defRPr sz="900"/>
            </a:lvl3pPr>
            <a:lvl4pPr marL="539025" indent="0">
              <a:buNone/>
              <a:defRPr sz="900"/>
            </a:lvl4pPr>
            <a:lvl5pPr marL="718525" indent="0">
              <a:buNone/>
              <a:defRPr sz="900"/>
            </a:lvl5pPr>
          </a:lstStyle>
          <a:p>
            <a:pPr lvl="0"/>
            <a:r>
              <a:rPr lang="fi-FI"/>
              <a:t>Creator</a:t>
            </a:r>
            <a:endParaRPr lang="fi-FI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50863" y="657225"/>
            <a:ext cx="8156575" cy="2973073"/>
          </a:xfrm>
        </p:spPr>
        <p:txBody>
          <a:bodyPr anchor="b"/>
          <a:lstStyle>
            <a:lvl1pPr>
              <a:defRPr sz="5300" b="1">
                <a:solidFill>
                  <a:schemeClr val="accent2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863" y="3899392"/>
            <a:ext cx="8156575" cy="1500187"/>
          </a:xfrm>
        </p:spPr>
        <p:txBody>
          <a:bodyPr>
            <a:noAutofit/>
          </a:bodyPr>
          <a:lstStyle>
            <a:lvl1pPr marL="0" indent="0">
              <a:buNone/>
              <a:defRPr sz="2600" b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  <a:endParaRPr lang="fi-FI" dirty="0"/>
          </a:p>
        </p:txBody>
      </p:sp>
      <p:grpSp>
        <p:nvGrpSpPr>
          <p:cNvPr id="25" name="Tagline"/>
          <p:cNvGrpSpPr>
            <a:grpSpLocks noChangeAspect="1"/>
          </p:cNvGrpSpPr>
          <p:nvPr userDrawn="1"/>
        </p:nvGrpSpPr>
        <p:grpSpPr>
          <a:xfrm>
            <a:off x="9391516" y="6262684"/>
            <a:ext cx="2259146" cy="76204"/>
            <a:chOff x="2967038" y="3806825"/>
            <a:chExt cx="6202362" cy="222250"/>
          </a:xfrm>
          <a:solidFill>
            <a:schemeClr val="bg1"/>
          </a:solidFill>
        </p:grpSpPr>
        <p:sp>
          <p:nvSpPr>
            <p:cNvPr id="26" name="Freeform 1230"/>
            <p:cNvSpPr>
              <a:spLocks/>
            </p:cNvSpPr>
            <p:nvPr userDrawn="1"/>
          </p:nvSpPr>
          <p:spPr bwMode="auto">
            <a:xfrm>
              <a:off x="2967038" y="3806825"/>
              <a:ext cx="166688" cy="222250"/>
            </a:xfrm>
            <a:custGeom>
              <a:avLst/>
              <a:gdLst>
                <a:gd name="T0" fmla="*/ 39 w 105"/>
                <a:gd name="T1" fmla="*/ 27 h 140"/>
                <a:gd name="T2" fmla="*/ 0 w 105"/>
                <a:gd name="T3" fmla="*/ 27 h 140"/>
                <a:gd name="T4" fmla="*/ 0 w 105"/>
                <a:gd name="T5" fmla="*/ 0 h 140"/>
                <a:gd name="T6" fmla="*/ 105 w 105"/>
                <a:gd name="T7" fmla="*/ 0 h 140"/>
                <a:gd name="T8" fmla="*/ 105 w 105"/>
                <a:gd name="T9" fmla="*/ 27 h 140"/>
                <a:gd name="T10" fmla="*/ 67 w 105"/>
                <a:gd name="T11" fmla="*/ 27 h 140"/>
                <a:gd name="T12" fmla="*/ 67 w 105"/>
                <a:gd name="T13" fmla="*/ 140 h 140"/>
                <a:gd name="T14" fmla="*/ 39 w 105"/>
                <a:gd name="T15" fmla="*/ 140 h 140"/>
                <a:gd name="T16" fmla="*/ 39 w 105"/>
                <a:gd name="T17" fmla="*/ 2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40">
                  <a:moveTo>
                    <a:pt x="39" y="27"/>
                  </a:moveTo>
                  <a:lnTo>
                    <a:pt x="0" y="27"/>
                  </a:lnTo>
                  <a:lnTo>
                    <a:pt x="0" y="0"/>
                  </a:lnTo>
                  <a:lnTo>
                    <a:pt x="105" y="0"/>
                  </a:lnTo>
                  <a:lnTo>
                    <a:pt x="105" y="27"/>
                  </a:lnTo>
                  <a:lnTo>
                    <a:pt x="67" y="27"/>
                  </a:lnTo>
                  <a:lnTo>
                    <a:pt x="67" y="140"/>
                  </a:lnTo>
                  <a:lnTo>
                    <a:pt x="39" y="140"/>
                  </a:lnTo>
                  <a:lnTo>
                    <a:pt x="39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7" name="Freeform 1231"/>
            <p:cNvSpPr>
              <a:spLocks/>
            </p:cNvSpPr>
            <p:nvPr userDrawn="1"/>
          </p:nvSpPr>
          <p:spPr bwMode="auto">
            <a:xfrm>
              <a:off x="3173413" y="3806825"/>
              <a:ext cx="166688" cy="222250"/>
            </a:xfrm>
            <a:custGeom>
              <a:avLst/>
              <a:gdLst>
                <a:gd name="T0" fmla="*/ 0 w 105"/>
                <a:gd name="T1" fmla="*/ 0 h 140"/>
                <a:gd name="T2" fmla="*/ 28 w 105"/>
                <a:gd name="T3" fmla="*/ 0 h 140"/>
                <a:gd name="T4" fmla="*/ 28 w 105"/>
                <a:gd name="T5" fmla="*/ 53 h 140"/>
                <a:gd name="T6" fmla="*/ 77 w 105"/>
                <a:gd name="T7" fmla="*/ 53 h 140"/>
                <a:gd name="T8" fmla="*/ 77 w 105"/>
                <a:gd name="T9" fmla="*/ 0 h 140"/>
                <a:gd name="T10" fmla="*/ 105 w 105"/>
                <a:gd name="T11" fmla="*/ 0 h 140"/>
                <a:gd name="T12" fmla="*/ 105 w 105"/>
                <a:gd name="T13" fmla="*/ 140 h 140"/>
                <a:gd name="T14" fmla="*/ 77 w 105"/>
                <a:gd name="T15" fmla="*/ 140 h 140"/>
                <a:gd name="T16" fmla="*/ 77 w 105"/>
                <a:gd name="T17" fmla="*/ 79 h 140"/>
                <a:gd name="T18" fmla="*/ 28 w 105"/>
                <a:gd name="T19" fmla="*/ 79 h 140"/>
                <a:gd name="T20" fmla="*/ 28 w 105"/>
                <a:gd name="T21" fmla="*/ 140 h 140"/>
                <a:gd name="T22" fmla="*/ 0 w 105"/>
                <a:gd name="T23" fmla="*/ 140 h 140"/>
                <a:gd name="T24" fmla="*/ 0 w 105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40">
                  <a:moveTo>
                    <a:pt x="0" y="0"/>
                  </a:moveTo>
                  <a:lnTo>
                    <a:pt x="28" y="0"/>
                  </a:lnTo>
                  <a:lnTo>
                    <a:pt x="28" y="53"/>
                  </a:lnTo>
                  <a:lnTo>
                    <a:pt x="77" y="53"/>
                  </a:lnTo>
                  <a:lnTo>
                    <a:pt x="77" y="0"/>
                  </a:lnTo>
                  <a:lnTo>
                    <a:pt x="105" y="0"/>
                  </a:lnTo>
                  <a:lnTo>
                    <a:pt x="105" y="140"/>
                  </a:lnTo>
                  <a:lnTo>
                    <a:pt x="77" y="140"/>
                  </a:lnTo>
                  <a:lnTo>
                    <a:pt x="77" y="79"/>
                  </a:lnTo>
                  <a:lnTo>
                    <a:pt x="28" y="79"/>
                  </a:lnTo>
                  <a:lnTo>
                    <a:pt x="28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8" name="Freeform 1232"/>
            <p:cNvSpPr>
              <a:spLocks/>
            </p:cNvSpPr>
            <p:nvPr userDrawn="1"/>
          </p:nvSpPr>
          <p:spPr bwMode="auto">
            <a:xfrm>
              <a:off x="3395663" y="3806825"/>
              <a:ext cx="153988" cy="222250"/>
            </a:xfrm>
            <a:custGeom>
              <a:avLst/>
              <a:gdLst>
                <a:gd name="T0" fmla="*/ 0 w 97"/>
                <a:gd name="T1" fmla="*/ 0 h 140"/>
                <a:gd name="T2" fmla="*/ 94 w 97"/>
                <a:gd name="T3" fmla="*/ 0 h 140"/>
                <a:gd name="T4" fmla="*/ 94 w 97"/>
                <a:gd name="T5" fmla="*/ 27 h 140"/>
                <a:gd name="T6" fmla="*/ 28 w 97"/>
                <a:gd name="T7" fmla="*/ 27 h 140"/>
                <a:gd name="T8" fmla="*/ 28 w 97"/>
                <a:gd name="T9" fmla="*/ 57 h 140"/>
                <a:gd name="T10" fmla="*/ 90 w 97"/>
                <a:gd name="T11" fmla="*/ 57 h 140"/>
                <a:gd name="T12" fmla="*/ 90 w 97"/>
                <a:gd name="T13" fmla="*/ 79 h 140"/>
                <a:gd name="T14" fmla="*/ 28 w 97"/>
                <a:gd name="T15" fmla="*/ 79 h 140"/>
                <a:gd name="T16" fmla="*/ 28 w 97"/>
                <a:gd name="T17" fmla="*/ 113 h 140"/>
                <a:gd name="T18" fmla="*/ 97 w 97"/>
                <a:gd name="T19" fmla="*/ 113 h 140"/>
                <a:gd name="T20" fmla="*/ 97 w 97"/>
                <a:gd name="T21" fmla="*/ 140 h 140"/>
                <a:gd name="T22" fmla="*/ 0 w 97"/>
                <a:gd name="T23" fmla="*/ 140 h 140"/>
                <a:gd name="T24" fmla="*/ 0 w 97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40">
                  <a:moveTo>
                    <a:pt x="0" y="0"/>
                  </a:moveTo>
                  <a:lnTo>
                    <a:pt x="94" y="0"/>
                  </a:lnTo>
                  <a:lnTo>
                    <a:pt x="94" y="27"/>
                  </a:lnTo>
                  <a:lnTo>
                    <a:pt x="28" y="27"/>
                  </a:lnTo>
                  <a:lnTo>
                    <a:pt x="28" y="57"/>
                  </a:lnTo>
                  <a:lnTo>
                    <a:pt x="90" y="57"/>
                  </a:lnTo>
                  <a:lnTo>
                    <a:pt x="90" y="79"/>
                  </a:lnTo>
                  <a:lnTo>
                    <a:pt x="28" y="79"/>
                  </a:lnTo>
                  <a:lnTo>
                    <a:pt x="28" y="113"/>
                  </a:lnTo>
                  <a:lnTo>
                    <a:pt x="97" y="113"/>
                  </a:lnTo>
                  <a:lnTo>
                    <a:pt x="97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9" name="Freeform 1233"/>
            <p:cNvSpPr>
              <a:spLocks noEditPoints="1"/>
            </p:cNvSpPr>
            <p:nvPr userDrawn="1"/>
          </p:nvSpPr>
          <p:spPr bwMode="auto">
            <a:xfrm>
              <a:off x="3711575" y="3806825"/>
              <a:ext cx="171450" cy="222250"/>
            </a:xfrm>
            <a:custGeom>
              <a:avLst/>
              <a:gdLst>
                <a:gd name="T0" fmla="*/ 0 w 31"/>
                <a:gd name="T1" fmla="*/ 0 h 37"/>
                <a:gd name="T2" fmla="*/ 20 w 31"/>
                <a:gd name="T3" fmla="*/ 0 h 37"/>
                <a:gd name="T4" fmla="*/ 30 w 31"/>
                <a:gd name="T5" fmla="*/ 10 h 37"/>
                <a:gd name="T6" fmla="*/ 24 w 31"/>
                <a:gd name="T7" fmla="*/ 20 h 37"/>
                <a:gd name="T8" fmla="*/ 24 w 31"/>
                <a:gd name="T9" fmla="*/ 20 h 37"/>
                <a:gd name="T10" fmla="*/ 30 w 31"/>
                <a:gd name="T11" fmla="*/ 28 h 37"/>
                <a:gd name="T12" fmla="*/ 31 w 31"/>
                <a:gd name="T13" fmla="*/ 37 h 37"/>
                <a:gd name="T14" fmla="*/ 23 w 31"/>
                <a:gd name="T15" fmla="*/ 37 h 37"/>
                <a:gd name="T16" fmla="*/ 22 w 31"/>
                <a:gd name="T17" fmla="*/ 28 h 37"/>
                <a:gd name="T18" fmla="*/ 16 w 31"/>
                <a:gd name="T19" fmla="*/ 22 h 37"/>
                <a:gd name="T20" fmla="*/ 8 w 31"/>
                <a:gd name="T21" fmla="*/ 22 h 37"/>
                <a:gd name="T22" fmla="*/ 8 w 31"/>
                <a:gd name="T23" fmla="*/ 37 h 37"/>
                <a:gd name="T24" fmla="*/ 0 w 31"/>
                <a:gd name="T25" fmla="*/ 37 h 37"/>
                <a:gd name="T26" fmla="*/ 0 w 31"/>
                <a:gd name="T27" fmla="*/ 0 h 37"/>
                <a:gd name="T28" fmla="*/ 8 w 31"/>
                <a:gd name="T29" fmla="*/ 17 h 37"/>
                <a:gd name="T30" fmla="*/ 17 w 31"/>
                <a:gd name="T31" fmla="*/ 17 h 37"/>
                <a:gd name="T32" fmla="*/ 22 w 31"/>
                <a:gd name="T33" fmla="*/ 12 h 37"/>
                <a:gd name="T34" fmla="*/ 17 w 31"/>
                <a:gd name="T35" fmla="*/ 7 h 37"/>
                <a:gd name="T36" fmla="*/ 8 w 31"/>
                <a:gd name="T37" fmla="*/ 7 h 37"/>
                <a:gd name="T38" fmla="*/ 8 w 31"/>
                <a:gd name="T39" fmla="*/ 1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37">
                  <a:moveTo>
                    <a:pt x="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6" y="0"/>
                    <a:pt x="30" y="5"/>
                    <a:pt x="30" y="10"/>
                  </a:cubicBezTo>
                  <a:cubicBezTo>
                    <a:pt x="30" y="15"/>
                    <a:pt x="28" y="18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8" y="21"/>
                    <a:pt x="29" y="24"/>
                    <a:pt x="30" y="28"/>
                  </a:cubicBezTo>
                  <a:cubicBezTo>
                    <a:pt x="30" y="30"/>
                    <a:pt x="30" y="35"/>
                    <a:pt x="31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2" y="34"/>
                    <a:pt x="22" y="31"/>
                    <a:pt x="22" y="28"/>
                  </a:cubicBezTo>
                  <a:cubicBezTo>
                    <a:pt x="21" y="24"/>
                    <a:pt x="20" y="22"/>
                    <a:pt x="16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0" y="37"/>
                    <a:pt x="0" y="37"/>
                    <a:pt x="0" y="37"/>
                  </a:cubicBezTo>
                  <a:lnTo>
                    <a:pt x="0" y="0"/>
                  </a:lnTo>
                  <a:close/>
                  <a:moveTo>
                    <a:pt x="8" y="17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20" y="17"/>
                    <a:pt x="22" y="15"/>
                    <a:pt x="22" y="12"/>
                  </a:cubicBezTo>
                  <a:cubicBezTo>
                    <a:pt x="22" y="8"/>
                    <a:pt x="20" y="7"/>
                    <a:pt x="17" y="7"/>
                  </a:cubicBezTo>
                  <a:cubicBezTo>
                    <a:pt x="8" y="7"/>
                    <a:pt x="8" y="7"/>
                    <a:pt x="8" y="7"/>
                  </a:cubicBezTo>
                  <a:lnTo>
                    <a:pt x="8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0" name="Freeform 1234"/>
            <p:cNvSpPr>
              <a:spLocks/>
            </p:cNvSpPr>
            <p:nvPr userDrawn="1"/>
          </p:nvSpPr>
          <p:spPr bwMode="auto">
            <a:xfrm>
              <a:off x="3933825" y="3806825"/>
              <a:ext cx="149225" cy="222250"/>
            </a:xfrm>
            <a:custGeom>
              <a:avLst/>
              <a:gdLst>
                <a:gd name="T0" fmla="*/ 0 w 94"/>
                <a:gd name="T1" fmla="*/ 0 h 140"/>
                <a:gd name="T2" fmla="*/ 94 w 94"/>
                <a:gd name="T3" fmla="*/ 0 h 140"/>
                <a:gd name="T4" fmla="*/ 94 w 94"/>
                <a:gd name="T5" fmla="*/ 27 h 140"/>
                <a:gd name="T6" fmla="*/ 27 w 94"/>
                <a:gd name="T7" fmla="*/ 27 h 140"/>
                <a:gd name="T8" fmla="*/ 27 w 94"/>
                <a:gd name="T9" fmla="*/ 57 h 140"/>
                <a:gd name="T10" fmla="*/ 87 w 94"/>
                <a:gd name="T11" fmla="*/ 57 h 140"/>
                <a:gd name="T12" fmla="*/ 87 w 94"/>
                <a:gd name="T13" fmla="*/ 79 h 140"/>
                <a:gd name="T14" fmla="*/ 27 w 94"/>
                <a:gd name="T15" fmla="*/ 79 h 140"/>
                <a:gd name="T16" fmla="*/ 27 w 94"/>
                <a:gd name="T17" fmla="*/ 113 h 140"/>
                <a:gd name="T18" fmla="*/ 94 w 94"/>
                <a:gd name="T19" fmla="*/ 113 h 140"/>
                <a:gd name="T20" fmla="*/ 94 w 94"/>
                <a:gd name="T21" fmla="*/ 140 h 140"/>
                <a:gd name="T22" fmla="*/ 0 w 94"/>
                <a:gd name="T23" fmla="*/ 140 h 140"/>
                <a:gd name="T24" fmla="*/ 0 w 94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40">
                  <a:moveTo>
                    <a:pt x="0" y="0"/>
                  </a:moveTo>
                  <a:lnTo>
                    <a:pt x="94" y="0"/>
                  </a:lnTo>
                  <a:lnTo>
                    <a:pt x="94" y="27"/>
                  </a:lnTo>
                  <a:lnTo>
                    <a:pt x="27" y="27"/>
                  </a:lnTo>
                  <a:lnTo>
                    <a:pt x="27" y="57"/>
                  </a:lnTo>
                  <a:lnTo>
                    <a:pt x="87" y="57"/>
                  </a:lnTo>
                  <a:lnTo>
                    <a:pt x="87" y="79"/>
                  </a:lnTo>
                  <a:lnTo>
                    <a:pt x="27" y="79"/>
                  </a:lnTo>
                  <a:lnTo>
                    <a:pt x="27" y="113"/>
                  </a:lnTo>
                  <a:lnTo>
                    <a:pt x="94" y="113"/>
                  </a:lnTo>
                  <a:lnTo>
                    <a:pt x="94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1" name="Freeform 1235"/>
            <p:cNvSpPr>
              <a:spLocks/>
            </p:cNvSpPr>
            <p:nvPr userDrawn="1"/>
          </p:nvSpPr>
          <p:spPr bwMode="auto">
            <a:xfrm>
              <a:off x="4132263" y="3806825"/>
              <a:ext cx="173038" cy="222250"/>
            </a:xfrm>
            <a:custGeom>
              <a:avLst/>
              <a:gdLst>
                <a:gd name="T0" fmla="*/ 0 w 109"/>
                <a:gd name="T1" fmla="*/ 0 h 140"/>
                <a:gd name="T2" fmla="*/ 28 w 109"/>
                <a:gd name="T3" fmla="*/ 0 h 140"/>
                <a:gd name="T4" fmla="*/ 81 w 109"/>
                <a:gd name="T5" fmla="*/ 95 h 140"/>
                <a:gd name="T6" fmla="*/ 84 w 109"/>
                <a:gd name="T7" fmla="*/ 95 h 140"/>
                <a:gd name="T8" fmla="*/ 84 w 109"/>
                <a:gd name="T9" fmla="*/ 0 h 140"/>
                <a:gd name="T10" fmla="*/ 109 w 109"/>
                <a:gd name="T11" fmla="*/ 0 h 140"/>
                <a:gd name="T12" fmla="*/ 109 w 109"/>
                <a:gd name="T13" fmla="*/ 140 h 140"/>
                <a:gd name="T14" fmla="*/ 81 w 109"/>
                <a:gd name="T15" fmla="*/ 140 h 140"/>
                <a:gd name="T16" fmla="*/ 28 w 109"/>
                <a:gd name="T17" fmla="*/ 45 h 140"/>
                <a:gd name="T18" fmla="*/ 28 w 109"/>
                <a:gd name="T19" fmla="*/ 45 h 140"/>
                <a:gd name="T20" fmla="*/ 28 w 109"/>
                <a:gd name="T21" fmla="*/ 140 h 140"/>
                <a:gd name="T22" fmla="*/ 0 w 109"/>
                <a:gd name="T23" fmla="*/ 140 h 140"/>
                <a:gd name="T24" fmla="*/ 0 w 109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140">
                  <a:moveTo>
                    <a:pt x="0" y="0"/>
                  </a:moveTo>
                  <a:lnTo>
                    <a:pt x="28" y="0"/>
                  </a:lnTo>
                  <a:lnTo>
                    <a:pt x="81" y="95"/>
                  </a:lnTo>
                  <a:lnTo>
                    <a:pt x="84" y="95"/>
                  </a:lnTo>
                  <a:lnTo>
                    <a:pt x="84" y="0"/>
                  </a:lnTo>
                  <a:lnTo>
                    <a:pt x="109" y="0"/>
                  </a:lnTo>
                  <a:lnTo>
                    <a:pt x="109" y="140"/>
                  </a:lnTo>
                  <a:lnTo>
                    <a:pt x="81" y="140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2" name="Freeform 1236"/>
            <p:cNvSpPr>
              <a:spLocks/>
            </p:cNvSpPr>
            <p:nvPr userDrawn="1"/>
          </p:nvSpPr>
          <p:spPr bwMode="auto">
            <a:xfrm>
              <a:off x="4360863" y="3806825"/>
              <a:ext cx="153988" cy="222250"/>
            </a:xfrm>
            <a:custGeom>
              <a:avLst/>
              <a:gdLst>
                <a:gd name="T0" fmla="*/ 0 w 97"/>
                <a:gd name="T1" fmla="*/ 0 h 140"/>
                <a:gd name="T2" fmla="*/ 94 w 97"/>
                <a:gd name="T3" fmla="*/ 0 h 140"/>
                <a:gd name="T4" fmla="*/ 94 w 97"/>
                <a:gd name="T5" fmla="*/ 27 h 140"/>
                <a:gd name="T6" fmla="*/ 28 w 97"/>
                <a:gd name="T7" fmla="*/ 27 h 140"/>
                <a:gd name="T8" fmla="*/ 28 w 97"/>
                <a:gd name="T9" fmla="*/ 57 h 140"/>
                <a:gd name="T10" fmla="*/ 90 w 97"/>
                <a:gd name="T11" fmla="*/ 57 h 140"/>
                <a:gd name="T12" fmla="*/ 90 w 97"/>
                <a:gd name="T13" fmla="*/ 79 h 140"/>
                <a:gd name="T14" fmla="*/ 28 w 97"/>
                <a:gd name="T15" fmla="*/ 79 h 140"/>
                <a:gd name="T16" fmla="*/ 28 w 97"/>
                <a:gd name="T17" fmla="*/ 113 h 140"/>
                <a:gd name="T18" fmla="*/ 97 w 97"/>
                <a:gd name="T19" fmla="*/ 113 h 140"/>
                <a:gd name="T20" fmla="*/ 97 w 97"/>
                <a:gd name="T21" fmla="*/ 140 h 140"/>
                <a:gd name="T22" fmla="*/ 0 w 97"/>
                <a:gd name="T23" fmla="*/ 140 h 140"/>
                <a:gd name="T24" fmla="*/ 0 w 97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40">
                  <a:moveTo>
                    <a:pt x="0" y="0"/>
                  </a:moveTo>
                  <a:lnTo>
                    <a:pt x="94" y="0"/>
                  </a:lnTo>
                  <a:lnTo>
                    <a:pt x="94" y="27"/>
                  </a:lnTo>
                  <a:lnTo>
                    <a:pt x="28" y="27"/>
                  </a:lnTo>
                  <a:lnTo>
                    <a:pt x="28" y="57"/>
                  </a:lnTo>
                  <a:lnTo>
                    <a:pt x="90" y="57"/>
                  </a:lnTo>
                  <a:lnTo>
                    <a:pt x="90" y="79"/>
                  </a:lnTo>
                  <a:lnTo>
                    <a:pt x="28" y="79"/>
                  </a:lnTo>
                  <a:lnTo>
                    <a:pt x="28" y="113"/>
                  </a:lnTo>
                  <a:lnTo>
                    <a:pt x="97" y="113"/>
                  </a:lnTo>
                  <a:lnTo>
                    <a:pt x="97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3" name="Freeform 1237"/>
            <p:cNvSpPr>
              <a:spLocks/>
            </p:cNvSpPr>
            <p:nvPr userDrawn="1"/>
          </p:nvSpPr>
          <p:spPr bwMode="auto">
            <a:xfrm>
              <a:off x="4548188" y="3806825"/>
              <a:ext cx="266700" cy="222250"/>
            </a:xfrm>
            <a:custGeom>
              <a:avLst/>
              <a:gdLst>
                <a:gd name="T0" fmla="*/ 133 w 168"/>
                <a:gd name="T1" fmla="*/ 140 h 140"/>
                <a:gd name="T2" fmla="*/ 105 w 168"/>
                <a:gd name="T3" fmla="*/ 140 h 140"/>
                <a:gd name="T4" fmla="*/ 84 w 168"/>
                <a:gd name="T5" fmla="*/ 45 h 140"/>
                <a:gd name="T6" fmla="*/ 84 w 168"/>
                <a:gd name="T7" fmla="*/ 45 h 140"/>
                <a:gd name="T8" fmla="*/ 63 w 168"/>
                <a:gd name="T9" fmla="*/ 140 h 140"/>
                <a:gd name="T10" fmla="*/ 35 w 168"/>
                <a:gd name="T11" fmla="*/ 140 h 140"/>
                <a:gd name="T12" fmla="*/ 0 w 168"/>
                <a:gd name="T13" fmla="*/ 0 h 140"/>
                <a:gd name="T14" fmla="*/ 28 w 168"/>
                <a:gd name="T15" fmla="*/ 0 h 140"/>
                <a:gd name="T16" fmla="*/ 49 w 168"/>
                <a:gd name="T17" fmla="*/ 95 h 140"/>
                <a:gd name="T18" fmla="*/ 49 w 168"/>
                <a:gd name="T19" fmla="*/ 95 h 140"/>
                <a:gd name="T20" fmla="*/ 70 w 168"/>
                <a:gd name="T21" fmla="*/ 0 h 140"/>
                <a:gd name="T22" fmla="*/ 98 w 168"/>
                <a:gd name="T23" fmla="*/ 0 h 140"/>
                <a:gd name="T24" fmla="*/ 119 w 168"/>
                <a:gd name="T25" fmla="*/ 95 h 140"/>
                <a:gd name="T26" fmla="*/ 119 w 168"/>
                <a:gd name="T27" fmla="*/ 95 h 140"/>
                <a:gd name="T28" fmla="*/ 140 w 168"/>
                <a:gd name="T29" fmla="*/ 0 h 140"/>
                <a:gd name="T30" fmla="*/ 168 w 168"/>
                <a:gd name="T31" fmla="*/ 0 h 140"/>
                <a:gd name="T32" fmla="*/ 133 w 168"/>
                <a:gd name="T33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8" h="140">
                  <a:moveTo>
                    <a:pt x="133" y="140"/>
                  </a:moveTo>
                  <a:lnTo>
                    <a:pt x="105" y="140"/>
                  </a:lnTo>
                  <a:lnTo>
                    <a:pt x="84" y="45"/>
                  </a:lnTo>
                  <a:lnTo>
                    <a:pt x="84" y="45"/>
                  </a:lnTo>
                  <a:lnTo>
                    <a:pt x="63" y="140"/>
                  </a:lnTo>
                  <a:lnTo>
                    <a:pt x="35" y="140"/>
                  </a:lnTo>
                  <a:lnTo>
                    <a:pt x="0" y="0"/>
                  </a:lnTo>
                  <a:lnTo>
                    <a:pt x="28" y="0"/>
                  </a:lnTo>
                  <a:lnTo>
                    <a:pt x="49" y="95"/>
                  </a:lnTo>
                  <a:lnTo>
                    <a:pt x="49" y="95"/>
                  </a:lnTo>
                  <a:lnTo>
                    <a:pt x="70" y="0"/>
                  </a:lnTo>
                  <a:lnTo>
                    <a:pt x="98" y="0"/>
                  </a:lnTo>
                  <a:lnTo>
                    <a:pt x="119" y="95"/>
                  </a:lnTo>
                  <a:lnTo>
                    <a:pt x="119" y="95"/>
                  </a:lnTo>
                  <a:lnTo>
                    <a:pt x="140" y="0"/>
                  </a:lnTo>
                  <a:lnTo>
                    <a:pt x="168" y="0"/>
                  </a:lnTo>
                  <a:lnTo>
                    <a:pt x="133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4" name="Freeform 1238"/>
            <p:cNvSpPr>
              <a:spLocks noEditPoints="1"/>
            </p:cNvSpPr>
            <p:nvPr userDrawn="1"/>
          </p:nvSpPr>
          <p:spPr bwMode="auto">
            <a:xfrm>
              <a:off x="4810125" y="3806825"/>
              <a:ext cx="193675" cy="222250"/>
            </a:xfrm>
            <a:custGeom>
              <a:avLst/>
              <a:gdLst>
                <a:gd name="T0" fmla="*/ 49 w 122"/>
                <a:gd name="T1" fmla="*/ 0 h 140"/>
                <a:gd name="T2" fmla="*/ 77 w 122"/>
                <a:gd name="T3" fmla="*/ 0 h 140"/>
                <a:gd name="T4" fmla="*/ 122 w 122"/>
                <a:gd name="T5" fmla="*/ 140 h 140"/>
                <a:gd name="T6" fmla="*/ 94 w 122"/>
                <a:gd name="T7" fmla="*/ 140 h 140"/>
                <a:gd name="T8" fmla="*/ 84 w 122"/>
                <a:gd name="T9" fmla="*/ 110 h 140"/>
                <a:gd name="T10" fmla="*/ 38 w 122"/>
                <a:gd name="T11" fmla="*/ 110 h 140"/>
                <a:gd name="T12" fmla="*/ 28 w 122"/>
                <a:gd name="T13" fmla="*/ 140 h 140"/>
                <a:gd name="T14" fmla="*/ 0 w 122"/>
                <a:gd name="T15" fmla="*/ 140 h 140"/>
                <a:gd name="T16" fmla="*/ 49 w 122"/>
                <a:gd name="T17" fmla="*/ 0 h 140"/>
                <a:gd name="T18" fmla="*/ 45 w 122"/>
                <a:gd name="T19" fmla="*/ 87 h 140"/>
                <a:gd name="T20" fmla="*/ 77 w 122"/>
                <a:gd name="T21" fmla="*/ 87 h 140"/>
                <a:gd name="T22" fmla="*/ 63 w 122"/>
                <a:gd name="T23" fmla="*/ 34 h 140"/>
                <a:gd name="T24" fmla="*/ 59 w 122"/>
                <a:gd name="T25" fmla="*/ 34 h 140"/>
                <a:gd name="T26" fmla="*/ 45 w 122"/>
                <a:gd name="T27" fmla="*/ 8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2" h="140">
                  <a:moveTo>
                    <a:pt x="49" y="0"/>
                  </a:moveTo>
                  <a:lnTo>
                    <a:pt x="77" y="0"/>
                  </a:lnTo>
                  <a:lnTo>
                    <a:pt x="122" y="140"/>
                  </a:lnTo>
                  <a:lnTo>
                    <a:pt x="94" y="140"/>
                  </a:lnTo>
                  <a:lnTo>
                    <a:pt x="84" y="110"/>
                  </a:lnTo>
                  <a:lnTo>
                    <a:pt x="38" y="110"/>
                  </a:lnTo>
                  <a:lnTo>
                    <a:pt x="28" y="140"/>
                  </a:lnTo>
                  <a:lnTo>
                    <a:pt x="0" y="140"/>
                  </a:lnTo>
                  <a:lnTo>
                    <a:pt x="49" y="0"/>
                  </a:lnTo>
                  <a:close/>
                  <a:moveTo>
                    <a:pt x="45" y="87"/>
                  </a:moveTo>
                  <a:lnTo>
                    <a:pt x="77" y="87"/>
                  </a:lnTo>
                  <a:lnTo>
                    <a:pt x="63" y="34"/>
                  </a:lnTo>
                  <a:lnTo>
                    <a:pt x="59" y="34"/>
                  </a:lnTo>
                  <a:lnTo>
                    <a:pt x="4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5" name="Freeform 1239"/>
            <p:cNvSpPr>
              <a:spLocks noEditPoints="1"/>
            </p:cNvSpPr>
            <p:nvPr userDrawn="1"/>
          </p:nvSpPr>
          <p:spPr bwMode="auto">
            <a:xfrm>
              <a:off x="5041900" y="3806825"/>
              <a:ext cx="166688" cy="222250"/>
            </a:xfrm>
            <a:custGeom>
              <a:avLst/>
              <a:gdLst>
                <a:gd name="T0" fmla="*/ 0 w 30"/>
                <a:gd name="T1" fmla="*/ 0 h 37"/>
                <a:gd name="T2" fmla="*/ 17 w 30"/>
                <a:gd name="T3" fmla="*/ 0 h 37"/>
                <a:gd name="T4" fmla="*/ 28 w 30"/>
                <a:gd name="T5" fmla="*/ 9 h 37"/>
                <a:gd name="T6" fmla="*/ 24 w 30"/>
                <a:gd name="T7" fmla="*/ 17 h 37"/>
                <a:gd name="T8" fmla="*/ 30 w 30"/>
                <a:gd name="T9" fmla="*/ 26 h 37"/>
                <a:gd name="T10" fmla="*/ 17 w 30"/>
                <a:gd name="T11" fmla="*/ 37 h 37"/>
                <a:gd name="T12" fmla="*/ 0 w 30"/>
                <a:gd name="T13" fmla="*/ 37 h 37"/>
                <a:gd name="T14" fmla="*/ 0 w 30"/>
                <a:gd name="T15" fmla="*/ 0 h 37"/>
                <a:gd name="T16" fmla="*/ 8 w 30"/>
                <a:gd name="T17" fmla="*/ 15 h 37"/>
                <a:gd name="T18" fmla="*/ 16 w 30"/>
                <a:gd name="T19" fmla="*/ 15 h 37"/>
                <a:gd name="T20" fmla="*/ 21 w 30"/>
                <a:gd name="T21" fmla="*/ 11 h 37"/>
                <a:gd name="T22" fmla="*/ 15 w 30"/>
                <a:gd name="T23" fmla="*/ 7 h 37"/>
                <a:gd name="T24" fmla="*/ 8 w 30"/>
                <a:gd name="T25" fmla="*/ 7 h 37"/>
                <a:gd name="T26" fmla="*/ 8 w 30"/>
                <a:gd name="T27" fmla="*/ 15 h 37"/>
                <a:gd name="T28" fmla="*/ 8 w 30"/>
                <a:gd name="T29" fmla="*/ 30 h 37"/>
                <a:gd name="T30" fmla="*/ 16 w 30"/>
                <a:gd name="T31" fmla="*/ 30 h 37"/>
                <a:gd name="T32" fmla="*/ 22 w 30"/>
                <a:gd name="T33" fmla="*/ 26 h 37"/>
                <a:gd name="T34" fmla="*/ 16 w 30"/>
                <a:gd name="T35" fmla="*/ 21 h 37"/>
                <a:gd name="T36" fmla="*/ 8 w 30"/>
                <a:gd name="T37" fmla="*/ 21 h 37"/>
                <a:gd name="T38" fmla="*/ 8 w 30"/>
                <a:gd name="T39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" h="37">
                  <a:moveTo>
                    <a:pt x="0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24" y="0"/>
                    <a:pt x="28" y="3"/>
                    <a:pt x="28" y="9"/>
                  </a:cubicBezTo>
                  <a:cubicBezTo>
                    <a:pt x="28" y="13"/>
                    <a:pt x="27" y="15"/>
                    <a:pt x="24" y="17"/>
                  </a:cubicBezTo>
                  <a:cubicBezTo>
                    <a:pt x="28" y="18"/>
                    <a:pt x="30" y="22"/>
                    <a:pt x="30" y="26"/>
                  </a:cubicBezTo>
                  <a:cubicBezTo>
                    <a:pt x="30" y="33"/>
                    <a:pt x="24" y="37"/>
                    <a:pt x="17" y="37"/>
                  </a:cubicBezTo>
                  <a:cubicBezTo>
                    <a:pt x="0" y="37"/>
                    <a:pt x="0" y="37"/>
                    <a:pt x="0" y="37"/>
                  </a:cubicBezTo>
                  <a:lnTo>
                    <a:pt x="0" y="0"/>
                  </a:lnTo>
                  <a:close/>
                  <a:moveTo>
                    <a:pt x="8" y="15"/>
                  </a:moveTo>
                  <a:cubicBezTo>
                    <a:pt x="16" y="15"/>
                    <a:pt x="16" y="15"/>
                    <a:pt x="16" y="15"/>
                  </a:cubicBezTo>
                  <a:cubicBezTo>
                    <a:pt x="19" y="15"/>
                    <a:pt x="21" y="14"/>
                    <a:pt x="21" y="11"/>
                  </a:cubicBezTo>
                  <a:cubicBezTo>
                    <a:pt x="21" y="7"/>
                    <a:pt x="18" y="7"/>
                    <a:pt x="15" y="7"/>
                  </a:cubicBezTo>
                  <a:cubicBezTo>
                    <a:pt x="8" y="7"/>
                    <a:pt x="8" y="7"/>
                    <a:pt x="8" y="7"/>
                  </a:cubicBezTo>
                  <a:lnTo>
                    <a:pt x="8" y="15"/>
                  </a:lnTo>
                  <a:close/>
                  <a:moveTo>
                    <a:pt x="8" y="30"/>
                  </a:moveTo>
                  <a:cubicBezTo>
                    <a:pt x="16" y="30"/>
                    <a:pt x="16" y="30"/>
                    <a:pt x="16" y="30"/>
                  </a:cubicBezTo>
                  <a:cubicBezTo>
                    <a:pt x="19" y="30"/>
                    <a:pt x="22" y="29"/>
                    <a:pt x="22" y="26"/>
                  </a:cubicBezTo>
                  <a:cubicBezTo>
                    <a:pt x="22" y="22"/>
                    <a:pt x="20" y="21"/>
                    <a:pt x="16" y="21"/>
                  </a:cubicBezTo>
                  <a:cubicBezTo>
                    <a:pt x="8" y="21"/>
                    <a:pt x="8" y="21"/>
                    <a:pt x="8" y="21"/>
                  </a:cubicBezTo>
                  <a:lnTo>
                    <a:pt x="8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6" name="Freeform 1240"/>
            <p:cNvSpPr>
              <a:spLocks/>
            </p:cNvSpPr>
            <p:nvPr userDrawn="1"/>
          </p:nvSpPr>
          <p:spPr bwMode="auto">
            <a:xfrm>
              <a:off x="5259388" y="3806825"/>
              <a:ext cx="144463" cy="222250"/>
            </a:xfrm>
            <a:custGeom>
              <a:avLst/>
              <a:gdLst>
                <a:gd name="T0" fmla="*/ 0 w 91"/>
                <a:gd name="T1" fmla="*/ 0 h 140"/>
                <a:gd name="T2" fmla="*/ 28 w 91"/>
                <a:gd name="T3" fmla="*/ 0 h 140"/>
                <a:gd name="T4" fmla="*/ 28 w 91"/>
                <a:gd name="T5" fmla="*/ 113 h 140"/>
                <a:gd name="T6" fmla="*/ 91 w 91"/>
                <a:gd name="T7" fmla="*/ 113 h 140"/>
                <a:gd name="T8" fmla="*/ 91 w 91"/>
                <a:gd name="T9" fmla="*/ 140 h 140"/>
                <a:gd name="T10" fmla="*/ 0 w 91"/>
                <a:gd name="T11" fmla="*/ 140 h 140"/>
                <a:gd name="T12" fmla="*/ 0 w 91"/>
                <a:gd name="T1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140">
                  <a:moveTo>
                    <a:pt x="0" y="0"/>
                  </a:moveTo>
                  <a:lnTo>
                    <a:pt x="28" y="0"/>
                  </a:lnTo>
                  <a:lnTo>
                    <a:pt x="28" y="113"/>
                  </a:lnTo>
                  <a:lnTo>
                    <a:pt x="91" y="113"/>
                  </a:lnTo>
                  <a:lnTo>
                    <a:pt x="91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7" name="Freeform 1241"/>
            <p:cNvSpPr>
              <a:spLocks/>
            </p:cNvSpPr>
            <p:nvPr userDrawn="1"/>
          </p:nvSpPr>
          <p:spPr bwMode="auto">
            <a:xfrm>
              <a:off x="5441950" y="3806825"/>
              <a:ext cx="149225" cy="222250"/>
            </a:xfrm>
            <a:custGeom>
              <a:avLst/>
              <a:gdLst>
                <a:gd name="T0" fmla="*/ 0 w 94"/>
                <a:gd name="T1" fmla="*/ 0 h 140"/>
                <a:gd name="T2" fmla="*/ 94 w 94"/>
                <a:gd name="T3" fmla="*/ 0 h 140"/>
                <a:gd name="T4" fmla="*/ 94 w 94"/>
                <a:gd name="T5" fmla="*/ 27 h 140"/>
                <a:gd name="T6" fmla="*/ 28 w 94"/>
                <a:gd name="T7" fmla="*/ 27 h 140"/>
                <a:gd name="T8" fmla="*/ 28 w 94"/>
                <a:gd name="T9" fmla="*/ 57 h 140"/>
                <a:gd name="T10" fmla="*/ 87 w 94"/>
                <a:gd name="T11" fmla="*/ 57 h 140"/>
                <a:gd name="T12" fmla="*/ 87 w 94"/>
                <a:gd name="T13" fmla="*/ 79 h 140"/>
                <a:gd name="T14" fmla="*/ 28 w 94"/>
                <a:gd name="T15" fmla="*/ 79 h 140"/>
                <a:gd name="T16" fmla="*/ 28 w 94"/>
                <a:gd name="T17" fmla="*/ 113 h 140"/>
                <a:gd name="T18" fmla="*/ 94 w 94"/>
                <a:gd name="T19" fmla="*/ 113 h 140"/>
                <a:gd name="T20" fmla="*/ 94 w 94"/>
                <a:gd name="T21" fmla="*/ 140 h 140"/>
                <a:gd name="T22" fmla="*/ 0 w 94"/>
                <a:gd name="T23" fmla="*/ 140 h 140"/>
                <a:gd name="T24" fmla="*/ 0 w 94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40">
                  <a:moveTo>
                    <a:pt x="0" y="0"/>
                  </a:moveTo>
                  <a:lnTo>
                    <a:pt x="94" y="0"/>
                  </a:lnTo>
                  <a:lnTo>
                    <a:pt x="94" y="27"/>
                  </a:lnTo>
                  <a:lnTo>
                    <a:pt x="28" y="27"/>
                  </a:lnTo>
                  <a:lnTo>
                    <a:pt x="28" y="57"/>
                  </a:lnTo>
                  <a:lnTo>
                    <a:pt x="87" y="57"/>
                  </a:lnTo>
                  <a:lnTo>
                    <a:pt x="87" y="79"/>
                  </a:lnTo>
                  <a:lnTo>
                    <a:pt x="28" y="79"/>
                  </a:lnTo>
                  <a:lnTo>
                    <a:pt x="28" y="113"/>
                  </a:lnTo>
                  <a:lnTo>
                    <a:pt x="94" y="113"/>
                  </a:lnTo>
                  <a:lnTo>
                    <a:pt x="94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8" name="Freeform 1242"/>
            <p:cNvSpPr>
              <a:spLocks/>
            </p:cNvSpPr>
            <p:nvPr userDrawn="1"/>
          </p:nvSpPr>
          <p:spPr bwMode="auto">
            <a:xfrm>
              <a:off x="5757863" y="3806825"/>
              <a:ext cx="217488" cy="222250"/>
            </a:xfrm>
            <a:custGeom>
              <a:avLst/>
              <a:gdLst>
                <a:gd name="T0" fmla="*/ 0 w 137"/>
                <a:gd name="T1" fmla="*/ 0 h 140"/>
                <a:gd name="T2" fmla="*/ 39 w 137"/>
                <a:gd name="T3" fmla="*/ 0 h 140"/>
                <a:gd name="T4" fmla="*/ 67 w 137"/>
                <a:gd name="T5" fmla="*/ 95 h 140"/>
                <a:gd name="T6" fmla="*/ 67 w 137"/>
                <a:gd name="T7" fmla="*/ 95 h 140"/>
                <a:gd name="T8" fmla="*/ 95 w 137"/>
                <a:gd name="T9" fmla="*/ 0 h 140"/>
                <a:gd name="T10" fmla="*/ 137 w 137"/>
                <a:gd name="T11" fmla="*/ 0 h 140"/>
                <a:gd name="T12" fmla="*/ 137 w 137"/>
                <a:gd name="T13" fmla="*/ 140 h 140"/>
                <a:gd name="T14" fmla="*/ 109 w 137"/>
                <a:gd name="T15" fmla="*/ 140 h 140"/>
                <a:gd name="T16" fmla="*/ 109 w 137"/>
                <a:gd name="T17" fmla="*/ 42 h 140"/>
                <a:gd name="T18" fmla="*/ 109 w 137"/>
                <a:gd name="T19" fmla="*/ 42 h 140"/>
                <a:gd name="T20" fmla="*/ 77 w 137"/>
                <a:gd name="T21" fmla="*/ 140 h 140"/>
                <a:gd name="T22" fmla="*/ 56 w 137"/>
                <a:gd name="T23" fmla="*/ 140 h 140"/>
                <a:gd name="T24" fmla="*/ 25 w 137"/>
                <a:gd name="T25" fmla="*/ 42 h 140"/>
                <a:gd name="T26" fmla="*/ 25 w 137"/>
                <a:gd name="T27" fmla="*/ 42 h 140"/>
                <a:gd name="T28" fmla="*/ 25 w 137"/>
                <a:gd name="T29" fmla="*/ 140 h 140"/>
                <a:gd name="T30" fmla="*/ 0 w 137"/>
                <a:gd name="T31" fmla="*/ 140 h 140"/>
                <a:gd name="T32" fmla="*/ 0 w 137"/>
                <a:gd name="T3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7" h="140">
                  <a:moveTo>
                    <a:pt x="0" y="0"/>
                  </a:moveTo>
                  <a:lnTo>
                    <a:pt x="39" y="0"/>
                  </a:lnTo>
                  <a:lnTo>
                    <a:pt x="67" y="95"/>
                  </a:lnTo>
                  <a:lnTo>
                    <a:pt x="67" y="95"/>
                  </a:lnTo>
                  <a:lnTo>
                    <a:pt x="95" y="0"/>
                  </a:lnTo>
                  <a:lnTo>
                    <a:pt x="137" y="0"/>
                  </a:lnTo>
                  <a:lnTo>
                    <a:pt x="137" y="140"/>
                  </a:lnTo>
                  <a:lnTo>
                    <a:pt x="109" y="140"/>
                  </a:lnTo>
                  <a:lnTo>
                    <a:pt x="109" y="42"/>
                  </a:lnTo>
                  <a:lnTo>
                    <a:pt x="109" y="42"/>
                  </a:lnTo>
                  <a:lnTo>
                    <a:pt x="77" y="140"/>
                  </a:lnTo>
                  <a:lnTo>
                    <a:pt x="56" y="140"/>
                  </a:lnTo>
                  <a:lnTo>
                    <a:pt x="25" y="42"/>
                  </a:lnTo>
                  <a:lnTo>
                    <a:pt x="25" y="42"/>
                  </a:lnTo>
                  <a:lnTo>
                    <a:pt x="25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9" name="Freeform 1243"/>
            <p:cNvSpPr>
              <a:spLocks noEditPoints="1"/>
            </p:cNvSpPr>
            <p:nvPr userDrawn="1"/>
          </p:nvSpPr>
          <p:spPr bwMode="auto">
            <a:xfrm>
              <a:off x="6008688" y="3806825"/>
              <a:ext cx="198438" cy="222250"/>
            </a:xfrm>
            <a:custGeom>
              <a:avLst/>
              <a:gdLst>
                <a:gd name="T0" fmla="*/ 48 w 125"/>
                <a:gd name="T1" fmla="*/ 0 h 140"/>
                <a:gd name="T2" fmla="*/ 76 w 125"/>
                <a:gd name="T3" fmla="*/ 0 h 140"/>
                <a:gd name="T4" fmla="*/ 125 w 125"/>
                <a:gd name="T5" fmla="*/ 140 h 140"/>
                <a:gd name="T6" fmla="*/ 94 w 125"/>
                <a:gd name="T7" fmla="*/ 140 h 140"/>
                <a:gd name="T8" fmla="*/ 87 w 125"/>
                <a:gd name="T9" fmla="*/ 110 h 140"/>
                <a:gd name="T10" fmla="*/ 38 w 125"/>
                <a:gd name="T11" fmla="*/ 110 h 140"/>
                <a:gd name="T12" fmla="*/ 27 w 125"/>
                <a:gd name="T13" fmla="*/ 140 h 140"/>
                <a:gd name="T14" fmla="*/ 0 w 125"/>
                <a:gd name="T15" fmla="*/ 140 h 140"/>
                <a:gd name="T16" fmla="*/ 48 w 125"/>
                <a:gd name="T17" fmla="*/ 0 h 140"/>
                <a:gd name="T18" fmla="*/ 45 w 125"/>
                <a:gd name="T19" fmla="*/ 87 h 140"/>
                <a:gd name="T20" fmla="*/ 80 w 125"/>
                <a:gd name="T21" fmla="*/ 87 h 140"/>
                <a:gd name="T22" fmla="*/ 62 w 125"/>
                <a:gd name="T23" fmla="*/ 34 h 140"/>
                <a:gd name="T24" fmla="*/ 62 w 125"/>
                <a:gd name="T25" fmla="*/ 34 h 140"/>
                <a:gd name="T26" fmla="*/ 45 w 125"/>
                <a:gd name="T27" fmla="*/ 8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140">
                  <a:moveTo>
                    <a:pt x="48" y="0"/>
                  </a:moveTo>
                  <a:lnTo>
                    <a:pt x="76" y="0"/>
                  </a:lnTo>
                  <a:lnTo>
                    <a:pt x="125" y="140"/>
                  </a:lnTo>
                  <a:lnTo>
                    <a:pt x="94" y="140"/>
                  </a:lnTo>
                  <a:lnTo>
                    <a:pt x="87" y="110"/>
                  </a:lnTo>
                  <a:lnTo>
                    <a:pt x="38" y="110"/>
                  </a:lnTo>
                  <a:lnTo>
                    <a:pt x="27" y="140"/>
                  </a:lnTo>
                  <a:lnTo>
                    <a:pt x="0" y="140"/>
                  </a:lnTo>
                  <a:lnTo>
                    <a:pt x="48" y="0"/>
                  </a:lnTo>
                  <a:close/>
                  <a:moveTo>
                    <a:pt x="45" y="87"/>
                  </a:moveTo>
                  <a:lnTo>
                    <a:pt x="80" y="87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4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0" name="Freeform 1244"/>
            <p:cNvSpPr>
              <a:spLocks/>
            </p:cNvSpPr>
            <p:nvPr userDrawn="1"/>
          </p:nvSpPr>
          <p:spPr bwMode="auto">
            <a:xfrm>
              <a:off x="6207125" y="3806825"/>
              <a:ext cx="161925" cy="222250"/>
            </a:xfrm>
            <a:custGeom>
              <a:avLst/>
              <a:gdLst>
                <a:gd name="T0" fmla="*/ 35 w 102"/>
                <a:gd name="T1" fmla="*/ 27 h 140"/>
                <a:gd name="T2" fmla="*/ 0 w 102"/>
                <a:gd name="T3" fmla="*/ 27 h 140"/>
                <a:gd name="T4" fmla="*/ 0 w 102"/>
                <a:gd name="T5" fmla="*/ 0 h 140"/>
                <a:gd name="T6" fmla="*/ 102 w 102"/>
                <a:gd name="T7" fmla="*/ 0 h 140"/>
                <a:gd name="T8" fmla="*/ 102 w 102"/>
                <a:gd name="T9" fmla="*/ 27 h 140"/>
                <a:gd name="T10" fmla="*/ 63 w 102"/>
                <a:gd name="T11" fmla="*/ 27 h 140"/>
                <a:gd name="T12" fmla="*/ 63 w 102"/>
                <a:gd name="T13" fmla="*/ 140 h 140"/>
                <a:gd name="T14" fmla="*/ 35 w 102"/>
                <a:gd name="T15" fmla="*/ 140 h 140"/>
                <a:gd name="T16" fmla="*/ 35 w 102"/>
                <a:gd name="T17" fmla="*/ 2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40">
                  <a:moveTo>
                    <a:pt x="35" y="27"/>
                  </a:moveTo>
                  <a:lnTo>
                    <a:pt x="0" y="27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27"/>
                  </a:lnTo>
                  <a:lnTo>
                    <a:pt x="63" y="27"/>
                  </a:lnTo>
                  <a:lnTo>
                    <a:pt x="63" y="140"/>
                  </a:lnTo>
                  <a:lnTo>
                    <a:pt x="35" y="140"/>
                  </a:lnTo>
                  <a:lnTo>
                    <a:pt x="35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1" name="Freeform 1245"/>
            <p:cNvSpPr>
              <a:spLocks/>
            </p:cNvSpPr>
            <p:nvPr userDrawn="1"/>
          </p:nvSpPr>
          <p:spPr bwMode="auto">
            <a:xfrm>
              <a:off x="6407150" y="3806825"/>
              <a:ext cx="155575" cy="222250"/>
            </a:xfrm>
            <a:custGeom>
              <a:avLst/>
              <a:gdLst>
                <a:gd name="T0" fmla="*/ 0 w 98"/>
                <a:gd name="T1" fmla="*/ 0 h 140"/>
                <a:gd name="T2" fmla="*/ 94 w 98"/>
                <a:gd name="T3" fmla="*/ 0 h 140"/>
                <a:gd name="T4" fmla="*/ 94 w 98"/>
                <a:gd name="T5" fmla="*/ 27 h 140"/>
                <a:gd name="T6" fmla="*/ 28 w 98"/>
                <a:gd name="T7" fmla="*/ 27 h 140"/>
                <a:gd name="T8" fmla="*/ 28 w 98"/>
                <a:gd name="T9" fmla="*/ 57 h 140"/>
                <a:gd name="T10" fmla="*/ 91 w 98"/>
                <a:gd name="T11" fmla="*/ 57 h 140"/>
                <a:gd name="T12" fmla="*/ 91 w 98"/>
                <a:gd name="T13" fmla="*/ 79 h 140"/>
                <a:gd name="T14" fmla="*/ 28 w 98"/>
                <a:gd name="T15" fmla="*/ 79 h 140"/>
                <a:gd name="T16" fmla="*/ 28 w 98"/>
                <a:gd name="T17" fmla="*/ 113 h 140"/>
                <a:gd name="T18" fmla="*/ 98 w 98"/>
                <a:gd name="T19" fmla="*/ 113 h 140"/>
                <a:gd name="T20" fmla="*/ 98 w 98"/>
                <a:gd name="T21" fmla="*/ 140 h 140"/>
                <a:gd name="T22" fmla="*/ 0 w 98"/>
                <a:gd name="T23" fmla="*/ 140 h 140"/>
                <a:gd name="T24" fmla="*/ 0 w 98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40">
                  <a:moveTo>
                    <a:pt x="0" y="0"/>
                  </a:moveTo>
                  <a:lnTo>
                    <a:pt x="94" y="0"/>
                  </a:lnTo>
                  <a:lnTo>
                    <a:pt x="94" y="27"/>
                  </a:lnTo>
                  <a:lnTo>
                    <a:pt x="28" y="27"/>
                  </a:lnTo>
                  <a:lnTo>
                    <a:pt x="28" y="57"/>
                  </a:lnTo>
                  <a:lnTo>
                    <a:pt x="91" y="57"/>
                  </a:lnTo>
                  <a:lnTo>
                    <a:pt x="91" y="79"/>
                  </a:lnTo>
                  <a:lnTo>
                    <a:pt x="28" y="79"/>
                  </a:lnTo>
                  <a:lnTo>
                    <a:pt x="28" y="113"/>
                  </a:lnTo>
                  <a:lnTo>
                    <a:pt x="98" y="113"/>
                  </a:lnTo>
                  <a:lnTo>
                    <a:pt x="98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2" name="Freeform 1246"/>
            <p:cNvSpPr>
              <a:spLocks noEditPoints="1"/>
            </p:cNvSpPr>
            <p:nvPr userDrawn="1"/>
          </p:nvSpPr>
          <p:spPr bwMode="auto">
            <a:xfrm>
              <a:off x="6611938" y="3806825"/>
              <a:ext cx="173038" cy="222250"/>
            </a:xfrm>
            <a:custGeom>
              <a:avLst/>
              <a:gdLst>
                <a:gd name="T0" fmla="*/ 0 w 31"/>
                <a:gd name="T1" fmla="*/ 0 h 37"/>
                <a:gd name="T2" fmla="*/ 19 w 31"/>
                <a:gd name="T3" fmla="*/ 0 h 37"/>
                <a:gd name="T4" fmla="*/ 30 w 31"/>
                <a:gd name="T5" fmla="*/ 10 h 37"/>
                <a:gd name="T6" fmla="*/ 24 w 31"/>
                <a:gd name="T7" fmla="*/ 20 h 37"/>
                <a:gd name="T8" fmla="*/ 24 w 31"/>
                <a:gd name="T9" fmla="*/ 20 h 37"/>
                <a:gd name="T10" fmla="*/ 29 w 31"/>
                <a:gd name="T11" fmla="*/ 28 h 37"/>
                <a:gd name="T12" fmla="*/ 31 w 31"/>
                <a:gd name="T13" fmla="*/ 37 h 37"/>
                <a:gd name="T14" fmla="*/ 23 w 31"/>
                <a:gd name="T15" fmla="*/ 37 h 37"/>
                <a:gd name="T16" fmla="*/ 22 w 31"/>
                <a:gd name="T17" fmla="*/ 28 h 37"/>
                <a:gd name="T18" fmla="*/ 16 w 31"/>
                <a:gd name="T19" fmla="*/ 22 h 37"/>
                <a:gd name="T20" fmla="*/ 8 w 31"/>
                <a:gd name="T21" fmla="*/ 22 h 37"/>
                <a:gd name="T22" fmla="*/ 8 w 31"/>
                <a:gd name="T23" fmla="*/ 37 h 37"/>
                <a:gd name="T24" fmla="*/ 0 w 31"/>
                <a:gd name="T25" fmla="*/ 37 h 37"/>
                <a:gd name="T26" fmla="*/ 0 w 31"/>
                <a:gd name="T27" fmla="*/ 0 h 37"/>
                <a:gd name="T28" fmla="*/ 8 w 31"/>
                <a:gd name="T29" fmla="*/ 17 h 37"/>
                <a:gd name="T30" fmla="*/ 17 w 31"/>
                <a:gd name="T31" fmla="*/ 17 h 37"/>
                <a:gd name="T32" fmla="*/ 22 w 31"/>
                <a:gd name="T33" fmla="*/ 12 h 37"/>
                <a:gd name="T34" fmla="*/ 17 w 31"/>
                <a:gd name="T35" fmla="*/ 7 h 37"/>
                <a:gd name="T36" fmla="*/ 8 w 31"/>
                <a:gd name="T37" fmla="*/ 7 h 37"/>
                <a:gd name="T38" fmla="*/ 8 w 31"/>
                <a:gd name="T39" fmla="*/ 1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37">
                  <a:moveTo>
                    <a:pt x="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26" y="0"/>
                    <a:pt x="30" y="5"/>
                    <a:pt x="30" y="10"/>
                  </a:cubicBezTo>
                  <a:cubicBezTo>
                    <a:pt x="30" y="15"/>
                    <a:pt x="28" y="18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8" y="21"/>
                    <a:pt x="29" y="24"/>
                    <a:pt x="29" y="28"/>
                  </a:cubicBezTo>
                  <a:cubicBezTo>
                    <a:pt x="30" y="30"/>
                    <a:pt x="30" y="35"/>
                    <a:pt x="31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2" y="34"/>
                    <a:pt x="22" y="31"/>
                    <a:pt x="22" y="28"/>
                  </a:cubicBezTo>
                  <a:cubicBezTo>
                    <a:pt x="21" y="24"/>
                    <a:pt x="20" y="22"/>
                    <a:pt x="16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0" y="37"/>
                    <a:pt x="0" y="37"/>
                    <a:pt x="0" y="37"/>
                  </a:cubicBezTo>
                  <a:lnTo>
                    <a:pt x="0" y="0"/>
                  </a:lnTo>
                  <a:close/>
                  <a:moveTo>
                    <a:pt x="8" y="17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20" y="17"/>
                    <a:pt x="22" y="15"/>
                    <a:pt x="22" y="12"/>
                  </a:cubicBezTo>
                  <a:cubicBezTo>
                    <a:pt x="22" y="8"/>
                    <a:pt x="20" y="7"/>
                    <a:pt x="17" y="7"/>
                  </a:cubicBezTo>
                  <a:cubicBezTo>
                    <a:pt x="8" y="7"/>
                    <a:pt x="8" y="7"/>
                    <a:pt x="8" y="7"/>
                  </a:cubicBezTo>
                  <a:lnTo>
                    <a:pt x="8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3" name="Rectangle 1247"/>
            <p:cNvSpPr>
              <a:spLocks noChangeArrowheads="1"/>
            </p:cNvSpPr>
            <p:nvPr userDrawn="1"/>
          </p:nvSpPr>
          <p:spPr bwMode="auto">
            <a:xfrm>
              <a:off x="6834188" y="3806825"/>
              <a:ext cx="44450" cy="222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4" name="Freeform 1248"/>
            <p:cNvSpPr>
              <a:spLocks noEditPoints="1"/>
            </p:cNvSpPr>
            <p:nvPr userDrawn="1"/>
          </p:nvSpPr>
          <p:spPr bwMode="auto">
            <a:xfrm>
              <a:off x="6911975" y="3806825"/>
              <a:ext cx="200025" cy="222250"/>
            </a:xfrm>
            <a:custGeom>
              <a:avLst/>
              <a:gdLst>
                <a:gd name="T0" fmla="*/ 49 w 126"/>
                <a:gd name="T1" fmla="*/ 0 h 140"/>
                <a:gd name="T2" fmla="*/ 77 w 126"/>
                <a:gd name="T3" fmla="*/ 0 h 140"/>
                <a:gd name="T4" fmla="*/ 126 w 126"/>
                <a:gd name="T5" fmla="*/ 140 h 140"/>
                <a:gd name="T6" fmla="*/ 94 w 126"/>
                <a:gd name="T7" fmla="*/ 140 h 140"/>
                <a:gd name="T8" fmla="*/ 87 w 126"/>
                <a:gd name="T9" fmla="*/ 110 h 140"/>
                <a:gd name="T10" fmla="*/ 39 w 126"/>
                <a:gd name="T11" fmla="*/ 110 h 140"/>
                <a:gd name="T12" fmla="*/ 28 w 126"/>
                <a:gd name="T13" fmla="*/ 140 h 140"/>
                <a:gd name="T14" fmla="*/ 0 w 126"/>
                <a:gd name="T15" fmla="*/ 140 h 140"/>
                <a:gd name="T16" fmla="*/ 49 w 126"/>
                <a:gd name="T17" fmla="*/ 0 h 140"/>
                <a:gd name="T18" fmla="*/ 46 w 126"/>
                <a:gd name="T19" fmla="*/ 87 h 140"/>
                <a:gd name="T20" fmla="*/ 80 w 126"/>
                <a:gd name="T21" fmla="*/ 87 h 140"/>
                <a:gd name="T22" fmla="*/ 63 w 126"/>
                <a:gd name="T23" fmla="*/ 34 h 140"/>
                <a:gd name="T24" fmla="*/ 63 w 126"/>
                <a:gd name="T25" fmla="*/ 34 h 140"/>
                <a:gd name="T26" fmla="*/ 46 w 126"/>
                <a:gd name="T27" fmla="*/ 8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6" h="140">
                  <a:moveTo>
                    <a:pt x="49" y="0"/>
                  </a:moveTo>
                  <a:lnTo>
                    <a:pt x="77" y="0"/>
                  </a:lnTo>
                  <a:lnTo>
                    <a:pt x="126" y="140"/>
                  </a:lnTo>
                  <a:lnTo>
                    <a:pt x="94" y="140"/>
                  </a:lnTo>
                  <a:lnTo>
                    <a:pt x="87" y="110"/>
                  </a:lnTo>
                  <a:lnTo>
                    <a:pt x="39" y="110"/>
                  </a:lnTo>
                  <a:lnTo>
                    <a:pt x="28" y="140"/>
                  </a:lnTo>
                  <a:lnTo>
                    <a:pt x="0" y="140"/>
                  </a:lnTo>
                  <a:lnTo>
                    <a:pt x="49" y="0"/>
                  </a:lnTo>
                  <a:close/>
                  <a:moveTo>
                    <a:pt x="46" y="87"/>
                  </a:moveTo>
                  <a:lnTo>
                    <a:pt x="80" y="87"/>
                  </a:lnTo>
                  <a:lnTo>
                    <a:pt x="63" y="34"/>
                  </a:lnTo>
                  <a:lnTo>
                    <a:pt x="63" y="34"/>
                  </a:lnTo>
                  <a:lnTo>
                    <a:pt x="46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5" name="Freeform 1249"/>
            <p:cNvSpPr>
              <a:spLocks/>
            </p:cNvSpPr>
            <p:nvPr userDrawn="1"/>
          </p:nvSpPr>
          <p:spPr bwMode="auto">
            <a:xfrm>
              <a:off x="7145338" y="3806825"/>
              <a:ext cx="144463" cy="222250"/>
            </a:xfrm>
            <a:custGeom>
              <a:avLst/>
              <a:gdLst>
                <a:gd name="T0" fmla="*/ 0 w 91"/>
                <a:gd name="T1" fmla="*/ 0 h 140"/>
                <a:gd name="T2" fmla="*/ 28 w 91"/>
                <a:gd name="T3" fmla="*/ 0 h 140"/>
                <a:gd name="T4" fmla="*/ 28 w 91"/>
                <a:gd name="T5" fmla="*/ 113 h 140"/>
                <a:gd name="T6" fmla="*/ 91 w 91"/>
                <a:gd name="T7" fmla="*/ 113 h 140"/>
                <a:gd name="T8" fmla="*/ 91 w 91"/>
                <a:gd name="T9" fmla="*/ 140 h 140"/>
                <a:gd name="T10" fmla="*/ 0 w 91"/>
                <a:gd name="T11" fmla="*/ 140 h 140"/>
                <a:gd name="T12" fmla="*/ 0 w 91"/>
                <a:gd name="T1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140">
                  <a:moveTo>
                    <a:pt x="0" y="0"/>
                  </a:moveTo>
                  <a:lnTo>
                    <a:pt x="28" y="0"/>
                  </a:lnTo>
                  <a:lnTo>
                    <a:pt x="28" y="113"/>
                  </a:lnTo>
                  <a:lnTo>
                    <a:pt x="91" y="113"/>
                  </a:lnTo>
                  <a:lnTo>
                    <a:pt x="91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6" name="Freeform 1250"/>
            <p:cNvSpPr>
              <a:spLocks/>
            </p:cNvSpPr>
            <p:nvPr userDrawn="1"/>
          </p:nvSpPr>
          <p:spPr bwMode="auto">
            <a:xfrm>
              <a:off x="7312025" y="3806825"/>
              <a:ext cx="166688" cy="222250"/>
            </a:xfrm>
            <a:custGeom>
              <a:avLst/>
              <a:gdLst>
                <a:gd name="T0" fmla="*/ 7 w 30"/>
                <a:gd name="T1" fmla="*/ 25 h 37"/>
                <a:gd name="T2" fmla="*/ 15 w 30"/>
                <a:gd name="T3" fmla="*/ 31 h 37"/>
                <a:gd name="T4" fmla="*/ 22 w 30"/>
                <a:gd name="T5" fmla="*/ 27 h 37"/>
                <a:gd name="T6" fmla="*/ 12 w 30"/>
                <a:gd name="T7" fmla="*/ 21 h 37"/>
                <a:gd name="T8" fmla="*/ 1 w 30"/>
                <a:gd name="T9" fmla="*/ 11 h 37"/>
                <a:gd name="T10" fmla="*/ 14 w 30"/>
                <a:gd name="T11" fmla="*/ 0 h 37"/>
                <a:gd name="T12" fmla="*/ 29 w 30"/>
                <a:gd name="T13" fmla="*/ 11 h 37"/>
                <a:gd name="T14" fmla="*/ 21 w 30"/>
                <a:gd name="T15" fmla="*/ 11 h 37"/>
                <a:gd name="T16" fmla="*/ 14 w 30"/>
                <a:gd name="T17" fmla="*/ 6 h 37"/>
                <a:gd name="T18" fmla="*/ 9 w 30"/>
                <a:gd name="T19" fmla="*/ 10 h 37"/>
                <a:gd name="T20" fmla="*/ 19 w 30"/>
                <a:gd name="T21" fmla="*/ 15 h 37"/>
                <a:gd name="T22" fmla="*/ 30 w 30"/>
                <a:gd name="T23" fmla="*/ 26 h 37"/>
                <a:gd name="T24" fmla="*/ 15 w 30"/>
                <a:gd name="T25" fmla="*/ 37 h 37"/>
                <a:gd name="T26" fmla="*/ 0 w 30"/>
                <a:gd name="T27" fmla="*/ 25 h 37"/>
                <a:gd name="T28" fmla="*/ 7 w 30"/>
                <a:gd name="T29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37">
                  <a:moveTo>
                    <a:pt x="7" y="25"/>
                  </a:moveTo>
                  <a:cubicBezTo>
                    <a:pt x="7" y="29"/>
                    <a:pt x="11" y="31"/>
                    <a:pt x="15" y="31"/>
                  </a:cubicBezTo>
                  <a:cubicBezTo>
                    <a:pt x="18" y="31"/>
                    <a:pt x="22" y="30"/>
                    <a:pt x="22" y="27"/>
                  </a:cubicBezTo>
                  <a:cubicBezTo>
                    <a:pt x="22" y="23"/>
                    <a:pt x="17" y="22"/>
                    <a:pt x="12" y="21"/>
                  </a:cubicBezTo>
                  <a:cubicBezTo>
                    <a:pt x="6" y="19"/>
                    <a:pt x="1" y="17"/>
                    <a:pt x="1" y="11"/>
                  </a:cubicBezTo>
                  <a:cubicBezTo>
                    <a:pt x="1" y="3"/>
                    <a:pt x="8" y="0"/>
                    <a:pt x="14" y="0"/>
                  </a:cubicBezTo>
                  <a:cubicBezTo>
                    <a:pt x="22" y="0"/>
                    <a:pt x="29" y="3"/>
                    <a:pt x="29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7"/>
                    <a:pt x="18" y="6"/>
                    <a:pt x="14" y="6"/>
                  </a:cubicBezTo>
                  <a:cubicBezTo>
                    <a:pt x="12" y="6"/>
                    <a:pt x="9" y="7"/>
                    <a:pt x="9" y="10"/>
                  </a:cubicBezTo>
                  <a:cubicBezTo>
                    <a:pt x="9" y="13"/>
                    <a:pt x="10" y="13"/>
                    <a:pt x="19" y="15"/>
                  </a:cubicBezTo>
                  <a:cubicBezTo>
                    <a:pt x="22" y="16"/>
                    <a:pt x="30" y="18"/>
                    <a:pt x="30" y="26"/>
                  </a:cubicBezTo>
                  <a:cubicBezTo>
                    <a:pt x="30" y="33"/>
                    <a:pt x="25" y="37"/>
                    <a:pt x="15" y="37"/>
                  </a:cubicBezTo>
                  <a:cubicBezTo>
                    <a:pt x="7" y="37"/>
                    <a:pt x="0" y="34"/>
                    <a:pt x="0" y="25"/>
                  </a:cubicBezTo>
                  <a:lnTo>
                    <a:pt x="7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7" name="Freeform 1251"/>
            <p:cNvSpPr>
              <a:spLocks/>
            </p:cNvSpPr>
            <p:nvPr userDrawn="1"/>
          </p:nvSpPr>
          <p:spPr bwMode="auto">
            <a:xfrm>
              <a:off x="7627938" y="3806825"/>
              <a:ext cx="182563" cy="222250"/>
            </a:xfrm>
            <a:custGeom>
              <a:avLst/>
              <a:gdLst>
                <a:gd name="T0" fmla="*/ 25 w 33"/>
                <a:gd name="T1" fmla="*/ 13 h 37"/>
                <a:gd name="T2" fmla="*/ 17 w 33"/>
                <a:gd name="T3" fmla="*/ 6 h 37"/>
                <a:gd name="T4" fmla="*/ 8 w 33"/>
                <a:gd name="T5" fmla="*/ 19 h 37"/>
                <a:gd name="T6" fmla="*/ 17 w 33"/>
                <a:gd name="T7" fmla="*/ 31 h 37"/>
                <a:gd name="T8" fmla="*/ 26 w 33"/>
                <a:gd name="T9" fmla="*/ 23 h 37"/>
                <a:gd name="T10" fmla="*/ 33 w 33"/>
                <a:gd name="T11" fmla="*/ 23 h 37"/>
                <a:gd name="T12" fmla="*/ 17 w 33"/>
                <a:gd name="T13" fmla="*/ 37 h 37"/>
                <a:gd name="T14" fmla="*/ 0 w 33"/>
                <a:gd name="T15" fmla="*/ 19 h 37"/>
                <a:gd name="T16" fmla="*/ 17 w 33"/>
                <a:gd name="T17" fmla="*/ 0 h 37"/>
                <a:gd name="T18" fmla="*/ 33 w 33"/>
                <a:gd name="T19" fmla="*/ 13 h 37"/>
                <a:gd name="T20" fmla="*/ 25 w 33"/>
                <a:gd name="T21" fmla="*/ 1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7">
                  <a:moveTo>
                    <a:pt x="25" y="13"/>
                  </a:moveTo>
                  <a:cubicBezTo>
                    <a:pt x="25" y="9"/>
                    <a:pt x="21" y="6"/>
                    <a:pt x="17" y="6"/>
                  </a:cubicBezTo>
                  <a:cubicBezTo>
                    <a:pt x="10" y="6"/>
                    <a:pt x="8" y="12"/>
                    <a:pt x="8" y="19"/>
                  </a:cubicBezTo>
                  <a:cubicBezTo>
                    <a:pt x="8" y="25"/>
                    <a:pt x="10" y="31"/>
                    <a:pt x="17" y="31"/>
                  </a:cubicBezTo>
                  <a:cubicBezTo>
                    <a:pt x="22" y="31"/>
                    <a:pt x="25" y="27"/>
                    <a:pt x="26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2" y="32"/>
                    <a:pt x="26" y="37"/>
                    <a:pt x="17" y="37"/>
                  </a:cubicBezTo>
                  <a:cubicBezTo>
                    <a:pt x="6" y="37"/>
                    <a:pt x="0" y="29"/>
                    <a:pt x="0" y="19"/>
                  </a:cubicBezTo>
                  <a:cubicBezTo>
                    <a:pt x="0" y="8"/>
                    <a:pt x="6" y="0"/>
                    <a:pt x="17" y="0"/>
                  </a:cubicBezTo>
                  <a:cubicBezTo>
                    <a:pt x="25" y="0"/>
                    <a:pt x="32" y="4"/>
                    <a:pt x="33" y="13"/>
                  </a:cubicBezTo>
                  <a:lnTo>
                    <a:pt x="25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8" name="Freeform 1252"/>
            <p:cNvSpPr>
              <a:spLocks noEditPoints="1"/>
            </p:cNvSpPr>
            <p:nvPr userDrawn="1"/>
          </p:nvSpPr>
          <p:spPr bwMode="auto">
            <a:xfrm>
              <a:off x="7850188" y="3806825"/>
              <a:ext cx="193675" cy="222250"/>
            </a:xfrm>
            <a:custGeom>
              <a:avLst/>
              <a:gdLst>
                <a:gd name="T0" fmla="*/ 17 w 35"/>
                <a:gd name="T1" fmla="*/ 0 h 37"/>
                <a:gd name="T2" fmla="*/ 35 w 35"/>
                <a:gd name="T3" fmla="*/ 19 h 37"/>
                <a:gd name="T4" fmla="*/ 17 w 35"/>
                <a:gd name="T5" fmla="*/ 37 h 37"/>
                <a:gd name="T6" fmla="*/ 0 w 35"/>
                <a:gd name="T7" fmla="*/ 19 h 37"/>
                <a:gd name="T8" fmla="*/ 17 w 35"/>
                <a:gd name="T9" fmla="*/ 0 h 37"/>
                <a:gd name="T10" fmla="*/ 17 w 35"/>
                <a:gd name="T11" fmla="*/ 31 h 37"/>
                <a:gd name="T12" fmla="*/ 27 w 35"/>
                <a:gd name="T13" fmla="*/ 19 h 37"/>
                <a:gd name="T14" fmla="*/ 17 w 35"/>
                <a:gd name="T15" fmla="*/ 6 h 37"/>
                <a:gd name="T16" fmla="*/ 8 w 35"/>
                <a:gd name="T17" fmla="*/ 19 h 37"/>
                <a:gd name="T18" fmla="*/ 17 w 35"/>
                <a:gd name="T1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7">
                  <a:moveTo>
                    <a:pt x="17" y="0"/>
                  </a:moveTo>
                  <a:cubicBezTo>
                    <a:pt x="29" y="0"/>
                    <a:pt x="35" y="8"/>
                    <a:pt x="35" y="19"/>
                  </a:cubicBezTo>
                  <a:cubicBezTo>
                    <a:pt x="35" y="29"/>
                    <a:pt x="29" y="37"/>
                    <a:pt x="17" y="37"/>
                  </a:cubicBezTo>
                  <a:cubicBezTo>
                    <a:pt x="6" y="37"/>
                    <a:pt x="0" y="29"/>
                    <a:pt x="0" y="19"/>
                  </a:cubicBezTo>
                  <a:cubicBezTo>
                    <a:pt x="0" y="8"/>
                    <a:pt x="6" y="0"/>
                    <a:pt x="17" y="0"/>
                  </a:cubicBezTo>
                  <a:close/>
                  <a:moveTo>
                    <a:pt x="17" y="31"/>
                  </a:moveTo>
                  <a:cubicBezTo>
                    <a:pt x="25" y="31"/>
                    <a:pt x="27" y="25"/>
                    <a:pt x="27" y="19"/>
                  </a:cubicBezTo>
                  <a:cubicBezTo>
                    <a:pt x="27" y="12"/>
                    <a:pt x="25" y="6"/>
                    <a:pt x="17" y="6"/>
                  </a:cubicBezTo>
                  <a:cubicBezTo>
                    <a:pt x="10" y="6"/>
                    <a:pt x="8" y="12"/>
                    <a:pt x="8" y="19"/>
                  </a:cubicBezTo>
                  <a:cubicBezTo>
                    <a:pt x="8" y="25"/>
                    <a:pt x="10" y="31"/>
                    <a:pt x="1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9" name="Freeform 1253"/>
            <p:cNvSpPr>
              <a:spLocks/>
            </p:cNvSpPr>
            <p:nvPr userDrawn="1"/>
          </p:nvSpPr>
          <p:spPr bwMode="auto">
            <a:xfrm>
              <a:off x="8088313" y="3806825"/>
              <a:ext cx="215900" cy="222250"/>
            </a:xfrm>
            <a:custGeom>
              <a:avLst/>
              <a:gdLst>
                <a:gd name="T0" fmla="*/ 0 w 136"/>
                <a:gd name="T1" fmla="*/ 0 h 140"/>
                <a:gd name="T2" fmla="*/ 38 w 136"/>
                <a:gd name="T3" fmla="*/ 0 h 140"/>
                <a:gd name="T4" fmla="*/ 70 w 136"/>
                <a:gd name="T5" fmla="*/ 95 h 140"/>
                <a:gd name="T6" fmla="*/ 70 w 136"/>
                <a:gd name="T7" fmla="*/ 95 h 140"/>
                <a:gd name="T8" fmla="*/ 98 w 136"/>
                <a:gd name="T9" fmla="*/ 0 h 140"/>
                <a:gd name="T10" fmla="*/ 136 w 136"/>
                <a:gd name="T11" fmla="*/ 0 h 140"/>
                <a:gd name="T12" fmla="*/ 136 w 136"/>
                <a:gd name="T13" fmla="*/ 140 h 140"/>
                <a:gd name="T14" fmla="*/ 108 w 136"/>
                <a:gd name="T15" fmla="*/ 140 h 140"/>
                <a:gd name="T16" fmla="*/ 108 w 136"/>
                <a:gd name="T17" fmla="*/ 42 h 140"/>
                <a:gd name="T18" fmla="*/ 108 w 136"/>
                <a:gd name="T19" fmla="*/ 42 h 140"/>
                <a:gd name="T20" fmla="*/ 80 w 136"/>
                <a:gd name="T21" fmla="*/ 140 h 140"/>
                <a:gd name="T22" fmla="*/ 56 w 136"/>
                <a:gd name="T23" fmla="*/ 140 h 140"/>
                <a:gd name="T24" fmla="*/ 28 w 136"/>
                <a:gd name="T25" fmla="*/ 42 h 140"/>
                <a:gd name="T26" fmla="*/ 24 w 136"/>
                <a:gd name="T27" fmla="*/ 42 h 140"/>
                <a:gd name="T28" fmla="*/ 24 w 136"/>
                <a:gd name="T29" fmla="*/ 140 h 140"/>
                <a:gd name="T30" fmla="*/ 0 w 136"/>
                <a:gd name="T31" fmla="*/ 140 h 140"/>
                <a:gd name="T32" fmla="*/ 0 w 136"/>
                <a:gd name="T3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6" h="140">
                  <a:moveTo>
                    <a:pt x="0" y="0"/>
                  </a:moveTo>
                  <a:lnTo>
                    <a:pt x="38" y="0"/>
                  </a:lnTo>
                  <a:lnTo>
                    <a:pt x="70" y="95"/>
                  </a:lnTo>
                  <a:lnTo>
                    <a:pt x="70" y="95"/>
                  </a:lnTo>
                  <a:lnTo>
                    <a:pt x="98" y="0"/>
                  </a:lnTo>
                  <a:lnTo>
                    <a:pt x="136" y="0"/>
                  </a:lnTo>
                  <a:lnTo>
                    <a:pt x="136" y="140"/>
                  </a:lnTo>
                  <a:lnTo>
                    <a:pt x="108" y="140"/>
                  </a:lnTo>
                  <a:lnTo>
                    <a:pt x="108" y="42"/>
                  </a:lnTo>
                  <a:lnTo>
                    <a:pt x="108" y="42"/>
                  </a:lnTo>
                  <a:lnTo>
                    <a:pt x="80" y="140"/>
                  </a:lnTo>
                  <a:lnTo>
                    <a:pt x="56" y="140"/>
                  </a:lnTo>
                  <a:lnTo>
                    <a:pt x="28" y="42"/>
                  </a:lnTo>
                  <a:lnTo>
                    <a:pt x="24" y="42"/>
                  </a:lnTo>
                  <a:lnTo>
                    <a:pt x="24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0" name="Freeform 1254"/>
            <p:cNvSpPr>
              <a:spLocks noEditPoints="1"/>
            </p:cNvSpPr>
            <p:nvPr userDrawn="1"/>
          </p:nvSpPr>
          <p:spPr bwMode="auto">
            <a:xfrm>
              <a:off x="8366125" y="3806825"/>
              <a:ext cx="160338" cy="222250"/>
            </a:xfrm>
            <a:custGeom>
              <a:avLst/>
              <a:gdLst>
                <a:gd name="T0" fmla="*/ 0 w 29"/>
                <a:gd name="T1" fmla="*/ 0 h 37"/>
                <a:gd name="T2" fmla="*/ 16 w 29"/>
                <a:gd name="T3" fmla="*/ 0 h 37"/>
                <a:gd name="T4" fmla="*/ 29 w 29"/>
                <a:gd name="T5" fmla="*/ 12 h 37"/>
                <a:gd name="T6" fmla="*/ 16 w 29"/>
                <a:gd name="T7" fmla="*/ 24 h 37"/>
                <a:gd name="T8" fmla="*/ 8 w 29"/>
                <a:gd name="T9" fmla="*/ 24 h 37"/>
                <a:gd name="T10" fmla="*/ 8 w 29"/>
                <a:gd name="T11" fmla="*/ 37 h 37"/>
                <a:gd name="T12" fmla="*/ 0 w 29"/>
                <a:gd name="T13" fmla="*/ 37 h 37"/>
                <a:gd name="T14" fmla="*/ 0 w 29"/>
                <a:gd name="T15" fmla="*/ 0 h 37"/>
                <a:gd name="T16" fmla="*/ 8 w 29"/>
                <a:gd name="T17" fmla="*/ 17 h 37"/>
                <a:gd name="T18" fmla="*/ 14 w 29"/>
                <a:gd name="T19" fmla="*/ 17 h 37"/>
                <a:gd name="T20" fmla="*/ 21 w 29"/>
                <a:gd name="T21" fmla="*/ 12 h 37"/>
                <a:gd name="T22" fmla="*/ 14 w 29"/>
                <a:gd name="T23" fmla="*/ 7 h 37"/>
                <a:gd name="T24" fmla="*/ 8 w 29"/>
                <a:gd name="T25" fmla="*/ 7 h 37"/>
                <a:gd name="T26" fmla="*/ 8 w 29"/>
                <a:gd name="T27" fmla="*/ 1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37">
                  <a:moveTo>
                    <a:pt x="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25" y="0"/>
                    <a:pt x="29" y="6"/>
                    <a:pt x="29" y="12"/>
                  </a:cubicBezTo>
                  <a:cubicBezTo>
                    <a:pt x="29" y="18"/>
                    <a:pt x="25" y="24"/>
                    <a:pt x="16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0" y="37"/>
                    <a:pt x="0" y="37"/>
                    <a:pt x="0" y="37"/>
                  </a:cubicBezTo>
                  <a:lnTo>
                    <a:pt x="0" y="0"/>
                  </a:lnTo>
                  <a:close/>
                  <a:moveTo>
                    <a:pt x="8" y="17"/>
                  </a:moveTo>
                  <a:cubicBezTo>
                    <a:pt x="14" y="17"/>
                    <a:pt x="14" y="17"/>
                    <a:pt x="14" y="17"/>
                  </a:cubicBezTo>
                  <a:cubicBezTo>
                    <a:pt x="18" y="17"/>
                    <a:pt x="21" y="17"/>
                    <a:pt x="21" y="12"/>
                  </a:cubicBezTo>
                  <a:cubicBezTo>
                    <a:pt x="21" y="7"/>
                    <a:pt x="18" y="7"/>
                    <a:pt x="14" y="7"/>
                  </a:cubicBezTo>
                  <a:cubicBezTo>
                    <a:pt x="8" y="7"/>
                    <a:pt x="8" y="7"/>
                    <a:pt x="8" y="7"/>
                  </a:cubicBezTo>
                  <a:lnTo>
                    <a:pt x="8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1" name="Freeform 1255"/>
            <p:cNvSpPr>
              <a:spLocks noEditPoints="1"/>
            </p:cNvSpPr>
            <p:nvPr userDrawn="1"/>
          </p:nvSpPr>
          <p:spPr bwMode="auto">
            <a:xfrm>
              <a:off x="8537575" y="3806825"/>
              <a:ext cx="193675" cy="222250"/>
            </a:xfrm>
            <a:custGeom>
              <a:avLst/>
              <a:gdLst>
                <a:gd name="T0" fmla="*/ 45 w 122"/>
                <a:gd name="T1" fmla="*/ 0 h 140"/>
                <a:gd name="T2" fmla="*/ 73 w 122"/>
                <a:gd name="T3" fmla="*/ 0 h 140"/>
                <a:gd name="T4" fmla="*/ 122 w 122"/>
                <a:gd name="T5" fmla="*/ 140 h 140"/>
                <a:gd name="T6" fmla="*/ 94 w 122"/>
                <a:gd name="T7" fmla="*/ 140 h 140"/>
                <a:gd name="T8" fmla="*/ 84 w 122"/>
                <a:gd name="T9" fmla="*/ 110 h 140"/>
                <a:gd name="T10" fmla="*/ 38 w 122"/>
                <a:gd name="T11" fmla="*/ 110 h 140"/>
                <a:gd name="T12" fmla="*/ 28 w 122"/>
                <a:gd name="T13" fmla="*/ 140 h 140"/>
                <a:gd name="T14" fmla="*/ 0 w 122"/>
                <a:gd name="T15" fmla="*/ 140 h 140"/>
                <a:gd name="T16" fmla="*/ 45 w 122"/>
                <a:gd name="T17" fmla="*/ 0 h 140"/>
                <a:gd name="T18" fmla="*/ 45 w 122"/>
                <a:gd name="T19" fmla="*/ 87 h 140"/>
                <a:gd name="T20" fmla="*/ 77 w 122"/>
                <a:gd name="T21" fmla="*/ 87 h 140"/>
                <a:gd name="T22" fmla="*/ 59 w 122"/>
                <a:gd name="T23" fmla="*/ 34 h 140"/>
                <a:gd name="T24" fmla="*/ 59 w 122"/>
                <a:gd name="T25" fmla="*/ 34 h 140"/>
                <a:gd name="T26" fmla="*/ 45 w 122"/>
                <a:gd name="T27" fmla="*/ 8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2" h="140">
                  <a:moveTo>
                    <a:pt x="45" y="0"/>
                  </a:moveTo>
                  <a:lnTo>
                    <a:pt x="73" y="0"/>
                  </a:lnTo>
                  <a:lnTo>
                    <a:pt x="122" y="140"/>
                  </a:lnTo>
                  <a:lnTo>
                    <a:pt x="94" y="140"/>
                  </a:lnTo>
                  <a:lnTo>
                    <a:pt x="84" y="110"/>
                  </a:lnTo>
                  <a:lnTo>
                    <a:pt x="38" y="110"/>
                  </a:lnTo>
                  <a:lnTo>
                    <a:pt x="28" y="140"/>
                  </a:lnTo>
                  <a:lnTo>
                    <a:pt x="0" y="140"/>
                  </a:lnTo>
                  <a:lnTo>
                    <a:pt x="45" y="0"/>
                  </a:lnTo>
                  <a:close/>
                  <a:moveTo>
                    <a:pt x="45" y="87"/>
                  </a:moveTo>
                  <a:lnTo>
                    <a:pt x="77" y="87"/>
                  </a:lnTo>
                  <a:lnTo>
                    <a:pt x="59" y="34"/>
                  </a:lnTo>
                  <a:lnTo>
                    <a:pt x="59" y="34"/>
                  </a:lnTo>
                  <a:lnTo>
                    <a:pt x="4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2" name="Freeform 1256"/>
            <p:cNvSpPr>
              <a:spLocks/>
            </p:cNvSpPr>
            <p:nvPr userDrawn="1"/>
          </p:nvSpPr>
          <p:spPr bwMode="auto">
            <a:xfrm>
              <a:off x="8770938" y="3806825"/>
              <a:ext cx="166688" cy="222250"/>
            </a:xfrm>
            <a:custGeom>
              <a:avLst/>
              <a:gdLst>
                <a:gd name="T0" fmla="*/ 0 w 105"/>
                <a:gd name="T1" fmla="*/ 0 h 140"/>
                <a:gd name="T2" fmla="*/ 28 w 105"/>
                <a:gd name="T3" fmla="*/ 0 h 140"/>
                <a:gd name="T4" fmla="*/ 80 w 105"/>
                <a:gd name="T5" fmla="*/ 95 h 140"/>
                <a:gd name="T6" fmla="*/ 80 w 105"/>
                <a:gd name="T7" fmla="*/ 95 h 140"/>
                <a:gd name="T8" fmla="*/ 80 w 105"/>
                <a:gd name="T9" fmla="*/ 0 h 140"/>
                <a:gd name="T10" fmla="*/ 105 w 105"/>
                <a:gd name="T11" fmla="*/ 0 h 140"/>
                <a:gd name="T12" fmla="*/ 105 w 105"/>
                <a:gd name="T13" fmla="*/ 140 h 140"/>
                <a:gd name="T14" fmla="*/ 77 w 105"/>
                <a:gd name="T15" fmla="*/ 140 h 140"/>
                <a:gd name="T16" fmla="*/ 24 w 105"/>
                <a:gd name="T17" fmla="*/ 45 h 140"/>
                <a:gd name="T18" fmla="*/ 24 w 105"/>
                <a:gd name="T19" fmla="*/ 45 h 140"/>
                <a:gd name="T20" fmla="*/ 24 w 105"/>
                <a:gd name="T21" fmla="*/ 140 h 140"/>
                <a:gd name="T22" fmla="*/ 0 w 105"/>
                <a:gd name="T23" fmla="*/ 140 h 140"/>
                <a:gd name="T24" fmla="*/ 0 w 105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40">
                  <a:moveTo>
                    <a:pt x="0" y="0"/>
                  </a:moveTo>
                  <a:lnTo>
                    <a:pt x="28" y="0"/>
                  </a:lnTo>
                  <a:lnTo>
                    <a:pt x="80" y="95"/>
                  </a:lnTo>
                  <a:lnTo>
                    <a:pt x="80" y="95"/>
                  </a:lnTo>
                  <a:lnTo>
                    <a:pt x="80" y="0"/>
                  </a:lnTo>
                  <a:lnTo>
                    <a:pt x="105" y="0"/>
                  </a:lnTo>
                  <a:lnTo>
                    <a:pt x="105" y="140"/>
                  </a:lnTo>
                  <a:lnTo>
                    <a:pt x="77" y="140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24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3" name="Freeform 1257"/>
            <p:cNvSpPr>
              <a:spLocks/>
            </p:cNvSpPr>
            <p:nvPr userDrawn="1"/>
          </p:nvSpPr>
          <p:spPr bwMode="auto">
            <a:xfrm>
              <a:off x="8975725" y="3806825"/>
              <a:ext cx="193675" cy="222250"/>
            </a:xfrm>
            <a:custGeom>
              <a:avLst/>
              <a:gdLst>
                <a:gd name="T0" fmla="*/ 46 w 122"/>
                <a:gd name="T1" fmla="*/ 87 h 140"/>
                <a:gd name="T2" fmla="*/ 0 w 122"/>
                <a:gd name="T3" fmla="*/ 0 h 140"/>
                <a:gd name="T4" fmla="*/ 32 w 122"/>
                <a:gd name="T5" fmla="*/ 0 h 140"/>
                <a:gd name="T6" fmla="*/ 60 w 122"/>
                <a:gd name="T7" fmla="*/ 57 h 140"/>
                <a:gd name="T8" fmla="*/ 91 w 122"/>
                <a:gd name="T9" fmla="*/ 0 h 140"/>
                <a:gd name="T10" fmla="*/ 122 w 122"/>
                <a:gd name="T11" fmla="*/ 0 h 140"/>
                <a:gd name="T12" fmla="*/ 73 w 122"/>
                <a:gd name="T13" fmla="*/ 87 h 140"/>
                <a:gd name="T14" fmla="*/ 73 w 122"/>
                <a:gd name="T15" fmla="*/ 140 h 140"/>
                <a:gd name="T16" fmla="*/ 46 w 122"/>
                <a:gd name="T17" fmla="*/ 140 h 140"/>
                <a:gd name="T18" fmla="*/ 46 w 122"/>
                <a:gd name="T19" fmla="*/ 8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40">
                  <a:moveTo>
                    <a:pt x="46" y="87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60" y="57"/>
                  </a:lnTo>
                  <a:lnTo>
                    <a:pt x="91" y="0"/>
                  </a:lnTo>
                  <a:lnTo>
                    <a:pt x="122" y="0"/>
                  </a:lnTo>
                  <a:lnTo>
                    <a:pt x="73" y="87"/>
                  </a:lnTo>
                  <a:lnTo>
                    <a:pt x="73" y="140"/>
                  </a:lnTo>
                  <a:lnTo>
                    <a:pt x="46" y="140"/>
                  </a:lnTo>
                  <a:lnTo>
                    <a:pt x="46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StoraEnso"/>
          <p:cNvGrpSpPr/>
          <p:nvPr userDrawn="1"/>
        </p:nvGrpSpPr>
        <p:grpSpPr>
          <a:xfrm>
            <a:off x="10672091" y="-79"/>
            <a:ext cx="1004400" cy="1506661"/>
            <a:chOff x="10672091" y="-79"/>
            <a:chExt cx="1004400" cy="1506661"/>
          </a:xfrm>
        </p:grpSpPr>
        <p:sp>
          <p:nvSpPr>
            <p:cNvPr id="58" name="White box"/>
            <p:cNvSpPr/>
            <p:nvPr userDrawn="1"/>
          </p:nvSpPr>
          <p:spPr>
            <a:xfrm>
              <a:off x="10672091" y="-79"/>
              <a:ext cx="1004400" cy="15066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59" name="Logotype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9199" y="540000"/>
              <a:ext cx="710185" cy="8503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8344521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13/12/2023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BD77-5CEB-4A67-B6FA-87C329E83F86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50862" y="1808162"/>
            <a:ext cx="8156575" cy="4070637"/>
          </a:xfrm>
        </p:spPr>
        <p:txBody>
          <a:bodyPr/>
          <a:lstStyle/>
          <a:p>
            <a:pPr lvl="0"/>
            <a:r>
              <a:rPr lang="fi-FI"/>
              <a:t>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62704740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13/12/2023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BD77-5CEB-4A67-B6FA-87C329E83F86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50861" y="1808163"/>
            <a:ext cx="5434379" cy="4070636"/>
          </a:xfrm>
        </p:spPr>
        <p:txBody>
          <a:bodyPr/>
          <a:lstStyle/>
          <a:p>
            <a:pPr lvl="0"/>
            <a:r>
              <a:rPr lang="fi-FI"/>
              <a:t>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10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6206759" y="1808163"/>
            <a:ext cx="5434379" cy="4070636"/>
          </a:xfrm>
        </p:spPr>
        <p:txBody>
          <a:bodyPr/>
          <a:lstStyle/>
          <a:p>
            <a:pPr lvl="0"/>
            <a:r>
              <a:rPr lang="fi-FI"/>
              <a:t>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80892664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13/12/2023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BD77-5CEB-4A67-B6FA-87C329E83F86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50863" y="1808163"/>
            <a:ext cx="3528000" cy="4070636"/>
          </a:xfrm>
        </p:spPr>
        <p:txBody>
          <a:bodyPr/>
          <a:lstStyle/>
          <a:p>
            <a:pPr lvl="0"/>
            <a:r>
              <a:rPr lang="fi-FI"/>
              <a:t>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15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4331463" y="1808163"/>
            <a:ext cx="3528000" cy="4070636"/>
          </a:xfrm>
        </p:spPr>
        <p:txBody>
          <a:bodyPr/>
          <a:lstStyle/>
          <a:p>
            <a:pPr lvl="0"/>
            <a:r>
              <a:rPr lang="fi-FI"/>
              <a:t>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16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8112063" y="1808163"/>
            <a:ext cx="3528000" cy="4070636"/>
          </a:xfrm>
        </p:spPr>
        <p:txBody>
          <a:bodyPr/>
          <a:lstStyle/>
          <a:p>
            <a:pPr lvl="0"/>
            <a:r>
              <a:rPr lang="fi-FI"/>
              <a:t>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46863649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13/12/2023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BD77-5CEB-4A67-B6FA-87C329E83F86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65624675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864" y="641350"/>
            <a:ext cx="8147464" cy="842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4" y="1808163"/>
            <a:ext cx="8156574" cy="40706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9599" y="6181777"/>
            <a:ext cx="6573289" cy="1872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/>
              <a:t>13/12/2023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0864" y="6408843"/>
            <a:ext cx="6962024" cy="1872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0864" y="6181777"/>
            <a:ext cx="288000" cy="1872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B11BD77-5CEB-4A67-B6FA-87C329E83F86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3" name="Logotype"/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199" y="540000"/>
            <a:ext cx="710185" cy="850394"/>
          </a:xfrm>
          <a:prstGeom prst="rect">
            <a:avLst/>
          </a:prstGeom>
        </p:spPr>
      </p:pic>
      <p:grpSp>
        <p:nvGrpSpPr>
          <p:cNvPr id="14" name="Tagline"/>
          <p:cNvGrpSpPr>
            <a:grpSpLocks noChangeAspect="1"/>
          </p:cNvGrpSpPr>
          <p:nvPr userDrawn="1"/>
        </p:nvGrpSpPr>
        <p:grpSpPr>
          <a:xfrm>
            <a:off x="9391516" y="6262684"/>
            <a:ext cx="2259146" cy="76204"/>
            <a:chOff x="2967038" y="3806825"/>
            <a:chExt cx="6202362" cy="222250"/>
          </a:xfrm>
          <a:solidFill>
            <a:schemeClr val="tx1"/>
          </a:solidFill>
        </p:grpSpPr>
        <p:sp>
          <p:nvSpPr>
            <p:cNvPr id="15" name="Freeform 1230"/>
            <p:cNvSpPr>
              <a:spLocks/>
            </p:cNvSpPr>
            <p:nvPr userDrawn="1"/>
          </p:nvSpPr>
          <p:spPr bwMode="auto">
            <a:xfrm>
              <a:off x="2967038" y="3806825"/>
              <a:ext cx="166688" cy="222250"/>
            </a:xfrm>
            <a:custGeom>
              <a:avLst/>
              <a:gdLst>
                <a:gd name="T0" fmla="*/ 39 w 105"/>
                <a:gd name="T1" fmla="*/ 27 h 140"/>
                <a:gd name="T2" fmla="*/ 0 w 105"/>
                <a:gd name="T3" fmla="*/ 27 h 140"/>
                <a:gd name="T4" fmla="*/ 0 w 105"/>
                <a:gd name="T5" fmla="*/ 0 h 140"/>
                <a:gd name="T6" fmla="*/ 105 w 105"/>
                <a:gd name="T7" fmla="*/ 0 h 140"/>
                <a:gd name="T8" fmla="*/ 105 w 105"/>
                <a:gd name="T9" fmla="*/ 27 h 140"/>
                <a:gd name="T10" fmla="*/ 67 w 105"/>
                <a:gd name="T11" fmla="*/ 27 h 140"/>
                <a:gd name="T12" fmla="*/ 67 w 105"/>
                <a:gd name="T13" fmla="*/ 140 h 140"/>
                <a:gd name="T14" fmla="*/ 39 w 105"/>
                <a:gd name="T15" fmla="*/ 140 h 140"/>
                <a:gd name="T16" fmla="*/ 39 w 105"/>
                <a:gd name="T17" fmla="*/ 2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40">
                  <a:moveTo>
                    <a:pt x="39" y="27"/>
                  </a:moveTo>
                  <a:lnTo>
                    <a:pt x="0" y="27"/>
                  </a:lnTo>
                  <a:lnTo>
                    <a:pt x="0" y="0"/>
                  </a:lnTo>
                  <a:lnTo>
                    <a:pt x="105" y="0"/>
                  </a:lnTo>
                  <a:lnTo>
                    <a:pt x="105" y="27"/>
                  </a:lnTo>
                  <a:lnTo>
                    <a:pt x="67" y="27"/>
                  </a:lnTo>
                  <a:lnTo>
                    <a:pt x="67" y="140"/>
                  </a:lnTo>
                  <a:lnTo>
                    <a:pt x="39" y="140"/>
                  </a:lnTo>
                  <a:lnTo>
                    <a:pt x="39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form 1231"/>
            <p:cNvSpPr>
              <a:spLocks/>
            </p:cNvSpPr>
            <p:nvPr userDrawn="1"/>
          </p:nvSpPr>
          <p:spPr bwMode="auto">
            <a:xfrm>
              <a:off x="3173413" y="3806825"/>
              <a:ext cx="166688" cy="222250"/>
            </a:xfrm>
            <a:custGeom>
              <a:avLst/>
              <a:gdLst>
                <a:gd name="T0" fmla="*/ 0 w 105"/>
                <a:gd name="T1" fmla="*/ 0 h 140"/>
                <a:gd name="T2" fmla="*/ 28 w 105"/>
                <a:gd name="T3" fmla="*/ 0 h 140"/>
                <a:gd name="T4" fmla="*/ 28 w 105"/>
                <a:gd name="T5" fmla="*/ 53 h 140"/>
                <a:gd name="T6" fmla="*/ 77 w 105"/>
                <a:gd name="T7" fmla="*/ 53 h 140"/>
                <a:gd name="T8" fmla="*/ 77 w 105"/>
                <a:gd name="T9" fmla="*/ 0 h 140"/>
                <a:gd name="T10" fmla="*/ 105 w 105"/>
                <a:gd name="T11" fmla="*/ 0 h 140"/>
                <a:gd name="T12" fmla="*/ 105 w 105"/>
                <a:gd name="T13" fmla="*/ 140 h 140"/>
                <a:gd name="T14" fmla="*/ 77 w 105"/>
                <a:gd name="T15" fmla="*/ 140 h 140"/>
                <a:gd name="T16" fmla="*/ 77 w 105"/>
                <a:gd name="T17" fmla="*/ 79 h 140"/>
                <a:gd name="T18" fmla="*/ 28 w 105"/>
                <a:gd name="T19" fmla="*/ 79 h 140"/>
                <a:gd name="T20" fmla="*/ 28 w 105"/>
                <a:gd name="T21" fmla="*/ 140 h 140"/>
                <a:gd name="T22" fmla="*/ 0 w 105"/>
                <a:gd name="T23" fmla="*/ 140 h 140"/>
                <a:gd name="T24" fmla="*/ 0 w 105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40">
                  <a:moveTo>
                    <a:pt x="0" y="0"/>
                  </a:moveTo>
                  <a:lnTo>
                    <a:pt x="28" y="0"/>
                  </a:lnTo>
                  <a:lnTo>
                    <a:pt x="28" y="53"/>
                  </a:lnTo>
                  <a:lnTo>
                    <a:pt x="77" y="53"/>
                  </a:lnTo>
                  <a:lnTo>
                    <a:pt x="77" y="0"/>
                  </a:lnTo>
                  <a:lnTo>
                    <a:pt x="105" y="0"/>
                  </a:lnTo>
                  <a:lnTo>
                    <a:pt x="105" y="140"/>
                  </a:lnTo>
                  <a:lnTo>
                    <a:pt x="77" y="140"/>
                  </a:lnTo>
                  <a:lnTo>
                    <a:pt x="77" y="79"/>
                  </a:lnTo>
                  <a:lnTo>
                    <a:pt x="28" y="79"/>
                  </a:lnTo>
                  <a:lnTo>
                    <a:pt x="28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form 1232"/>
            <p:cNvSpPr>
              <a:spLocks/>
            </p:cNvSpPr>
            <p:nvPr userDrawn="1"/>
          </p:nvSpPr>
          <p:spPr bwMode="auto">
            <a:xfrm>
              <a:off x="3395663" y="3806825"/>
              <a:ext cx="153988" cy="222250"/>
            </a:xfrm>
            <a:custGeom>
              <a:avLst/>
              <a:gdLst>
                <a:gd name="T0" fmla="*/ 0 w 97"/>
                <a:gd name="T1" fmla="*/ 0 h 140"/>
                <a:gd name="T2" fmla="*/ 94 w 97"/>
                <a:gd name="T3" fmla="*/ 0 h 140"/>
                <a:gd name="T4" fmla="*/ 94 w 97"/>
                <a:gd name="T5" fmla="*/ 27 h 140"/>
                <a:gd name="T6" fmla="*/ 28 w 97"/>
                <a:gd name="T7" fmla="*/ 27 h 140"/>
                <a:gd name="T8" fmla="*/ 28 w 97"/>
                <a:gd name="T9" fmla="*/ 57 h 140"/>
                <a:gd name="T10" fmla="*/ 90 w 97"/>
                <a:gd name="T11" fmla="*/ 57 h 140"/>
                <a:gd name="T12" fmla="*/ 90 w 97"/>
                <a:gd name="T13" fmla="*/ 79 h 140"/>
                <a:gd name="T14" fmla="*/ 28 w 97"/>
                <a:gd name="T15" fmla="*/ 79 h 140"/>
                <a:gd name="T16" fmla="*/ 28 w 97"/>
                <a:gd name="T17" fmla="*/ 113 h 140"/>
                <a:gd name="T18" fmla="*/ 97 w 97"/>
                <a:gd name="T19" fmla="*/ 113 h 140"/>
                <a:gd name="T20" fmla="*/ 97 w 97"/>
                <a:gd name="T21" fmla="*/ 140 h 140"/>
                <a:gd name="T22" fmla="*/ 0 w 97"/>
                <a:gd name="T23" fmla="*/ 140 h 140"/>
                <a:gd name="T24" fmla="*/ 0 w 97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40">
                  <a:moveTo>
                    <a:pt x="0" y="0"/>
                  </a:moveTo>
                  <a:lnTo>
                    <a:pt x="94" y="0"/>
                  </a:lnTo>
                  <a:lnTo>
                    <a:pt x="94" y="27"/>
                  </a:lnTo>
                  <a:lnTo>
                    <a:pt x="28" y="27"/>
                  </a:lnTo>
                  <a:lnTo>
                    <a:pt x="28" y="57"/>
                  </a:lnTo>
                  <a:lnTo>
                    <a:pt x="90" y="57"/>
                  </a:lnTo>
                  <a:lnTo>
                    <a:pt x="90" y="79"/>
                  </a:lnTo>
                  <a:lnTo>
                    <a:pt x="28" y="79"/>
                  </a:lnTo>
                  <a:lnTo>
                    <a:pt x="28" y="113"/>
                  </a:lnTo>
                  <a:lnTo>
                    <a:pt x="97" y="113"/>
                  </a:lnTo>
                  <a:lnTo>
                    <a:pt x="97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form 1233"/>
            <p:cNvSpPr>
              <a:spLocks noEditPoints="1"/>
            </p:cNvSpPr>
            <p:nvPr userDrawn="1"/>
          </p:nvSpPr>
          <p:spPr bwMode="auto">
            <a:xfrm>
              <a:off x="3711575" y="3806825"/>
              <a:ext cx="171450" cy="222250"/>
            </a:xfrm>
            <a:custGeom>
              <a:avLst/>
              <a:gdLst>
                <a:gd name="T0" fmla="*/ 0 w 31"/>
                <a:gd name="T1" fmla="*/ 0 h 37"/>
                <a:gd name="T2" fmla="*/ 20 w 31"/>
                <a:gd name="T3" fmla="*/ 0 h 37"/>
                <a:gd name="T4" fmla="*/ 30 w 31"/>
                <a:gd name="T5" fmla="*/ 10 h 37"/>
                <a:gd name="T6" fmla="*/ 24 w 31"/>
                <a:gd name="T7" fmla="*/ 20 h 37"/>
                <a:gd name="T8" fmla="*/ 24 w 31"/>
                <a:gd name="T9" fmla="*/ 20 h 37"/>
                <a:gd name="T10" fmla="*/ 30 w 31"/>
                <a:gd name="T11" fmla="*/ 28 h 37"/>
                <a:gd name="T12" fmla="*/ 31 w 31"/>
                <a:gd name="T13" fmla="*/ 37 h 37"/>
                <a:gd name="T14" fmla="*/ 23 w 31"/>
                <a:gd name="T15" fmla="*/ 37 h 37"/>
                <a:gd name="T16" fmla="*/ 22 w 31"/>
                <a:gd name="T17" fmla="*/ 28 h 37"/>
                <a:gd name="T18" fmla="*/ 16 w 31"/>
                <a:gd name="T19" fmla="*/ 22 h 37"/>
                <a:gd name="T20" fmla="*/ 8 w 31"/>
                <a:gd name="T21" fmla="*/ 22 h 37"/>
                <a:gd name="T22" fmla="*/ 8 w 31"/>
                <a:gd name="T23" fmla="*/ 37 h 37"/>
                <a:gd name="T24" fmla="*/ 0 w 31"/>
                <a:gd name="T25" fmla="*/ 37 h 37"/>
                <a:gd name="T26" fmla="*/ 0 w 31"/>
                <a:gd name="T27" fmla="*/ 0 h 37"/>
                <a:gd name="T28" fmla="*/ 8 w 31"/>
                <a:gd name="T29" fmla="*/ 17 h 37"/>
                <a:gd name="T30" fmla="*/ 17 w 31"/>
                <a:gd name="T31" fmla="*/ 17 h 37"/>
                <a:gd name="T32" fmla="*/ 22 w 31"/>
                <a:gd name="T33" fmla="*/ 12 h 37"/>
                <a:gd name="T34" fmla="*/ 17 w 31"/>
                <a:gd name="T35" fmla="*/ 7 h 37"/>
                <a:gd name="T36" fmla="*/ 8 w 31"/>
                <a:gd name="T37" fmla="*/ 7 h 37"/>
                <a:gd name="T38" fmla="*/ 8 w 31"/>
                <a:gd name="T39" fmla="*/ 1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37">
                  <a:moveTo>
                    <a:pt x="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6" y="0"/>
                    <a:pt x="30" y="5"/>
                    <a:pt x="30" y="10"/>
                  </a:cubicBezTo>
                  <a:cubicBezTo>
                    <a:pt x="30" y="15"/>
                    <a:pt x="28" y="18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8" y="21"/>
                    <a:pt x="29" y="24"/>
                    <a:pt x="30" y="28"/>
                  </a:cubicBezTo>
                  <a:cubicBezTo>
                    <a:pt x="30" y="30"/>
                    <a:pt x="30" y="35"/>
                    <a:pt x="31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2" y="34"/>
                    <a:pt x="22" y="31"/>
                    <a:pt x="22" y="28"/>
                  </a:cubicBezTo>
                  <a:cubicBezTo>
                    <a:pt x="21" y="24"/>
                    <a:pt x="20" y="22"/>
                    <a:pt x="16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0" y="37"/>
                    <a:pt x="0" y="37"/>
                    <a:pt x="0" y="37"/>
                  </a:cubicBezTo>
                  <a:lnTo>
                    <a:pt x="0" y="0"/>
                  </a:lnTo>
                  <a:close/>
                  <a:moveTo>
                    <a:pt x="8" y="17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20" y="17"/>
                    <a:pt x="22" y="15"/>
                    <a:pt x="22" y="12"/>
                  </a:cubicBezTo>
                  <a:cubicBezTo>
                    <a:pt x="22" y="8"/>
                    <a:pt x="20" y="7"/>
                    <a:pt x="17" y="7"/>
                  </a:cubicBezTo>
                  <a:cubicBezTo>
                    <a:pt x="8" y="7"/>
                    <a:pt x="8" y="7"/>
                    <a:pt x="8" y="7"/>
                  </a:cubicBezTo>
                  <a:lnTo>
                    <a:pt x="8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form 1234"/>
            <p:cNvSpPr>
              <a:spLocks/>
            </p:cNvSpPr>
            <p:nvPr userDrawn="1"/>
          </p:nvSpPr>
          <p:spPr bwMode="auto">
            <a:xfrm>
              <a:off x="3933825" y="3806825"/>
              <a:ext cx="149225" cy="222250"/>
            </a:xfrm>
            <a:custGeom>
              <a:avLst/>
              <a:gdLst>
                <a:gd name="T0" fmla="*/ 0 w 94"/>
                <a:gd name="T1" fmla="*/ 0 h 140"/>
                <a:gd name="T2" fmla="*/ 94 w 94"/>
                <a:gd name="T3" fmla="*/ 0 h 140"/>
                <a:gd name="T4" fmla="*/ 94 w 94"/>
                <a:gd name="T5" fmla="*/ 27 h 140"/>
                <a:gd name="T6" fmla="*/ 27 w 94"/>
                <a:gd name="T7" fmla="*/ 27 h 140"/>
                <a:gd name="T8" fmla="*/ 27 w 94"/>
                <a:gd name="T9" fmla="*/ 57 h 140"/>
                <a:gd name="T10" fmla="*/ 87 w 94"/>
                <a:gd name="T11" fmla="*/ 57 h 140"/>
                <a:gd name="T12" fmla="*/ 87 w 94"/>
                <a:gd name="T13" fmla="*/ 79 h 140"/>
                <a:gd name="T14" fmla="*/ 27 w 94"/>
                <a:gd name="T15" fmla="*/ 79 h 140"/>
                <a:gd name="T16" fmla="*/ 27 w 94"/>
                <a:gd name="T17" fmla="*/ 113 h 140"/>
                <a:gd name="T18" fmla="*/ 94 w 94"/>
                <a:gd name="T19" fmla="*/ 113 h 140"/>
                <a:gd name="T20" fmla="*/ 94 w 94"/>
                <a:gd name="T21" fmla="*/ 140 h 140"/>
                <a:gd name="T22" fmla="*/ 0 w 94"/>
                <a:gd name="T23" fmla="*/ 140 h 140"/>
                <a:gd name="T24" fmla="*/ 0 w 94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40">
                  <a:moveTo>
                    <a:pt x="0" y="0"/>
                  </a:moveTo>
                  <a:lnTo>
                    <a:pt x="94" y="0"/>
                  </a:lnTo>
                  <a:lnTo>
                    <a:pt x="94" y="27"/>
                  </a:lnTo>
                  <a:lnTo>
                    <a:pt x="27" y="27"/>
                  </a:lnTo>
                  <a:lnTo>
                    <a:pt x="27" y="57"/>
                  </a:lnTo>
                  <a:lnTo>
                    <a:pt x="87" y="57"/>
                  </a:lnTo>
                  <a:lnTo>
                    <a:pt x="87" y="79"/>
                  </a:lnTo>
                  <a:lnTo>
                    <a:pt x="27" y="79"/>
                  </a:lnTo>
                  <a:lnTo>
                    <a:pt x="27" y="113"/>
                  </a:lnTo>
                  <a:lnTo>
                    <a:pt x="94" y="113"/>
                  </a:lnTo>
                  <a:lnTo>
                    <a:pt x="94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form 1235"/>
            <p:cNvSpPr>
              <a:spLocks/>
            </p:cNvSpPr>
            <p:nvPr userDrawn="1"/>
          </p:nvSpPr>
          <p:spPr bwMode="auto">
            <a:xfrm>
              <a:off x="4132263" y="3806825"/>
              <a:ext cx="173038" cy="222250"/>
            </a:xfrm>
            <a:custGeom>
              <a:avLst/>
              <a:gdLst>
                <a:gd name="T0" fmla="*/ 0 w 109"/>
                <a:gd name="T1" fmla="*/ 0 h 140"/>
                <a:gd name="T2" fmla="*/ 28 w 109"/>
                <a:gd name="T3" fmla="*/ 0 h 140"/>
                <a:gd name="T4" fmla="*/ 81 w 109"/>
                <a:gd name="T5" fmla="*/ 95 h 140"/>
                <a:gd name="T6" fmla="*/ 84 w 109"/>
                <a:gd name="T7" fmla="*/ 95 h 140"/>
                <a:gd name="T8" fmla="*/ 84 w 109"/>
                <a:gd name="T9" fmla="*/ 0 h 140"/>
                <a:gd name="T10" fmla="*/ 109 w 109"/>
                <a:gd name="T11" fmla="*/ 0 h 140"/>
                <a:gd name="T12" fmla="*/ 109 w 109"/>
                <a:gd name="T13" fmla="*/ 140 h 140"/>
                <a:gd name="T14" fmla="*/ 81 w 109"/>
                <a:gd name="T15" fmla="*/ 140 h 140"/>
                <a:gd name="T16" fmla="*/ 28 w 109"/>
                <a:gd name="T17" fmla="*/ 45 h 140"/>
                <a:gd name="T18" fmla="*/ 28 w 109"/>
                <a:gd name="T19" fmla="*/ 45 h 140"/>
                <a:gd name="T20" fmla="*/ 28 w 109"/>
                <a:gd name="T21" fmla="*/ 140 h 140"/>
                <a:gd name="T22" fmla="*/ 0 w 109"/>
                <a:gd name="T23" fmla="*/ 140 h 140"/>
                <a:gd name="T24" fmla="*/ 0 w 109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140">
                  <a:moveTo>
                    <a:pt x="0" y="0"/>
                  </a:moveTo>
                  <a:lnTo>
                    <a:pt x="28" y="0"/>
                  </a:lnTo>
                  <a:lnTo>
                    <a:pt x="81" y="95"/>
                  </a:lnTo>
                  <a:lnTo>
                    <a:pt x="84" y="95"/>
                  </a:lnTo>
                  <a:lnTo>
                    <a:pt x="84" y="0"/>
                  </a:lnTo>
                  <a:lnTo>
                    <a:pt x="109" y="0"/>
                  </a:lnTo>
                  <a:lnTo>
                    <a:pt x="109" y="140"/>
                  </a:lnTo>
                  <a:lnTo>
                    <a:pt x="81" y="140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form 1236"/>
            <p:cNvSpPr>
              <a:spLocks/>
            </p:cNvSpPr>
            <p:nvPr userDrawn="1"/>
          </p:nvSpPr>
          <p:spPr bwMode="auto">
            <a:xfrm>
              <a:off x="4360863" y="3806825"/>
              <a:ext cx="153988" cy="222250"/>
            </a:xfrm>
            <a:custGeom>
              <a:avLst/>
              <a:gdLst>
                <a:gd name="T0" fmla="*/ 0 w 97"/>
                <a:gd name="T1" fmla="*/ 0 h 140"/>
                <a:gd name="T2" fmla="*/ 94 w 97"/>
                <a:gd name="T3" fmla="*/ 0 h 140"/>
                <a:gd name="T4" fmla="*/ 94 w 97"/>
                <a:gd name="T5" fmla="*/ 27 h 140"/>
                <a:gd name="T6" fmla="*/ 28 w 97"/>
                <a:gd name="T7" fmla="*/ 27 h 140"/>
                <a:gd name="T8" fmla="*/ 28 w 97"/>
                <a:gd name="T9" fmla="*/ 57 h 140"/>
                <a:gd name="T10" fmla="*/ 90 w 97"/>
                <a:gd name="T11" fmla="*/ 57 h 140"/>
                <a:gd name="T12" fmla="*/ 90 w 97"/>
                <a:gd name="T13" fmla="*/ 79 h 140"/>
                <a:gd name="T14" fmla="*/ 28 w 97"/>
                <a:gd name="T15" fmla="*/ 79 h 140"/>
                <a:gd name="T16" fmla="*/ 28 w 97"/>
                <a:gd name="T17" fmla="*/ 113 h 140"/>
                <a:gd name="T18" fmla="*/ 97 w 97"/>
                <a:gd name="T19" fmla="*/ 113 h 140"/>
                <a:gd name="T20" fmla="*/ 97 w 97"/>
                <a:gd name="T21" fmla="*/ 140 h 140"/>
                <a:gd name="T22" fmla="*/ 0 w 97"/>
                <a:gd name="T23" fmla="*/ 140 h 140"/>
                <a:gd name="T24" fmla="*/ 0 w 97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40">
                  <a:moveTo>
                    <a:pt x="0" y="0"/>
                  </a:moveTo>
                  <a:lnTo>
                    <a:pt x="94" y="0"/>
                  </a:lnTo>
                  <a:lnTo>
                    <a:pt x="94" y="27"/>
                  </a:lnTo>
                  <a:lnTo>
                    <a:pt x="28" y="27"/>
                  </a:lnTo>
                  <a:lnTo>
                    <a:pt x="28" y="57"/>
                  </a:lnTo>
                  <a:lnTo>
                    <a:pt x="90" y="57"/>
                  </a:lnTo>
                  <a:lnTo>
                    <a:pt x="90" y="79"/>
                  </a:lnTo>
                  <a:lnTo>
                    <a:pt x="28" y="79"/>
                  </a:lnTo>
                  <a:lnTo>
                    <a:pt x="28" y="113"/>
                  </a:lnTo>
                  <a:lnTo>
                    <a:pt x="97" y="113"/>
                  </a:lnTo>
                  <a:lnTo>
                    <a:pt x="97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form 1237"/>
            <p:cNvSpPr>
              <a:spLocks/>
            </p:cNvSpPr>
            <p:nvPr userDrawn="1"/>
          </p:nvSpPr>
          <p:spPr bwMode="auto">
            <a:xfrm>
              <a:off x="4548188" y="3806825"/>
              <a:ext cx="266700" cy="222250"/>
            </a:xfrm>
            <a:custGeom>
              <a:avLst/>
              <a:gdLst>
                <a:gd name="T0" fmla="*/ 133 w 168"/>
                <a:gd name="T1" fmla="*/ 140 h 140"/>
                <a:gd name="T2" fmla="*/ 105 w 168"/>
                <a:gd name="T3" fmla="*/ 140 h 140"/>
                <a:gd name="T4" fmla="*/ 84 w 168"/>
                <a:gd name="T5" fmla="*/ 45 h 140"/>
                <a:gd name="T6" fmla="*/ 84 w 168"/>
                <a:gd name="T7" fmla="*/ 45 h 140"/>
                <a:gd name="T8" fmla="*/ 63 w 168"/>
                <a:gd name="T9" fmla="*/ 140 h 140"/>
                <a:gd name="T10" fmla="*/ 35 w 168"/>
                <a:gd name="T11" fmla="*/ 140 h 140"/>
                <a:gd name="T12" fmla="*/ 0 w 168"/>
                <a:gd name="T13" fmla="*/ 0 h 140"/>
                <a:gd name="T14" fmla="*/ 28 w 168"/>
                <a:gd name="T15" fmla="*/ 0 h 140"/>
                <a:gd name="T16" fmla="*/ 49 w 168"/>
                <a:gd name="T17" fmla="*/ 95 h 140"/>
                <a:gd name="T18" fmla="*/ 49 w 168"/>
                <a:gd name="T19" fmla="*/ 95 h 140"/>
                <a:gd name="T20" fmla="*/ 70 w 168"/>
                <a:gd name="T21" fmla="*/ 0 h 140"/>
                <a:gd name="T22" fmla="*/ 98 w 168"/>
                <a:gd name="T23" fmla="*/ 0 h 140"/>
                <a:gd name="T24" fmla="*/ 119 w 168"/>
                <a:gd name="T25" fmla="*/ 95 h 140"/>
                <a:gd name="T26" fmla="*/ 119 w 168"/>
                <a:gd name="T27" fmla="*/ 95 h 140"/>
                <a:gd name="T28" fmla="*/ 140 w 168"/>
                <a:gd name="T29" fmla="*/ 0 h 140"/>
                <a:gd name="T30" fmla="*/ 168 w 168"/>
                <a:gd name="T31" fmla="*/ 0 h 140"/>
                <a:gd name="T32" fmla="*/ 133 w 168"/>
                <a:gd name="T33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8" h="140">
                  <a:moveTo>
                    <a:pt x="133" y="140"/>
                  </a:moveTo>
                  <a:lnTo>
                    <a:pt x="105" y="140"/>
                  </a:lnTo>
                  <a:lnTo>
                    <a:pt x="84" y="45"/>
                  </a:lnTo>
                  <a:lnTo>
                    <a:pt x="84" y="45"/>
                  </a:lnTo>
                  <a:lnTo>
                    <a:pt x="63" y="140"/>
                  </a:lnTo>
                  <a:lnTo>
                    <a:pt x="35" y="140"/>
                  </a:lnTo>
                  <a:lnTo>
                    <a:pt x="0" y="0"/>
                  </a:lnTo>
                  <a:lnTo>
                    <a:pt x="28" y="0"/>
                  </a:lnTo>
                  <a:lnTo>
                    <a:pt x="49" y="95"/>
                  </a:lnTo>
                  <a:lnTo>
                    <a:pt x="49" y="95"/>
                  </a:lnTo>
                  <a:lnTo>
                    <a:pt x="70" y="0"/>
                  </a:lnTo>
                  <a:lnTo>
                    <a:pt x="98" y="0"/>
                  </a:lnTo>
                  <a:lnTo>
                    <a:pt x="119" y="95"/>
                  </a:lnTo>
                  <a:lnTo>
                    <a:pt x="119" y="95"/>
                  </a:lnTo>
                  <a:lnTo>
                    <a:pt x="140" y="0"/>
                  </a:lnTo>
                  <a:lnTo>
                    <a:pt x="168" y="0"/>
                  </a:lnTo>
                  <a:lnTo>
                    <a:pt x="133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form 1238"/>
            <p:cNvSpPr>
              <a:spLocks noEditPoints="1"/>
            </p:cNvSpPr>
            <p:nvPr userDrawn="1"/>
          </p:nvSpPr>
          <p:spPr bwMode="auto">
            <a:xfrm>
              <a:off x="4810125" y="3806825"/>
              <a:ext cx="193675" cy="222250"/>
            </a:xfrm>
            <a:custGeom>
              <a:avLst/>
              <a:gdLst>
                <a:gd name="T0" fmla="*/ 49 w 122"/>
                <a:gd name="T1" fmla="*/ 0 h 140"/>
                <a:gd name="T2" fmla="*/ 77 w 122"/>
                <a:gd name="T3" fmla="*/ 0 h 140"/>
                <a:gd name="T4" fmla="*/ 122 w 122"/>
                <a:gd name="T5" fmla="*/ 140 h 140"/>
                <a:gd name="T6" fmla="*/ 94 w 122"/>
                <a:gd name="T7" fmla="*/ 140 h 140"/>
                <a:gd name="T8" fmla="*/ 84 w 122"/>
                <a:gd name="T9" fmla="*/ 110 h 140"/>
                <a:gd name="T10" fmla="*/ 38 w 122"/>
                <a:gd name="T11" fmla="*/ 110 h 140"/>
                <a:gd name="T12" fmla="*/ 28 w 122"/>
                <a:gd name="T13" fmla="*/ 140 h 140"/>
                <a:gd name="T14" fmla="*/ 0 w 122"/>
                <a:gd name="T15" fmla="*/ 140 h 140"/>
                <a:gd name="T16" fmla="*/ 49 w 122"/>
                <a:gd name="T17" fmla="*/ 0 h 140"/>
                <a:gd name="T18" fmla="*/ 45 w 122"/>
                <a:gd name="T19" fmla="*/ 87 h 140"/>
                <a:gd name="T20" fmla="*/ 77 w 122"/>
                <a:gd name="T21" fmla="*/ 87 h 140"/>
                <a:gd name="T22" fmla="*/ 63 w 122"/>
                <a:gd name="T23" fmla="*/ 34 h 140"/>
                <a:gd name="T24" fmla="*/ 59 w 122"/>
                <a:gd name="T25" fmla="*/ 34 h 140"/>
                <a:gd name="T26" fmla="*/ 45 w 122"/>
                <a:gd name="T27" fmla="*/ 8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2" h="140">
                  <a:moveTo>
                    <a:pt x="49" y="0"/>
                  </a:moveTo>
                  <a:lnTo>
                    <a:pt x="77" y="0"/>
                  </a:lnTo>
                  <a:lnTo>
                    <a:pt x="122" y="140"/>
                  </a:lnTo>
                  <a:lnTo>
                    <a:pt x="94" y="140"/>
                  </a:lnTo>
                  <a:lnTo>
                    <a:pt x="84" y="110"/>
                  </a:lnTo>
                  <a:lnTo>
                    <a:pt x="38" y="110"/>
                  </a:lnTo>
                  <a:lnTo>
                    <a:pt x="28" y="140"/>
                  </a:lnTo>
                  <a:lnTo>
                    <a:pt x="0" y="140"/>
                  </a:lnTo>
                  <a:lnTo>
                    <a:pt x="49" y="0"/>
                  </a:lnTo>
                  <a:close/>
                  <a:moveTo>
                    <a:pt x="45" y="87"/>
                  </a:moveTo>
                  <a:lnTo>
                    <a:pt x="77" y="87"/>
                  </a:lnTo>
                  <a:lnTo>
                    <a:pt x="63" y="34"/>
                  </a:lnTo>
                  <a:lnTo>
                    <a:pt x="59" y="34"/>
                  </a:lnTo>
                  <a:lnTo>
                    <a:pt x="4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form 1239"/>
            <p:cNvSpPr>
              <a:spLocks noEditPoints="1"/>
            </p:cNvSpPr>
            <p:nvPr userDrawn="1"/>
          </p:nvSpPr>
          <p:spPr bwMode="auto">
            <a:xfrm>
              <a:off x="5041900" y="3806825"/>
              <a:ext cx="166688" cy="222250"/>
            </a:xfrm>
            <a:custGeom>
              <a:avLst/>
              <a:gdLst>
                <a:gd name="T0" fmla="*/ 0 w 30"/>
                <a:gd name="T1" fmla="*/ 0 h 37"/>
                <a:gd name="T2" fmla="*/ 17 w 30"/>
                <a:gd name="T3" fmla="*/ 0 h 37"/>
                <a:gd name="T4" fmla="*/ 28 w 30"/>
                <a:gd name="T5" fmla="*/ 9 h 37"/>
                <a:gd name="T6" fmla="*/ 24 w 30"/>
                <a:gd name="T7" fmla="*/ 17 h 37"/>
                <a:gd name="T8" fmla="*/ 30 w 30"/>
                <a:gd name="T9" fmla="*/ 26 h 37"/>
                <a:gd name="T10" fmla="*/ 17 w 30"/>
                <a:gd name="T11" fmla="*/ 37 h 37"/>
                <a:gd name="T12" fmla="*/ 0 w 30"/>
                <a:gd name="T13" fmla="*/ 37 h 37"/>
                <a:gd name="T14" fmla="*/ 0 w 30"/>
                <a:gd name="T15" fmla="*/ 0 h 37"/>
                <a:gd name="T16" fmla="*/ 8 w 30"/>
                <a:gd name="T17" fmla="*/ 15 h 37"/>
                <a:gd name="T18" fmla="*/ 16 w 30"/>
                <a:gd name="T19" fmla="*/ 15 h 37"/>
                <a:gd name="T20" fmla="*/ 21 w 30"/>
                <a:gd name="T21" fmla="*/ 11 h 37"/>
                <a:gd name="T22" fmla="*/ 15 w 30"/>
                <a:gd name="T23" fmla="*/ 7 h 37"/>
                <a:gd name="T24" fmla="*/ 8 w 30"/>
                <a:gd name="T25" fmla="*/ 7 h 37"/>
                <a:gd name="T26" fmla="*/ 8 w 30"/>
                <a:gd name="T27" fmla="*/ 15 h 37"/>
                <a:gd name="T28" fmla="*/ 8 w 30"/>
                <a:gd name="T29" fmla="*/ 30 h 37"/>
                <a:gd name="T30" fmla="*/ 16 w 30"/>
                <a:gd name="T31" fmla="*/ 30 h 37"/>
                <a:gd name="T32" fmla="*/ 22 w 30"/>
                <a:gd name="T33" fmla="*/ 26 h 37"/>
                <a:gd name="T34" fmla="*/ 16 w 30"/>
                <a:gd name="T35" fmla="*/ 21 h 37"/>
                <a:gd name="T36" fmla="*/ 8 w 30"/>
                <a:gd name="T37" fmla="*/ 21 h 37"/>
                <a:gd name="T38" fmla="*/ 8 w 30"/>
                <a:gd name="T39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" h="37">
                  <a:moveTo>
                    <a:pt x="0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24" y="0"/>
                    <a:pt x="28" y="3"/>
                    <a:pt x="28" y="9"/>
                  </a:cubicBezTo>
                  <a:cubicBezTo>
                    <a:pt x="28" y="13"/>
                    <a:pt x="27" y="15"/>
                    <a:pt x="24" y="17"/>
                  </a:cubicBezTo>
                  <a:cubicBezTo>
                    <a:pt x="28" y="18"/>
                    <a:pt x="30" y="22"/>
                    <a:pt x="30" y="26"/>
                  </a:cubicBezTo>
                  <a:cubicBezTo>
                    <a:pt x="30" y="33"/>
                    <a:pt x="24" y="37"/>
                    <a:pt x="17" y="37"/>
                  </a:cubicBezTo>
                  <a:cubicBezTo>
                    <a:pt x="0" y="37"/>
                    <a:pt x="0" y="37"/>
                    <a:pt x="0" y="37"/>
                  </a:cubicBezTo>
                  <a:lnTo>
                    <a:pt x="0" y="0"/>
                  </a:lnTo>
                  <a:close/>
                  <a:moveTo>
                    <a:pt x="8" y="15"/>
                  </a:moveTo>
                  <a:cubicBezTo>
                    <a:pt x="16" y="15"/>
                    <a:pt x="16" y="15"/>
                    <a:pt x="16" y="15"/>
                  </a:cubicBezTo>
                  <a:cubicBezTo>
                    <a:pt x="19" y="15"/>
                    <a:pt x="21" y="14"/>
                    <a:pt x="21" y="11"/>
                  </a:cubicBezTo>
                  <a:cubicBezTo>
                    <a:pt x="21" y="7"/>
                    <a:pt x="18" y="7"/>
                    <a:pt x="15" y="7"/>
                  </a:cubicBezTo>
                  <a:cubicBezTo>
                    <a:pt x="8" y="7"/>
                    <a:pt x="8" y="7"/>
                    <a:pt x="8" y="7"/>
                  </a:cubicBezTo>
                  <a:lnTo>
                    <a:pt x="8" y="15"/>
                  </a:lnTo>
                  <a:close/>
                  <a:moveTo>
                    <a:pt x="8" y="30"/>
                  </a:moveTo>
                  <a:cubicBezTo>
                    <a:pt x="16" y="30"/>
                    <a:pt x="16" y="30"/>
                    <a:pt x="16" y="30"/>
                  </a:cubicBezTo>
                  <a:cubicBezTo>
                    <a:pt x="19" y="30"/>
                    <a:pt x="22" y="29"/>
                    <a:pt x="22" y="26"/>
                  </a:cubicBezTo>
                  <a:cubicBezTo>
                    <a:pt x="22" y="22"/>
                    <a:pt x="20" y="21"/>
                    <a:pt x="16" y="21"/>
                  </a:cubicBezTo>
                  <a:cubicBezTo>
                    <a:pt x="8" y="21"/>
                    <a:pt x="8" y="21"/>
                    <a:pt x="8" y="21"/>
                  </a:cubicBezTo>
                  <a:lnTo>
                    <a:pt x="8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form 1240"/>
            <p:cNvSpPr>
              <a:spLocks/>
            </p:cNvSpPr>
            <p:nvPr userDrawn="1"/>
          </p:nvSpPr>
          <p:spPr bwMode="auto">
            <a:xfrm>
              <a:off x="5259388" y="3806825"/>
              <a:ext cx="144463" cy="222250"/>
            </a:xfrm>
            <a:custGeom>
              <a:avLst/>
              <a:gdLst>
                <a:gd name="T0" fmla="*/ 0 w 91"/>
                <a:gd name="T1" fmla="*/ 0 h 140"/>
                <a:gd name="T2" fmla="*/ 28 w 91"/>
                <a:gd name="T3" fmla="*/ 0 h 140"/>
                <a:gd name="T4" fmla="*/ 28 w 91"/>
                <a:gd name="T5" fmla="*/ 113 h 140"/>
                <a:gd name="T6" fmla="*/ 91 w 91"/>
                <a:gd name="T7" fmla="*/ 113 h 140"/>
                <a:gd name="T8" fmla="*/ 91 w 91"/>
                <a:gd name="T9" fmla="*/ 140 h 140"/>
                <a:gd name="T10" fmla="*/ 0 w 91"/>
                <a:gd name="T11" fmla="*/ 140 h 140"/>
                <a:gd name="T12" fmla="*/ 0 w 91"/>
                <a:gd name="T1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140">
                  <a:moveTo>
                    <a:pt x="0" y="0"/>
                  </a:moveTo>
                  <a:lnTo>
                    <a:pt x="28" y="0"/>
                  </a:lnTo>
                  <a:lnTo>
                    <a:pt x="28" y="113"/>
                  </a:lnTo>
                  <a:lnTo>
                    <a:pt x="91" y="113"/>
                  </a:lnTo>
                  <a:lnTo>
                    <a:pt x="91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" name="Freeform 1241"/>
            <p:cNvSpPr>
              <a:spLocks/>
            </p:cNvSpPr>
            <p:nvPr userDrawn="1"/>
          </p:nvSpPr>
          <p:spPr bwMode="auto">
            <a:xfrm>
              <a:off x="5441950" y="3806825"/>
              <a:ext cx="149225" cy="222250"/>
            </a:xfrm>
            <a:custGeom>
              <a:avLst/>
              <a:gdLst>
                <a:gd name="T0" fmla="*/ 0 w 94"/>
                <a:gd name="T1" fmla="*/ 0 h 140"/>
                <a:gd name="T2" fmla="*/ 94 w 94"/>
                <a:gd name="T3" fmla="*/ 0 h 140"/>
                <a:gd name="T4" fmla="*/ 94 w 94"/>
                <a:gd name="T5" fmla="*/ 27 h 140"/>
                <a:gd name="T6" fmla="*/ 28 w 94"/>
                <a:gd name="T7" fmla="*/ 27 h 140"/>
                <a:gd name="T8" fmla="*/ 28 w 94"/>
                <a:gd name="T9" fmla="*/ 57 h 140"/>
                <a:gd name="T10" fmla="*/ 87 w 94"/>
                <a:gd name="T11" fmla="*/ 57 h 140"/>
                <a:gd name="T12" fmla="*/ 87 w 94"/>
                <a:gd name="T13" fmla="*/ 79 h 140"/>
                <a:gd name="T14" fmla="*/ 28 w 94"/>
                <a:gd name="T15" fmla="*/ 79 h 140"/>
                <a:gd name="T16" fmla="*/ 28 w 94"/>
                <a:gd name="T17" fmla="*/ 113 h 140"/>
                <a:gd name="T18" fmla="*/ 94 w 94"/>
                <a:gd name="T19" fmla="*/ 113 h 140"/>
                <a:gd name="T20" fmla="*/ 94 w 94"/>
                <a:gd name="T21" fmla="*/ 140 h 140"/>
                <a:gd name="T22" fmla="*/ 0 w 94"/>
                <a:gd name="T23" fmla="*/ 140 h 140"/>
                <a:gd name="T24" fmla="*/ 0 w 94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40">
                  <a:moveTo>
                    <a:pt x="0" y="0"/>
                  </a:moveTo>
                  <a:lnTo>
                    <a:pt x="94" y="0"/>
                  </a:lnTo>
                  <a:lnTo>
                    <a:pt x="94" y="27"/>
                  </a:lnTo>
                  <a:lnTo>
                    <a:pt x="28" y="27"/>
                  </a:lnTo>
                  <a:lnTo>
                    <a:pt x="28" y="57"/>
                  </a:lnTo>
                  <a:lnTo>
                    <a:pt x="87" y="57"/>
                  </a:lnTo>
                  <a:lnTo>
                    <a:pt x="87" y="79"/>
                  </a:lnTo>
                  <a:lnTo>
                    <a:pt x="28" y="79"/>
                  </a:lnTo>
                  <a:lnTo>
                    <a:pt x="28" y="113"/>
                  </a:lnTo>
                  <a:lnTo>
                    <a:pt x="94" y="113"/>
                  </a:lnTo>
                  <a:lnTo>
                    <a:pt x="94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7" name="Freeform 1242"/>
            <p:cNvSpPr>
              <a:spLocks/>
            </p:cNvSpPr>
            <p:nvPr userDrawn="1"/>
          </p:nvSpPr>
          <p:spPr bwMode="auto">
            <a:xfrm>
              <a:off x="5757863" y="3806825"/>
              <a:ext cx="217488" cy="222250"/>
            </a:xfrm>
            <a:custGeom>
              <a:avLst/>
              <a:gdLst>
                <a:gd name="T0" fmla="*/ 0 w 137"/>
                <a:gd name="T1" fmla="*/ 0 h 140"/>
                <a:gd name="T2" fmla="*/ 39 w 137"/>
                <a:gd name="T3" fmla="*/ 0 h 140"/>
                <a:gd name="T4" fmla="*/ 67 w 137"/>
                <a:gd name="T5" fmla="*/ 95 h 140"/>
                <a:gd name="T6" fmla="*/ 67 w 137"/>
                <a:gd name="T7" fmla="*/ 95 h 140"/>
                <a:gd name="T8" fmla="*/ 95 w 137"/>
                <a:gd name="T9" fmla="*/ 0 h 140"/>
                <a:gd name="T10" fmla="*/ 137 w 137"/>
                <a:gd name="T11" fmla="*/ 0 h 140"/>
                <a:gd name="T12" fmla="*/ 137 w 137"/>
                <a:gd name="T13" fmla="*/ 140 h 140"/>
                <a:gd name="T14" fmla="*/ 109 w 137"/>
                <a:gd name="T15" fmla="*/ 140 h 140"/>
                <a:gd name="T16" fmla="*/ 109 w 137"/>
                <a:gd name="T17" fmla="*/ 42 h 140"/>
                <a:gd name="T18" fmla="*/ 109 w 137"/>
                <a:gd name="T19" fmla="*/ 42 h 140"/>
                <a:gd name="T20" fmla="*/ 77 w 137"/>
                <a:gd name="T21" fmla="*/ 140 h 140"/>
                <a:gd name="T22" fmla="*/ 56 w 137"/>
                <a:gd name="T23" fmla="*/ 140 h 140"/>
                <a:gd name="T24" fmla="*/ 25 w 137"/>
                <a:gd name="T25" fmla="*/ 42 h 140"/>
                <a:gd name="T26" fmla="*/ 25 w 137"/>
                <a:gd name="T27" fmla="*/ 42 h 140"/>
                <a:gd name="T28" fmla="*/ 25 w 137"/>
                <a:gd name="T29" fmla="*/ 140 h 140"/>
                <a:gd name="T30" fmla="*/ 0 w 137"/>
                <a:gd name="T31" fmla="*/ 140 h 140"/>
                <a:gd name="T32" fmla="*/ 0 w 137"/>
                <a:gd name="T3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7" h="140">
                  <a:moveTo>
                    <a:pt x="0" y="0"/>
                  </a:moveTo>
                  <a:lnTo>
                    <a:pt x="39" y="0"/>
                  </a:lnTo>
                  <a:lnTo>
                    <a:pt x="67" y="95"/>
                  </a:lnTo>
                  <a:lnTo>
                    <a:pt x="67" y="95"/>
                  </a:lnTo>
                  <a:lnTo>
                    <a:pt x="95" y="0"/>
                  </a:lnTo>
                  <a:lnTo>
                    <a:pt x="137" y="0"/>
                  </a:lnTo>
                  <a:lnTo>
                    <a:pt x="137" y="140"/>
                  </a:lnTo>
                  <a:lnTo>
                    <a:pt x="109" y="140"/>
                  </a:lnTo>
                  <a:lnTo>
                    <a:pt x="109" y="42"/>
                  </a:lnTo>
                  <a:lnTo>
                    <a:pt x="109" y="42"/>
                  </a:lnTo>
                  <a:lnTo>
                    <a:pt x="77" y="140"/>
                  </a:lnTo>
                  <a:lnTo>
                    <a:pt x="56" y="140"/>
                  </a:lnTo>
                  <a:lnTo>
                    <a:pt x="25" y="42"/>
                  </a:lnTo>
                  <a:lnTo>
                    <a:pt x="25" y="42"/>
                  </a:lnTo>
                  <a:lnTo>
                    <a:pt x="25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8" name="Freeform 1243"/>
            <p:cNvSpPr>
              <a:spLocks noEditPoints="1"/>
            </p:cNvSpPr>
            <p:nvPr userDrawn="1"/>
          </p:nvSpPr>
          <p:spPr bwMode="auto">
            <a:xfrm>
              <a:off x="6008688" y="3806825"/>
              <a:ext cx="198438" cy="222250"/>
            </a:xfrm>
            <a:custGeom>
              <a:avLst/>
              <a:gdLst>
                <a:gd name="T0" fmla="*/ 48 w 125"/>
                <a:gd name="T1" fmla="*/ 0 h 140"/>
                <a:gd name="T2" fmla="*/ 76 w 125"/>
                <a:gd name="T3" fmla="*/ 0 h 140"/>
                <a:gd name="T4" fmla="*/ 125 w 125"/>
                <a:gd name="T5" fmla="*/ 140 h 140"/>
                <a:gd name="T6" fmla="*/ 94 w 125"/>
                <a:gd name="T7" fmla="*/ 140 h 140"/>
                <a:gd name="T8" fmla="*/ 87 w 125"/>
                <a:gd name="T9" fmla="*/ 110 h 140"/>
                <a:gd name="T10" fmla="*/ 38 w 125"/>
                <a:gd name="T11" fmla="*/ 110 h 140"/>
                <a:gd name="T12" fmla="*/ 27 w 125"/>
                <a:gd name="T13" fmla="*/ 140 h 140"/>
                <a:gd name="T14" fmla="*/ 0 w 125"/>
                <a:gd name="T15" fmla="*/ 140 h 140"/>
                <a:gd name="T16" fmla="*/ 48 w 125"/>
                <a:gd name="T17" fmla="*/ 0 h 140"/>
                <a:gd name="T18" fmla="*/ 45 w 125"/>
                <a:gd name="T19" fmla="*/ 87 h 140"/>
                <a:gd name="T20" fmla="*/ 80 w 125"/>
                <a:gd name="T21" fmla="*/ 87 h 140"/>
                <a:gd name="T22" fmla="*/ 62 w 125"/>
                <a:gd name="T23" fmla="*/ 34 h 140"/>
                <a:gd name="T24" fmla="*/ 62 w 125"/>
                <a:gd name="T25" fmla="*/ 34 h 140"/>
                <a:gd name="T26" fmla="*/ 45 w 125"/>
                <a:gd name="T27" fmla="*/ 8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140">
                  <a:moveTo>
                    <a:pt x="48" y="0"/>
                  </a:moveTo>
                  <a:lnTo>
                    <a:pt x="76" y="0"/>
                  </a:lnTo>
                  <a:lnTo>
                    <a:pt x="125" y="140"/>
                  </a:lnTo>
                  <a:lnTo>
                    <a:pt x="94" y="140"/>
                  </a:lnTo>
                  <a:lnTo>
                    <a:pt x="87" y="110"/>
                  </a:lnTo>
                  <a:lnTo>
                    <a:pt x="38" y="110"/>
                  </a:lnTo>
                  <a:lnTo>
                    <a:pt x="27" y="140"/>
                  </a:lnTo>
                  <a:lnTo>
                    <a:pt x="0" y="140"/>
                  </a:lnTo>
                  <a:lnTo>
                    <a:pt x="48" y="0"/>
                  </a:lnTo>
                  <a:close/>
                  <a:moveTo>
                    <a:pt x="45" y="87"/>
                  </a:moveTo>
                  <a:lnTo>
                    <a:pt x="80" y="87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4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9" name="Freeform 1244"/>
            <p:cNvSpPr>
              <a:spLocks/>
            </p:cNvSpPr>
            <p:nvPr userDrawn="1"/>
          </p:nvSpPr>
          <p:spPr bwMode="auto">
            <a:xfrm>
              <a:off x="6207125" y="3806825"/>
              <a:ext cx="161925" cy="222250"/>
            </a:xfrm>
            <a:custGeom>
              <a:avLst/>
              <a:gdLst>
                <a:gd name="T0" fmla="*/ 35 w 102"/>
                <a:gd name="T1" fmla="*/ 27 h 140"/>
                <a:gd name="T2" fmla="*/ 0 w 102"/>
                <a:gd name="T3" fmla="*/ 27 h 140"/>
                <a:gd name="T4" fmla="*/ 0 w 102"/>
                <a:gd name="T5" fmla="*/ 0 h 140"/>
                <a:gd name="T6" fmla="*/ 102 w 102"/>
                <a:gd name="T7" fmla="*/ 0 h 140"/>
                <a:gd name="T8" fmla="*/ 102 w 102"/>
                <a:gd name="T9" fmla="*/ 27 h 140"/>
                <a:gd name="T10" fmla="*/ 63 w 102"/>
                <a:gd name="T11" fmla="*/ 27 h 140"/>
                <a:gd name="T12" fmla="*/ 63 w 102"/>
                <a:gd name="T13" fmla="*/ 140 h 140"/>
                <a:gd name="T14" fmla="*/ 35 w 102"/>
                <a:gd name="T15" fmla="*/ 140 h 140"/>
                <a:gd name="T16" fmla="*/ 35 w 102"/>
                <a:gd name="T17" fmla="*/ 2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40">
                  <a:moveTo>
                    <a:pt x="35" y="27"/>
                  </a:moveTo>
                  <a:lnTo>
                    <a:pt x="0" y="27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27"/>
                  </a:lnTo>
                  <a:lnTo>
                    <a:pt x="63" y="27"/>
                  </a:lnTo>
                  <a:lnTo>
                    <a:pt x="63" y="140"/>
                  </a:lnTo>
                  <a:lnTo>
                    <a:pt x="35" y="140"/>
                  </a:lnTo>
                  <a:lnTo>
                    <a:pt x="35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0" name="Freeform 1245"/>
            <p:cNvSpPr>
              <a:spLocks/>
            </p:cNvSpPr>
            <p:nvPr userDrawn="1"/>
          </p:nvSpPr>
          <p:spPr bwMode="auto">
            <a:xfrm>
              <a:off x="6407150" y="3806825"/>
              <a:ext cx="155575" cy="222250"/>
            </a:xfrm>
            <a:custGeom>
              <a:avLst/>
              <a:gdLst>
                <a:gd name="T0" fmla="*/ 0 w 98"/>
                <a:gd name="T1" fmla="*/ 0 h 140"/>
                <a:gd name="T2" fmla="*/ 94 w 98"/>
                <a:gd name="T3" fmla="*/ 0 h 140"/>
                <a:gd name="T4" fmla="*/ 94 w 98"/>
                <a:gd name="T5" fmla="*/ 27 h 140"/>
                <a:gd name="T6" fmla="*/ 28 w 98"/>
                <a:gd name="T7" fmla="*/ 27 h 140"/>
                <a:gd name="T8" fmla="*/ 28 w 98"/>
                <a:gd name="T9" fmla="*/ 57 h 140"/>
                <a:gd name="T10" fmla="*/ 91 w 98"/>
                <a:gd name="T11" fmla="*/ 57 h 140"/>
                <a:gd name="T12" fmla="*/ 91 w 98"/>
                <a:gd name="T13" fmla="*/ 79 h 140"/>
                <a:gd name="T14" fmla="*/ 28 w 98"/>
                <a:gd name="T15" fmla="*/ 79 h 140"/>
                <a:gd name="T16" fmla="*/ 28 w 98"/>
                <a:gd name="T17" fmla="*/ 113 h 140"/>
                <a:gd name="T18" fmla="*/ 98 w 98"/>
                <a:gd name="T19" fmla="*/ 113 h 140"/>
                <a:gd name="T20" fmla="*/ 98 w 98"/>
                <a:gd name="T21" fmla="*/ 140 h 140"/>
                <a:gd name="T22" fmla="*/ 0 w 98"/>
                <a:gd name="T23" fmla="*/ 140 h 140"/>
                <a:gd name="T24" fmla="*/ 0 w 98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40">
                  <a:moveTo>
                    <a:pt x="0" y="0"/>
                  </a:moveTo>
                  <a:lnTo>
                    <a:pt x="94" y="0"/>
                  </a:lnTo>
                  <a:lnTo>
                    <a:pt x="94" y="27"/>
                  </a:lnTo>
                  <a:lnTo>
                    <a:pt x="28" y="27"/>
                  </a:lnTo>
                  <a:lnTo>
                    <a:pt x="28" y="57"/>
                  </a:lnTo>
                  <a:lnTo>
                    <a:pt x="91" y="57"/>
                  </a:lnTo>
                  <a:lnTo>
                    <a:pt x="91" y="79"/>
                  </a:lnTo>
                  <a:lnTo>
                    <a:pt x="28" y="79"/>
                  </a:lnTo>
                  <a:lnTo>
                    <a:pt x="28" y="113"/>
                  </a:lnTo>
                  <a:lnTo>
                    <a:pt x="98" y="113"/>
                  </a:lnTo>
                  <a:lnTo>
                    <a:pt x="98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1" name="Freeform 1246"/>
            <p:cNvSpPr>
              <a:spLocks noEditPoints="1"/>
            </p:cNvSpPr>
            <p:nvPr userDrawn="1"/>
          </p:nvSpPr>
          <p:spPr bwMode="auto">
            <a:xfrm>
              <a:off x="6611938" y="3806825"/>
              <a:ext cx="173038" cy="222250"/>
            </a:xfrm>
            <a:custGeom>
              <a:avLst/>
              <a:gdLst>
                <a:gd name="T0" fmla="*/ 0 w 31"/>
                <a:gd name="T1" fmla="*/ 0 h 37"/>
                <a:gd name="T2" fmla="*/ 19 w 31"/>
                <a:gd name="T3" fmla="*/ 0 h 37"/>
                <a:gd name="T4" fmla="*/ 30 w 31"/>
                <a:gd name="T5" fmla="*/ 10 h 37"/>
                <a:gd name="T6" fmla="*/ 24 w 31"/>
                <a:gd name="T7" fmla="*/ 20 h 37"/>
                <a:gd name="T8" fmla="*/ 24 w 31"/>
                <a:gd name="T9" fmla="*/ 20 h 37"/>
                <a:gd name="T10" fmla="*/ 29 w 31"/>
                <a:gd name="T11" fmla="*/ 28 h 37"/>
                <a:gd name="T12" fmla="*/ 31 w 31"/>
                <a:gd name="T13" fmla="*/ 37 h 37"/>
                <a:gd name="T14" fmla="*/ 23 w 31"/>
                <a:gd name="T15" fmla="*/ 37 h 37"/>
                <a:gd name="T16" fmla="*/ 22 w 31"/>
                <a:gd name="T17" fmla="*/ 28 h 37"/>
                <a:gd name="T18" fmla="*/ 16 w 31"/>
                <a:gd name="T19" fmla="*/ 22 h 37"/>
                <a:gd name="T20" fmla="*/ 8 w 31"/>
                <a:gd name="T21" fmla="*/ 22 h 37"/>
                <a:gd name="T22" fmla="*/ 8 w 31"/>
                <a:gd name="T23" fmla="*/ 37 h 37"/>
                <a:gd name="T24" fmla="*/ 0 w 31"/>
                <a:gd name="T25" fmla="*/ 37 h 37"/>
                <a:gd name="T26" fmla="*/ 0 w 31"/>
                <a:gd name="T27" fmla="*/ 0 h 37"/>
                <a:gd name="T28" fmla="*/ 8 w 31"/>
                <a:gd name="T29" fmla="*/ 17 h 37"/>
                <a:gd name="T30" fmla="*/ 17 w 31"/>
                <a:gd name="T31" fmla="*/ 17 h 37"/>
                <a:gd name="T32" fmla="*/ 22 w 31"/>
                <a:gd name="T33" fmla="*/ 12 h 37"/>
                <a:gd name="T34" fmla="*/ 17 w 31"/>
                <a:gd name="T35" fmla="*/ 7 h 37"/>
                <a:gd name="T36" fmla="*/ 8 w 31"/>
                <a:gd name="T37" fmla="*/ 7 h 37"/>
                <a:gd name="T38" fmla="*/ 8 w 31"/>
                <a:gd name="T39" fmla="*/ 1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37">
                  <a:moveTo>
                    <a:pt x="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26" y="0"/>
                    <a:pt x="30" y="5"/>
                    <a:pt x="30" y="10"/>
                  </a:cubicBezTo>
                  <a:cubicBezTo>
                    <a:pt x="30" y="15"/>
                    <a:pt x="28" y="18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8" y="21"/>
                    <a:pt x="29" y="24"/>
                    <a:pt x="29" y="28"/>
                  </a:cubicBezTo>
                  <a:cubicBezTo>
                    <a:pt x="30" y="30"/>
                    <a:pt x="30" y="35"/>
                    <a:pt x="31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2" y="34"/>
                    <a:pt x="22" y="31"/>
                    <a:pt x="22" y="28"/>
                  </a:cubicBezTo>
                  <a:cubicBezTo>
                    <a:pt x="21" y="24"/>
                    <a:pt x="20" y="22"/>
                    <a:pt x="16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0" y="37"/>
                    <a:pt x="0" y="37"/>
                    <a:pt x="0" y="37"/>
                  </a:cubicBezTo>
                  <a:lnTo>
                    <a:pt x="0" y="0"/>
                  </a:lnTo>
                  <a:close/>
                  <a:moveTo>
                    <a:pt x="8" y="17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20" y="17"/>
                    <a:pt x="22" y="15"/>
                    <a:pt x="22" y="12"/>
                  </a:cubicBezTo>
                  <a:cubicBezTo>
                    <a:pt x="22" y="8"/>
                    <a:pt x="20" y="7"/>
                    <a:pt x="17" y="7"/>
                  </a:cubicBezTo>
                  <a:cubicBezTo>
                    <a:pt x="8" y="7"/>
                    <a:pt x="8" y="7"/>
                    <a:pt x="8" y="7"/>
                  </a:cubicBezTo>
                  <a:lnTo>
                    <a:pt x="8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2" name="Rectangle 1247"/>
            <p:cNvSpPr>
              <a:spLocks noChangeArrowheads="1"/>
            </p:cNvSpPr>
            <p:nvPr userDrawn="1"/>
          </p:nvSpPr>
          <p:spPr bwMode="auto">
            <a:xfrm>
              <a:off x="6834188" y="3806825"/>
              <a:ext cx="44450" cy="222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3" name="Freeform 1248"/>
            <p:cNvSpPr>
              <a:spLocks noEditPoints="1"/>
            </p:cNvSpPr>
            <p:nvPr userDrawn="1"/>
          </p:nvSpPr>
          <p:spPr bwMode="auto">
            <a:xfrm>
              <a:off x="6911975" y="3806825"/>
              <a:ext cx="200025" cy="222250"/>
            </a:xfrm>
            <a:custGeom>
              <a:avLst/>
              <a:gdLst>
                <a:gd name="T0" fmla="*/ 49 w 126"/>
                <a:gd name="T1" fmla="*/ 0 h 140"/>
                <a:gd name="T2" fmla="*/ 77 w 126"/>
                <a:gd name="T3" fmla="*/ 0 h 140"/>
                <a:gd name="T4" fmla="*/ 126 w 126"/>
                <a:gd name="T5" fmla="*/ 140 h 140"/>
                <a:gd name="T6" fmla="*/ 94 w 126"/>
                <a:gd name="T7" fmla="*/ 140 h 140"/>
                <a:gd name="T8" fmla="*/ 87 w 126"/>
                <a:gd name="T9" fmla="*/ 110 h 140"/>
                <a:gd name="T10" fmla="*/ 39 w 126"/>
                <a:gd name="T11" fmla="*/ 110 h 140"/>
                <a:gd name="T12" fmla="*/ 28 w 126"/>
                <a:gd name="T13" fmla="*/ 140 h 140"/>
                <a:gd name="T14" fmla="*/ 0 w 126"/>
                <a:gd name="T15" fmla="*/ 140 h 140"/>
                <a:gd name="T16" fmla="*/ 49 w 126"/>
                <a:gd name="T17" fmla="*/ 0 h 140"/>
                <a:gd name="T18" fmla="*/ 46 w 126"/>
                <a:gd name="T19" fmla="*/ 87 h 140"/>
                <a:gd name="T20" fmla="*/ 80 w 126"/>
                <a:gd name="T21" fmla="*/ 87 h 140"/>
                <a:gd name="T22" fmla="*/ 63 w 126"/>
                <a:gd name="T23" fmla="*/ 34 h 140"/>
                <a:gd name="T24" fmla="*/ 63 w 126"/>
                <a:gd name="T25" fmla="*/ 34 h 140"/>
                <a:gd name="T26" fmla="*/ 46 w 126"/>
                <a:gd name="T27" fmla="*/ 8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6" h="140">
                  <a:moveTo>
                    <a:pt x="49" y="0"/>
                  </a:moveTo>
                  <a:lnTo>
                    <a:pt x="77" y="0"/>
                  </a:lnTo>
                  <a:lnTo>
                    <a:pt x="126" y="140"/>
                  </a:lnTo>
                  <a:lnTo>
                    <a:pt x="94" y="140"/>
                  </a:lnTo>
                  <a:lnTo>
                    <a:pt x="87" y="110"/>
                  </a:lnTo>
                  <a:lnTo>
                    <a:pt x="39" y="110"/>
                  </a:lnTo>
                  <a:lnTo>
                    <a:pt x="28" y="140"/>
                  </a:lnTo>
                  <a:lnTo>
                    <a:pt x="0" y="140"/>
                  </a:lnTo>
                  <a:lnTo>
                    <a:pt x="49" y="0"/>
                  </a:lnTo>
                  <a:close/>
                  <a:moveTo>
                    <a:pt x="46" y="87"/>
                  </a:moveTo>
                  <a:lnTo>
                    <a:pt x="80" y="87"/>
                  </a:lnTo>
                  <a:lnTo>
                    <a:pt x="63" y="34"/>
                  </a:lnTo>
                  <a:lnTo>
                    <a:pt x="63" y="34"/>
                  </a:lnTo>
                  <a:lnTo>
                    <a:pt x="46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4" name="Freeform 1249"/>
            <p:cNvSpPr>
              <a:spLocks/>
            </p:cNvSpPr>
            <p:nvPr userDrawn="1"/>
          </p:nvSpPr>
          <p:spPr bwMode="auto">
            <a:xfrm>
              <a:off x="7145338" y="3806825"/>
              <a:ext cx="144463" cy="222250"/>
            </a:xfrm>
            <a:custGeom>
              <a:avLst/>
              <a:gdLst>
                <a:gd name="T0" fmla="*/ 0 w 91"/>
                <a:gd name="T1" fmla="*/ 0 h 140"/>
                <a:gd name="T2" fmla="*/ 28 w 91"/>
                <a:gd name="T3" fmla="*/ 0 h 140"/>
                <a:gd name="T4" fmla="*/ 28 w 91"/>
                <a:gd name="T5" fmla="*/ 113 h 140"/>
                <a:gd name="T6" fmla="*/ 91 w 91"/>
                <a:gd name="T7" fmla="*/ 113 h 140"/>
                <a:gd name="T8" fmla="*/ 91 w 91"/>
                <a:gd name="T9" fmla="*/ 140 h 140"/>
                <a:gd name="T10" fmla="*/ 0 w 91"/>
                <a:gd name="T11" fmla="*/ 140 h 140"/>
                <a:gd name="T12" fmla="*/ 0 w 91"/>
                <a:gd name="T1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140">
                  <a:moveTo>
                    <a:pt x="0" y="0"/>
                  </a:moveTo>
                  <a:lnTo>
                    <a:pt x="28" y="0"/>
                  </a:lnTo>
                  <a:lnTo>
                    <a:pt x="28" y="113"/>
                  </a:lnTo>
                  <a:lnTo>
                    <a:pt x="91" y="113"/>
                  </a:lnTo>
                  <a:lnTo>
                    <a:pt x="91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5" name="Freeform 1250"/>
            <p:cNvSpPr>
              <a:spLocks/>
            </p:cNvSpPr>
            <p:nvPr userDrawn="1"/>
          </p:nvSpPr>
          <p:spPr bwMode="auto">
            <a:xfrm>
              <a:off x="7312025" y="3806825"/>
              <a:ext cx="166688" cy="222250"/>
            </a:xfrm>
            <a:custGeom>
              <a:avLst/>
              <a:gdLst>
                <a:gd name="T0" fmla="*/ 7 w 30"/>
                <a:gd name="T1" fmla="*/ 25 h 37"/>
                <a:gd name="T2" fmla="*/ 15 w 30"/>
                <a:gd name="T3" fmla="*/ 31 h 37"/>
                <a:gd name="T4" fmla="*/ 22 w 30"/>
                <a:gd name="T5" fmla="*/ 27 h 37"/>
                <a:gd name="T6" fmla="*/ 12 w 30"/>
                <a:gd name="T7" fmla="*/ 21 h 37"/>
                <a:gd name="T8" fmla="*/ 1 w 30"/>
                <a:gd name="T9" fmla="*/ 11 h 37"/>
                <a:gd name="T10" fmla="*/ 14 w 30"/>
                <a:gd name="T11" fmla="*/ 0 h 37"/>
                <a:gd name="T12" fmla="*/ 29 w 30"/>
                <a:gd name="T13" fmla="*/ 11 h 37"/>
                <a:gd name="T14" fmla="*/ 21 w 30"/>
                <a:gd name="T15" fmla="*/ 11 h 37"/>
                <a:gd name="T16" fmla="*/ 14 w 30"/>
                <a:gd name="T17" fmla="*/ 6 h 37"/>
                <a:gd name="T18" fmla="*/ 9 w 30"/>
                <a:gd name="T19" fmla="*/ 10 h 37"/>
                <a:gd name="T20" fmla="*/ 19 w 30"/>
                <a:gd name="T21" fmla="*/ 15 h 37"/>
                <a:gd name="T22" fmla="*/ 30 w 30"/>
                <a:gd name="T23" fmla="*/ 26 h 37"/>
                <a:gd name="T24" fmla="*/ 15 w 30"/>
                <a:gd name="T25" fmla="*/ 37 h 37"/>
                <a:gd name="T26" fmla="*/ 0 w 30"/>
                <a:gd name="T27" fmla="*/ 25 h 37"/>
                <a:gd name="T28" fmla="*/ 7 w 30"/>
                <a:gd name="T29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37">
                  <a:moveTo>
                    <a:pt x="7" y="25"/>
                  </a:moveTo>
                  <a:cubicBezTo>
                    <a:pt x="7" y="29"/>
                    <a:pt x="11" y="31"/>
                    <a:pt x="15" y="31"/>
                  </a:cubicBezTo>
                  <a:cubicBezTo>
                    <a:pt x="18" y="31"/>
                    <a:pt x="22" y="30"/>
                    <a:pt x="22" y="27"/>
                  </a:cubicBezTo>
                  <a:cubicBezTo>
                    <a:pt x="22" y="23"/>
                    <a:pt x="17" y="22"/>
                    <a:pt x="12" y="21"/>
                  </a:cubicBezTo>
                  <a:cubicBezTo>
                    <a:pt x="6" y="19"/>
                    <a:pt x="1" y="17"/>
                    <a:pt x="1" y="11"/>
                  </a:cubicBezTo>
                  <a:cubicBezTo>
                    <a:pt x="1" y="3"/>
                    <a:pt x="8" y="0"/>
                    <a:pt x="14" y="0"/>
                  </a:cubicBezTo>
                  <a:cubicBezTo>
                    <a:pt x="22" y="0"/>
                    <a:pt x="29" y="3"/>
                    <a:pt x="29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7"/>
                    <a:pt x="18" y="6"/>
                    <a:pt x="14" y="6"/>
                  </a:cubicBezTo>
                  <a:cubicBezTo>
                    <a:pt x="12" y="6"/>
                    <a:pt x="9" y="7"/>
                    <a:pt x="9" y="10"/>
                  </a:cubicBezTo>
                  <a:cubicBezTo>
                    <a:pt x="9" y="13"/>
                    <a:pt x="10" y="13"/>
                    <a:pt x="19" y="15"/>
                  </a:cubicBezTo>
                  <a:cubicBezTo>
                    <a:pt x="22" y="16"/>
                    <a:pt x="30" y="18"/>
                    <a:pt x="30" y="26"/>
                  </a:cubicBezTo>
                  <a:cubicBezTo>
                    <a:pt x="30" y="33"/>
                    <a:pt x="25" y="37"/>
                    <a:pt x="15" y="37"/>
                  </a:cubicBezTo>
                  <a:cubicBezTo>
                    <a:pt x="7" y="37"/>
                    <a:pt x="0" y="34"/>
                    <a:pt x="0" y="25"/>
                  </a:cubicBezTo>
                  <a:lnTo>
                    <a:pt x="7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6" name="Freeform 1251"/>
            <p:cNvSpPr>
              <a:spLocks/>
            </p:cNvSpPr>
            <p:nvPr userDrawn="1"/>
          </p:nvSpPr>
          <p:spPr bwMode="auto">
            <a:xfrm>
              <a:off x="7627938" y="3806825"/>
              <a:ext cx="182563" cy="222250"/>
            </a:xfrm>
            <a:custGeom>
              <a:avLst/>
              <a:gdLst>
                <a:gd name="T0" fmla="*/ 25 w 33"/>
                <a:gd name="T1" fmla="*/ 13 h 37"/>
                <a:gd name="T2" fmla="*/ 17 w 33"/>
                <a:gd name="T3" fmla="*/ 6 h 37"/>
                <a:gd name="T4" fmla="*/ 8 w 33"/>
                <a:gd name="T5" fmla="*/ 19 h 37"/>
                <a:gd name="T6" fmla="*/ 17 w 33"/>
                <a:gd name="T7" fmla="*/ 31 h 37"/>
                <a:gd name="T8" fmla="*/ 26 w 33"/>
                <a:gd name="T9" fmla="*/ 23 h 37"/>
                <a:gd name="T10" fmla="*/ 33 w 33"/>
                <a:gd name="T11" fmla="*/ 23 h 37"/>
                <a:gd name="T12" fmla="*/ 17 w 33"/>
                <a:gd name="T13" fmla="*/ 37 h 37"/>
                <a:gd name="T14" fmla="*/ 0 w 33"/>
                <a:gd name="T15" fmla="*/ 19 h 37"/>
                <a:gd name="T16" fmla="*/ 17 w 33"/>
                <a:gd name="T17" fmla="*/ 0 h 37"/>
                <a:gd name="T18" fmla="*/ 33 w 33"/>
                <a:gd name="T19" fmla="*/ 13 h 37"/>
                <a:gd name="T20" fmla="*/ 25 w 33"/>
                <a:gd name="T21" fmla="*/ 1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7">
                  <a:moveTo>
                    <a:pt x="25" y="13"/>
                  </a:moveTo>
                  <a:cubicBezTo>
                    <a:pt x="25" y="9"/>
                    <a:pt x="21" y="6"/>
                    <a:pt x="17" y="6"/>
                  </a:cubicBezTo>
                  <a:cubicBezTo>
                    <a:pt x="10" y="6"/>
                    <a:pt x="8" y="12"/>
                    <a:pt x="8" y="19"/>
                  </a:cubicBezTo>
                  <a:cubicBezTo>
                    <a:pt x="8" y="25"/>
                    <a:pt x="10" y="31"/>
                    <a:pt x="17" y="31"/>
                  </a:cubicBezTo>
                  <a:cubicBezTo>
                    <a:pt x="22" y="31"/>
                    <a:pt x="25" y="27"/>
                    <a:pt x="26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2" y="32"/>
                    <a:pt x="26" y="37"/>
                    <a:pt x="17" y="37"/>
                  </a:cubicBezTo>
                  <a:cubicBezTo>
                    <a:pt x="6" y="37"/>
                    <a:pt x="0" y="29"/>
                    <a:pt x="0" y="19"/>
                  </a:cubicBezTo>
                  <a:cubicBezTo>
                    <a:pt x="0" y="8"/>
                    <a:pt x="6" y="0"/>
                    <a:pt x="17" y="0"/>
                  </a:cubicBezTo>
                  <a:cubicBezTo>
                    <a:pt x="25" y="0"/>
                    <a:pt x="32" y="4"/>
                    <a:pt x="33" y="13"/>
                  </a:cubicBezTo>
                  <a:lnTo>
                    <a:pt x="25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7" name="Freeform 1252"/>
            <p:cNvSpPr>
              <a:spLocks noEditPoints="1"/>
            </p:cNvSpPr>
            <p:nvPr userDrawn="1"/>
          </p:nvSpPr>
          <p:spPr bwMode="auto">
            <a:xfrm>
              <a:off x="7850188" y="3806825"/>
              <a:ext cx="193675" cy="222250"/>
            </a:xfrm>
            <a:custGeom>
              <a:avLst/>
              <a:gdLst>
                <a:gd name="T0" fmla="*/ 17 w 35"/>
                <a:gd name="T1" fmla="*/ 0 h 37"/>
                <a:gd name="T2" fmla="*/ 35 w 35"/>
                <a:gd name="T3" fmla="*/ 19 h 37"/>
                <a:gd name="T4" fmla="*/ 17 w 35"/>
                <a:gd name="T5" fmla="*/ 37 h 37"/>
                <a:gd name="T6" fmla="*/ 0 w 35"/>
                <a:gd name="T7" fmla="*/ 19 h 37"/>
                <a:gd name="T8" fmla="*/ 17 w 35"/>
                <a:gd name="T9" fmla="*/ 0 h 37"/>
                <a:gd name="T10" fmla="*/ 17 w 35"/>
                <a:gd name="T11" fmla="*/ 31 h 37"/>
                <a:gd name="T12" fmla="*/ 27 w 35"/>
                <a:gd name="T13" fmla="*/ 19 h 37"/>
                <a:gd name="T14" fmla="*/ 17 w 35"/>
                <a:gd name="T15" fmla="*/ 6 h 37"/>
                <a:gd name="T16" fmla="*/ 8 w 35"/>
                <a:gd name="T17" fmla="*/ 19 h 37"/>
                <a:gd name="T18" fmla="*/ 17 w 35"/>
                <a:gd name="T1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7">
                  <a:moveTo>
                    <a:pt x="17" y="0"/>
                  </a:moveTo>
                  <a:cubicBezTo>
                    <a:pt x="29" y="0"/>
                    <a:pt x="35" y="8"/>
                    <a:pt x="35" y="19"/>
                  </a:cubicBezTo>
                  <a:cubicBezTo>
                    <a:pt x="35" y="29"/>
                    <a:pt x="29" y="37"/>
                    <a:pt x="17" y="37"/>
                  </a:cubicBezTo>
                  <a:cubicBezTo>
                    <a:pt x="6" y="37"/>
                    <a:pt x="0" y="29"/>
                    <a:pt x="0" y="19"/>
                  </a:cubicBezTo>
                  <a:cubicBezTo>
                    <a:pt x="0" y="8"/>
                    <a:pt x="6" y="0"/>
                    <a:pt x="17" y="0"/>
                  </a:cubicBezTo>
                  <a:close/>
                  <a:moveTo>
                    <a:pt x="17" y="31"/>
                  </a:moveTo>
                  <a:cubicBezTo>
                    <a:pt x="25" y="31"/>
                    <a:pt x="27" y="25"/>
                    <a:pt x="27" y="19"/>
                  </a:cubicBezTo>
                  <a:cubicBezTo>
                    <a:pt x="27" y="12"/>
                    <a:pt x="25" y="6"/>
                    <a:pt x="17" y="6"/>
                  </a:cubicBezTo>
                  <a:cubicBezTo>
                    <a:pt x="10" y="6"/>
                    <a:pt x="8" y="12"/>
                    <a:pt x="8" y="19"/>
                  </a:cubicBezTo>
                  <a:cubicBezTo>
                    <a:pt x="8" y="25"/>
                    <a:pt x="10" y="31"/>
                    <a:pt x="1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8" name="Freeform 1253"/>
            <p:cNvSpPr>
              <a:spLocks/>
            </p:cNvSpPr>
            <p:nvPr userDrawn="1"/>
          </p:nvSpPr>
          <p:spPr bwMode="auto">
            <a:xfrm>
              <a:off x="8088313" y="3806825"/>
              <a:ext cx="215900" cy="222250"/>
            </a:xfrm>
            <a:custGeom>
              <a:avLst/>
              <a:gdLst>
                <a:gd name="T0" fmla="*/ 0 w 136"/>
                <a:gd name="T1" fmla="*/ 0 h 140"/>
                <a:gd name="T2" fmla="*/ 38 w 136"/>
                <a:gd name="T3" fmla="*/ 0 h 140"/>
                <a:gd name="T4" fmla="*/ 70 w 136"/>
                <a:gd name="T5" fmla="*/ 95 h 140"/>
                <a:gd name="T6" fmla="*/ 70 w 136"/>
                <a:gd name="T7" fmla="*/ 95 h 140"/>
                <a:gd name="T8" fmla="*/ 98 w 136"/>
                <a:gd name="T9" fmla="*/ 0 h 140"/>
                <a:gd name="T10" fmla="*/ 136 w 136"/>
                <a:gd name="T11" fmla="*/ 0 h 140"/>
                <a:gd name="T12" fmla="*/ 136 w 136"/>
                <a:gd name="T13" fmla="*/ 140 h 140"/>
                <a:gd name="T14" fmla="*/ 108 w 136"/>
                <a:gd name="T15" fmla="*/ 140 h 140"/>
                <a:gd name="T16" fmla="*/ 108 w 136"/>
                <a:gd name="T17" fmla="*/ 42 h 140"/>
                <a:gd name="T18" fmla="*/ 108 w 136"/>
                <a:gd name="T19" fmla="*/ 42 h 140"/>
                <a:gd name="T20" fmla="*/ 80 w 136"/>
                <a:gd name="T21" fmla="*/ 140 h 140"/>
                <a:gd name="T22" fmla="*/ 56 w 136"/>
                <a:gd name="T23" fmla="*/ 140 h 140"/>
                <a:gd name="T24" fmla="*/ 28 w 136"/>
                <a:gd name="T25" fmla="*/ 42 h 140"/>
                <a:gd name="T26" fmla="*/ 24 w 136"/>
                <a:gd name="T27" fmla="*/ 42 h 140"/>
                <a:gd name="T28" fmla="*/ 24 w 136"/>
                <a:gd name="T29" fmla="*/ 140 h 140"/>
                <a:gd name="T30" fmla="*/ 0 w 136"/>
                <a:gd name="T31" fmla="*/ 140 h 140"/>
                <a:gd name="T32" fmla="*/ 0 w 136"/>
                <a:gd name="T3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6" h="140">
                  <a:moveTo>
                    <a:pt x="0" y="0"/>
                  </a:moveTo>
                  <a:lnTo>
                    <a:pt x="38" y="0"/>
                  </a:lnTo>
                  <a:lnTo>
                    <a:pt x="70" y="95"/>
                  </a:lnTo>
                  <a:lnTo>
                    <a:pt x="70" y="95"/>
                  </a:lnTo>
                  <a:lnTo>
                    <a:pt x="98" y="0"/>
                  </a:lnTo>
                  <a:lnTo>
                    <a:pt x="136" y="0"/>
                  </a:lnTo>
                  <a:lnTo>
                    <a:pt x="136" y="140"/>
                  </a:lnTo>
                  <a:lnTo>
                    <a:pt x="108" y="140"/>
                  </a:lnTo>
                  <a:lnTo>
                    <a:pt x="108" y="42"/>
                  </a:lnTo>
                  <a:lnTo>
                    <a:pt x="108" y="42"/>
                  </a:lnTo>
                  <a:lnTo>
                    <a:pt x="80" y="140"/>
                  </a:lnTo>
                  <a:lnTo>
                    <a:pt x="56" y="140"/>
                  </a:lnTo>
                  <a:lnTo>
                    <a:pt x="28" y="42"/>
                  </a:lnTo>
                  <a:lnTo>
                    <a:pt x="24" y="42"/>
                  </a:lnTo>
                  <a:lnTo>
                    <a:pt x="24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9" name="Freeform 1254"/>
            <p:cNvSpPr>
              <a:spLocks noEditPoints="1"/>
            </p:cNvSpPr>
            <p:nvPr userDrawn="1"/>
          </p:nvSpPr>
          <p:spPr bwMode="auto">
            <a:xfrm>
              <a:off x="8366125" y="3806825"/>
              <a:ext cx="160338" cy="222250"/>
            </a:xfrm>
            <a:custGeom>
              <a:avLst/>
              <a:gdLst>
                <a:gd name="T0" fmla="*/ 0 w 29"/>
                <a:gd name="T1" fmla="*/ 0 h 37"/>
                <a:gd name="T2" fmla="*/ 16 w 29"/>
                <a:gd name="T3" fmla="*/ 0 h 37"/>
                <a:gd name="T4" fmla="*/ 29 w 29"/>
                <a:gd name="T5" fmla="*/ 12 h 37"/>
                <a:gd name="T6" fmla="*/ 16 w 29"/>
                <a:gd name="T7" fmla="*/ 24 h 37"/>
                <a:gd name="T8" fmla="*/ 8 w 29"/>
                <a:gd name="T9" fmla="*/ 24 h 37"/>
                <a:gd name="T10" fmla="*/ 8 w 29"/>
                <a:gd name="T11" fmla="*/ 37 h 37"/>
                <a:gd name="T12" fmla="*/ 0 w 29"/>
                <a:gd name="T13" fmla="*/ 37 h 37"/>
                <a:gd name="T14" fmla="*/ 0 w 29"/>
                <a:gd name="T15" fmla="*/ 0 h 37"/>
                <a:gd name="T16" fmla="*/ 8 w 29"/>
                <a:gd name="T17" fmla="*/ 17 h 37"/>
                <a:gd name="T18" fmla="*/ 14 w 29"/>
                <a:gd name="T19" fmla="*/ 17 h 37"/>
                <a:gd name="T20" fmla="*/ 21 w 29"/>
                <a:gd name="T21" fmla="*/ 12 h 37"/>
                <a:gd name="T22" fmla="*/ 14 w 29"/>
                <a:gd name="T23" fmla="*/ 7 h 37"/>
                <a:gd name="T24" fmla="*/ 8 w 29"/>
                <a:gd name="T25" fmla="*/ 7 h 37"/>
                <a:gd name="T26" fmla="*/ 8 w 29"/>
                <a:gd name="T27" fmla="*/ 1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37">
                  <a:moveTo>
                    <a:pt x="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25" y="0"/>
                    <a:pt x="29" y="6"/>
                    <a:pt x="29" y="12"/>
                  </a:cubicBezTo>
                  <a:cubicBezTo>
                    <a:pt x="29" y="18"/>
                    <a:pt x="25" y="24"/>
                    <a:pt x="16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0" y="37"/>
                    <a:pt x="0" y="37"/>
                    <a:pt x="0" y="37"/>
                  </a:cubicBezTo>
                  <a:lnTo>
                    <a:pt x="0" y="0"/>
                  </a:lnTo>
                  <a:close/>
                  <a:moveTo>
                    <a:pt x="8" y="17"/>
                  </a:moveTo>
                  <a:cubicBezTo>
                    <a:pt x="14" y="17"/>
                    <a:pt x="14" y="17"/>
                    <a:pt x="14" y="17"/>
                  </a:cubicBezTo>
                  <a:cubicBezTo>
                    <a:pt x="18" y="17"/>
                    <a:pt x="21" y="17"/>
                    <a:pt x="21" y="12"/>
                  </a:cubicBezTo>
                  <a:cubicBezTo>
                    <a:pt x="21" y="7"/>
                    <a:pt x="18" y="7"/>
                    <a:pt x="14" y="7"/>
                  </a:cubicBezTo>
                  <a:cubicBezTo>
                    <a:pt x="8" y="7"/>
                    <a:pt x="8" y="7"/>
                    <a:pt x="8" y="7"/>
                  </a:cubicBezTo>
                  <a:lnTo>
                    <a:pt x="8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0" name="Freeform 1255"/>
            <p:cNvSpPr>
              <a:spLocks noEditPoints="1"/>
            </p:cNvSpPr>
            <p:nvPr userDrawn="1"/>
          </p:nvSpPr>
          <p:spPr bwMode="auto">
            <a:xfrm>
              <a:off x="8537575" y="3806825"/>
              <a:ext cx="193675" cy="222250"/>
            </a:xfrm>
            <a:custGeom>
              <a:avLst/>
              <a:gdLst>
                <a:gd name="T0" fmla="*/ 45 w 122"/>
                <a:gd name="T1" fmla="*/ 0 h 140"/>
                <a:gd name="T2" fmla="*/ 73 w 122"/>
                <a:gd name="T3" fmla="*/ 0 h 140"/>
                <a:gd name="T4" fmla="*/ 122 w 122"/>
                <a:gd name="T5" fmla="*/ 140 h 140"/>
                <a:gd name="T6" fmla="*/ 94 w 122"/>
                <a:gd name="T7" fmla="*/ 140 h 140"/>
                <a:gd name="T8" fmla="*/ 84 w 122"/>
                <a:gd name="T9" fmla="*/ 110 h 140"/>
                <a:gd name="T10" fmla="*/ 38 w 122"/>
                <a:gd name="T11" fmla="*/ 110 h 140"/>
                <a:gd name="T12" fmla="*/ 28 w 122"/>
                <a:gd name="T13" fmla="*/ 140 h 140"/>
                <a:gd name="T14" fmla="*/ 0 w 122"/>
                <a:gd name="T15" fmla="*/ 140 h 140"/>
                <a:gd name="T16" fmla="*/ 45 w 122"/>
                <a:gd name="T17" fmla="*/ 0 h 140"/>
                <a:gd name="T18" fmla="*/ 45 w 122"/>
                <a:gd name="T19" fmla="*/ 87 h 140"/>
                <a:gd name="T20" fmla="*/ 77 w 122"/>
                <a:gd name="T21" fmla="*/ 87 h 140"/>
                <a:gd name="T22" fmla="*/ 59 w 122"/>
                <a:gd name="T23" fmla="*/ 34 h 140"/>
                <a:gd name="T24" fmla="*/ 59 w 122"/>
                <a:gd name="T25" fmla="*/ 34 h 140"/>
                <a:gd name="T26" fmla="*/ 45 w 122"/>
                <a:gd name="T27" fmla="*/ 8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2" h="140">
                  <a:moveTo>
                    <a:pt x="45" y="0"/>
                  </a:moveTo>
                  <a:lnTo>
                    <a:pt x="73" y="0"/>
                  </a:lnTo>
                  <a:lnTo>
                    <a:pt x="122" y="140"/>
                  </a:lnTo>
                  <a:lnTo>
                    <a:pt x="94" y="140"/>
                  </a:lnTo>
                  <a:lnTo>
                    <a:pt x="84" y="110"/>
                  </a:lnTo>
                  <a:lnTo>
                    <a:pt x="38" y="110"/>
                  </a:lnTo>
                  <a:lnTo>
                    <a:pt x="28" y="140"/>
                  </a:lnTo>
                  <a:lnTo>
                    <a:pt x="0" y="140"/>
                  </a:lnTo>
                  <a:lnTo>
                    <a:pt x="45" y="0"/>
                  </a:lnTo>
                  <a:close/>
                  <a:moveTo>
                    <a:pt x="45" y="87"/>
                  </a:moveTo>
                  <a:lnTo>
                    <a:pt x="77" y="87"/>
                  </a:lnTo>
                  <a:lnTo>
                    <a:pt x="59" y="34"/>
                  </a:lnTo>
                  <a:lnTo>
                    <a:pt x="59" y="34"/>
                  </a:lnTo>
                  <a:lnTo>
                    <a:pt x="4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1" name="Freeform 1256"/>
            <p:cNvSpPr>
              <a:spLocks/>
            </p:cNvSpPr>
            <p:nvPr userDrawn="1"/>
          </p:nvSpPr>
          <p:spPr bwMode="auto">
            <a:xfrm>
              <a:off x="8770938" y="3806825"/>
              <a:ext cx="166688" cy="222250"/>
            </a:xfrm>
            <a:custGeom>
              <a:avLst/>
              <a:gdLst>
                <a:gd name="T0" fmla="*/ 0 w 105"/>
                <a:gd name="T1" fmla="*/ 0 h 140"/>
                <a:gd name="T2" fmla="*/ 28 w 105"/>
                <a:gd name="T3" fmla="*/ 0 h 140"/>
                <a:gd name="T4" fmla="*/ 80 w 105"/>
                <a:gd name="T5" fmla="*/ 95 h 140"/>
                <a:gd name="T6" fmla="*/ 80 w 105"/>
                <a:gd name="T7" fmla="*/ 95 h 140"/>
                <a:gd name="T8" fmla="*/ 80 w 105"/>
                <a:gd name="T9" fmla="*/ 0 h 140"/>
                <a:gd name="T10" fmla="*/ 105 w 105"/>
                <a:gd name="T11" fmla="*/ 0 h 140"/>
                <a:gd name="T12" fmla="*/ 105 w 105"/>
                <a:gd name="T13" fmla="*/ 140 h 140"/>
                <a:gd name="T14" fmla="*/ 77 w 105"/>
                <a:gd name="T15" fmla="*/ 140 h 140"/>
                <a:gd name="T16" fmla="*/ 24 w 105"/>
                <a:gd name="T17" fmla="*/ 45 h 140"/>
                <a:gd name="T18" fmla="*/ 24 w 105"/>
                <a:gd name="T19" fmla="*/ 45 h 140"/>
                <a:gd name="T20" fmla="*/ 24 w 105"/>
                <a:gd name="T21" fmla="*/ 140 h 140"/>
                <a:gd name="T22" fmla="*/ 0 w 105"/>
                <a:gd name="T23" fmla="*/ 140 h 140"/>
                <a:gd name="T24" fmla="*/ 0 w 105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40">
                  <a:moveTo>
                    <a:pt x="0" y="0"/>
                  </a:moveTo>
                  <a:lnTo>
                    <a:pt x="28" y="0"/>
                  </a:lnTo>
                  <a:lnTo>
                    <a:pt x="80" y="95"/>
                  </a:lnTo>
                  <a:lnTo>
                    <a:pt x="80" y="95"/>
                  </a:lnTo>
                  <a:lnTo>
                    <a:pt x="80" y="0"/>
                  </a:lnTo>
                  <a:lnTo>
                    <a:pt x="105" y="0"/>
                  </a:lnTo>
                  <a:lnTo>
                    <a:pt x="105" y="140"/>
                  </a:lnTo>
                  <a:lnTo>
                    <a:pt x="77" y="140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24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2" name="Freeform 1257"/>
            <p:cNvSpPr>
              <a:spLocks/>
            </p:cNvSpPr>
            <p:nvPr userDrawn="1"/>
          </p:nvSpPr>
          <p:spPr bwMode="auto">
            <a:xfrm>
              <a:off x="8975725" y="3806825"/>
              <a:ext cx="193675" cy="222250"/>
            </a:xfrm>
            <a:custGeom>
              <a:avLst/>
              <a:gdLst>
                <a:gd name="T0" fmla="*/ 46 w 122"/>
                <a:gd name="T1" fmla="*/ 87 h 140"/>
                <a:gd name="T2" fmla="*/ 0 w 122"/>
                <a:gd name="T3" fmla="*/ 0 h 140"/>
                <a:gd name="T4" fmla="*/ 32 w 122"/>
                <a:gd name="T5" fmla="*/ 0 h 140"/>
                <a:gd name="T6" fmla="*/ 60 w 122"/>
                <a:gd name="T7" fmla="*/ 57 h 140"/>
                <a:gd name="T8" fmla="*/ 91 w 122"/>
                <a:gd name="T9" fmla="*/ 0 h 140"/>
                <a:gd name="T10" fmla="*/ 122 w 122"/>
                <a:gd name="T11" fmla="*/ 0 h 140"/>
                <a:gd name="T12" fmla="*/ 73 w 122"/>
                <a:gd name="T13" fmla="*/ 87 h 140"/>
                <a:gd name="T14" fmla="*/ 73 w 122"/>
                <a:gd name="T15" fmla="*/ 140 h 140"/>
                <a:gd name="T16" fmla="*/ 46 w 122"/>
                <a:gd name="T17" fmla="*/ 140 h 140"/>
                <a:gd name="T18" fmla="*/ 46 w 122"/>
                <a:gd name="T19" fmla="*/ 8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40">
                  <a:moveTo>
                    <a:pt x="46" y="87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60" y="57"/>
                  </a:lnTo>
                  <a:lnTo>
                    <a:pt x="91" y="0"/>
                  </a:lnTo>
                  <a:lnTo>
                    <a:pt x="122" y="0"/>
                  </a:lnTo>
                  <a:lnTo>
                    <a:pt x="73" y="87"/>
                  </a:lnTo>
                  <a:lnTo>
                    <a:pt x="73" y="140"/>
                  </a:lnTo>
                  <a:lnTo>
                    <a:pt x="46" y="140"/>
                  </a:lnTo>
                  <a:lnTo>
                    <a:pt x="46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9" name="xxLanguageTextBox">
            <a:extLst>
              <a:ext uri="{FF2B5EF4-FFF2-40B4-BE49-F238E27FC236}">
                <a16:creationId xmlns:a16="http://schemas.microsoft.com/office/drawing/2014/main" id="{BCE53CA8-0342-475C-8521-2615FA955AE5}"/>
              </a:ext>
            </a:extLst>
          </p:cNvPr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4639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7" r:id="rId3"/>
    <p:sldLayoutId id="2147483649" r:id="rId4"/>
    <p:sldLayoutId id="2147483678" r:id="rId5"/>
    <p:sldLayoutId id="2147483650" r:id="rId6"/>
    <p:sldLayoutId id="2147483652" r:id="rId7"/>
    <p:sldLayoutId id="2147483664" r:id="rId8"/>
    <p:sldLayoutId id="2147483654" r:id="rId9"/>
    <p:sldLayoutId id="2147483655" r:id="rId10"/>
    <p:sldLayoutId id="2147483669" r:id="rId11"/>
    <p:sldLayoutId id="2147483665" r:id="rId12"/>
    <p:sldLayoutId id="2147483676" r:id="rId13"/>
    <p:sldLayoutId id="2147483670" r:id="rId14"/>
    <p:sldLayoutId id="2147483677" r:id="rId15"/>
    <p:sldLayoutId id="2147483681" r:id="rId16"/>
    <p:sldLayoutId id="2147483682" r:id="rId17"/>
    <p:sldLayoutId id="2147483672" r:id="rId18"/>
    <p:sldLayoutId id="2147483688" r:id="rId19"/>
    <p:sldLayoutId id="2147483684" r:id="rId20"/>
    <p:sldLayoutId id="2147483685" r:id="rId21"/>
    <p:sldLayoutId id="2147483686" r:id="rId22"/>
    <p:sldLayoutId id="2147483689" r:id="rId2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12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80975" algn="l" defTabSz="914400" rtl="0" eaLnBrk="1" latinLnBrk="0" hangingPunct="1">
        <a:lnSpc>
          <a:spcPct val="90000"/>
        </a:lnSpc>
        <a:spcBef>
          <a:spcPts val="800"/>
        </a:spcBef>
        <a:spcAft>
          <a:spcPts val="300"/>
        </a:spcAft>
        <a:buFont typeface="Arial" panose="020B0604020202020204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90000"/>
        </a:lnSpc>
        <a:spcBef>
          <a:spcPts val="800"/>
        </a:spcBef>
        <a:spcAft>
          <a:spcPts val="300"/>
        </a:spcAft>
        <a:buFont typeface="Arial" panose="020B0604020202020204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975" algn="l" defTabSz="914400" rtl="0" eaLnBrk="1" latinLnBrk="0" hangingPunct="1">
        <a:lnSpc>
          <a:spcPct val="90000"/>
        </a:lnSpc>
        <a:spcBef>
          <a:spcPts val="800"/>
        </a:spcBef>
        <a:spcAft>
          <a:spcPts val="300"/>
        </a:spcAft>
        <a:buFont typeface="Arial" panose="020B0604020202020204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8525" indent="-180000" algn="l" defTabSz="914400" rtl="0" eaLnBrk="1" latinLnBrk="0" hangingPunct="1">
        <a:lnSpc>
          <a:spcPct val="90000"/>
        </a:lnSpc>
        <a:spcBef>
          <a:spcPts val="800"/>
        </a:spcBef>
        <a:spcAft>
          <a:spcPts val="300"/>
        </a:spcAft>
        <a:buFont typeface="Arial" panose="020B0604020202020204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3894" userDrawn="1">
          <p15:clr>
            <a:srgbClr val="F26B43"/>
          </p15:clr>
        </p15:guide>
        <p15:guide id="4" orient="horz" pos="404" userDrawn="1">
          <p15:clr>
            <a:srgbClr val="F26B43"/>
          </p15:clr>
        </p15:guide>
        <p15:guide id="5" orient="horz" pos="935" userDrawn="1">
          <p15:clr>
            <a:srgbClr val="F26B43"/>
          </p15:clr>
        </p15:guide>
        <p15:guide id="6" orient="horz" pos="4021" userDrawn="1">
          <p15:clr>
            <a:srgbClr val="F26B43"/>
          </p15:clr>
        </p15:guide>
        <p15:guide id="7" pos="347" userDrawn="1">
          <p15:clr>
            <a:srgbClr val="F26B43"/>
          </p15:clr>
        </p15:guide>
        <p15:guide id="11" pos="5485" userDrawn="1">
          <p15:clr>
            <a:srgbClr val="F26B43"/>
          </p15:clr>
        </p15:guide>
        <p15:guide id="12" orient="horz" pos="3702" userDrawn="1">
          <p15:clr>
            <a:srgbClr val="F26B43"/>
          </p15:clr>
        </p15:guide>
        <p15:guide id="13" orient="horz" pos="1139" userDrawn="1">
          <p15:clr>
            <a:srgbClr val="F26B43"/>
          </p15:clr>
        </p15:guide>
        <p15:guide id="14" pos="73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raaheti.fi/tornankuntohall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3ED11672-FB11-4B18-91C7-AE477656B3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4" y="1808168"/>
            <a:ext cx="5162400" cy="4070632"/>
          </a:xfrm>
        </p:spPr>
        <p:txBody>
          <a:bodyPr>
            <a:normAutofit/>
          </a:bodyPr>
          <a:lstStyle/>
          <a:p>
            <a:r>
              <a:rPr lang="fi-FI" dirty="0"/>
              <a:t>1.1.2024 alkaen Tornan kuntohallin </a:t>
            </a:r>
            <a:r>
              <a:rPr lang="fi-FI" b="1" dirty="0"/>
              <a:t>liikuntasalin varaukset </a:t>
            </a:r>
            <a:r>
              <a:rPr lang="fi-FI" dirty="0"/>
              <a:t>tehdään uuteen ajanvarausohjelmaan: </a:t>
            </a:r>
            <a:r>
              <a:rPr lang="fi-FI">
                <a:hlinkClick r:id="rId3"/>
              </a:rPr>
              <a:t>https://www.varaaheti.fi/tornankuntohalli</a:t>
            </a:r>
            <a:endParaRPr lang="fi-FI"/>
          </a:p>
          <a:p>
            <a:r>
              <a:rPr lang="fi-FI" dirty="0"/>
              <a:t>Jokainen käyttäjä luo itselleen käyttäjätilin ajanvarausjärjestelmään.</a:t>
            </a:r>
          </a:p>
          <a:p>
            <a:r>
              <a:rPr lang="fi-FI" dirty="0"/>
              <a:t>Arkisin voi varata 1 h mittaisen vuoron ja viikonloppuisin 1-2 h mittaisen vuoron</a:t>
            </a:r>
          </a:p>
          <a:p>
            <a:r>
              <a:rPr lang="fi-FI" dirty="0"/>
              <a:t>Voit varata koko liikuntasalin, puolikkaan salin sulkapallon pelaamiseen tai peilisalin esim. pingiksen pelaamiseen ja dartsiin.</a:t>
            </a:r>
          </a:p>
          <a:p>
            <a:r>
              <a:rPr lang="fi-FI" dirty="0"/>
              <a:t>Vakiovuorovaraukset pääkäyttäjien kautta: (Terhi Karvinen, Hanna Junna ja Leena Ojamaa)</a:t>
            </a:r>
          </a:p>
          <a:p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A79BD692-D241-4154-A9BD-0D58C9E5A3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7622" y="1808163"/>
            <a:ext cx="5101895" cy="4068761"/>
          </a:xfrm>
          <a:prstGeom prst="rect">
            <a:avLst/>
          </a:prstGeom>
          <a:noFill/>
        </p:spPr>
      </p:pic>
      <p:sp>
        <p:nvSpPr>
          <p:cNvPr id="6" name="Otsikko 5">
            <a:extLst>
              <a:ext uri="{FF2B5EF4-FFF2-40B4-BE49-F238E27FC236}">
                <a16:creationId xmlns:a16="http://schemas.microsoft.com/office/drawing/2014/main" id="{070EA6E4-F018-4B83-B2E5-981F02DCA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641350"/>
            <a:ext cx="8147464" cy="842963"/>
          </a:xfrm>
        </p:spPr>
        <p:txBody>
          <a:bodyPr anchor="t">
            <a:normAutofit/>
          </a:bodyPr>
          <a:lstStyle/>
          <a:p>
            <a:r>
              <a:rPr lang="fi-FI">
                <a:highlight>
                  <a:srgbClr val="FFFF00"/>
                </a:highlight>
              </a:rPr>
              <a:t>Tornan kuntohallin ajanvarausohjelma vaihtuu</a:t>
            </a:r>
          </a:p>
        </p:txBody>
      </p:sp>
    </p:spTree>
    <p:extLst>
      <p:ext uri="{BB962C8B-B14F-4D97-AF65-F5344CB8AC3E}">
        <p14:creationId xmlns:p14="http://schemas.microsoft.com/office/powerpoint/2010/main" val="23941226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Fin"/>
</p:tagLst>
</file>

<file path=ppt/theme/theme1.xml><?xml version="1.0" encoding="utf-8"?>
<a:theme xmlns:a="http://schemas.openxmlformats.org/drawingml/2006/main" name="Stora Enso">
  <a:themeElements>
    <a:clrScheme name="Stora Enso_Green">
      <a:dk1>
        <a:sysClr val="windowText" lastClr="000000"/>
      </a:dk1>
      <a:lt1>
        <a:sysClr val="window" lastClr="FFFFFF"/>
      </a:lt1>
      <a:dk2>
        <a:srgbClr val="97999B"/>
      </a:dk2>
      <a:lt2>
        <a:srgbClr val="CBCCCD"/>
      </a:lt2>
      <a:accent1>
        <a:srgbClr val="78BE20"/>
      </a:accent1>
      <a:accent2>
        <a:srgbClr val="BCDF90"/>
      </a:accent2>
      <a:accent3>
        <a:srgbClr val="009FDF"/>
      </a:accent3>
      <a:accent4>
        <a:srgbClr val="80CFEF"/>
      </a:accent4>
      <a:accent5>
        <a:srgbClr val="FFD100"/>
      </a:accent5>
      <a:accent6>
        <a:srgbClr val="FFE880"/>
      </a:accent6>
      <a:hlink>
        <a:srgbClr val="000000"/>
      </a:hlink>
      <a:folHlink>
        <a:srgbClr val="000000"/>
      </a:folHlink>
    </a:clrScheme>
    <a:fontScheme name="Stora Ens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ora Enso_wide" id="{4D054956-46ED-4318-AFA1-9AF9C1974C6C}" vid="{544D892F-BB43-4244-BE04-67DD02B2B90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2746</TotalTime>
  <Words>76</Words>
  <Application>Microsoft Office PowerPoint</Application>
  <PresentationFormat>Laajakuva</PresentationFormat>
  <Paragraphs>7</Paragraphs>
  <Slides>1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4" baseType="lpstr">
      <vt:lpstr>Arial</vt:lpstr>
      <vt:lpstr>Calibri</vt:lpstr>
      <vt:lpstr>Stora Enso</vt:lpstr>
      <vt:lpstr>Tornan kuntohallin ajanvarausohjelma vaihtuu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</dc:creator>
  <cp:lastModifiedBy>Marja Hasunen</cp:lastModifiedBy>
  <cp:revision>116</cp:revision>
  <dcterms:created xsi:type="dcterms:W3CDTF">2015-09-08T07:11:05Z</dcterms:created>
  <dcterms:modified xsi:type="dcterms:W3CDTF">2023-12-19T10:09:25Z</dcterms:modified>
</cp:coreProperties>
</file>